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61" r:id="rId9"/>
    <p:sldId id="273" r:id="rId10"/>
    <p:sldId id="275" r:id="rId11"/>
    <p:sldId id="276" r:id="rId12"/>
    <p:sldId id="290" r:id="rId13"/>
    <p:sldId id="278" r:id="rId14"/>
    <p:sldId id="283" r:id="rId15"/>
    <p:sldId id="286" r:id="rId16"/>
    <p:sldId id="281" r:id="rId17"/>
    <p:sldId id="288" r:id="rId18"/>
    <p:sldId id="287" r:id="rId19"/>
    <p:sldId id="29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65886"/>
              </p:ext>
            </p:extLst>
          </p:nvPr>
        </p:nvGraphicFramePr>
        <p:xfrm>
          <a:off x="912502" y="1270733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0.292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0.128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0.963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0.673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0.074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0.928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0.883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912502" y="905404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1A52FB7-ECCE-6E0B-2826-95E83DA8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36325"/>
              </p:ext>
            </p:extLst>
          </p:nvPr>
        </p:nvGraphicFramePr>
        <p:xfrm>
          <a:off x="912502" y="4217608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0.115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0.236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0.094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0.467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0.855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912501" y="3852279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60464"/>
              </p:ext>
            </p:extLst>
          </p:nvPr>
        </p:nvGraphicFramePr>
        <p:xfrm>
          <a:off x="1066326" y="1903119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0.398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0.647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0.721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 Summary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(13-Jun-2023 run)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13B96-71EB-3C9A-AE48-8AA1F851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6695"/>
            <a:ext cx="11530535" cy="56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03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20,000 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updated. Episodes = 20 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8E43E-633A-8DD7-96C4-6C02BD8C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6" y="1275261"/>
            <a:ext cx="11547747" cy="46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I possibly be doing wrong?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73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gold-standard Stable-Baselines-3 implementation of DQN, A2C and PPO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trained for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800 episodes, with an inner loop of 300. SB-3 trained with 10,000 episodes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382983"/>
            <a:ext cx="3541165" cy="6195687"/>
            <a:chOff x="8567321" y="226227"/>
            <a:chExt cx="3541165" cy="6195687"/>
          </a:xfrm>
        </p:grpSpPr>
        <p:pic>
          <p:nvPicPr>
            <p:cNvPr id="5" name="Picture 4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678215D1-FD4E-3EB9-5058-D6E6F28A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226227"/>
              <a:ext cx="3541165" cy="1416466"/>
            </a:xfrm>
            <a:prstGeom prst="rect">
              <a:avLst/>
            </a:prstGeom>
          </p:spPr>
        </p:pic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from randomly sampled 40 points, 5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F1 performance was always between 0.38-0.67. The naïve REINFORCE, on the other-hand, is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0.72 (for complex real data environment) to 0.89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F1;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0.252 basis-points.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difference* in variance (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was also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though near negligible, for REINFORCE at -0.0003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precision on tool replacement,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was better by 0.354, a lower variance of -0.004</a:t>
            </a:r>
            <a:endParaRPr lang="en-US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F5D50-9AC7-B26F-1267-91B1FE90D68A}"/>
              </a:ext>
            </a:extLst>
          </p:cNvPr>
          <p:cNvSpPr txBox="1"/>
          <p:nvPr/>
        </p:nvSpPr>
        <p:spPr>
          <a:xfrm>
            <a:off x="5016382" y="6227190"/>
            <a:ext cx="6101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w.r.t.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lowest of SB-3 algorithms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03953"/>
              </p:ext>
            </p:extLst>
          </p:nvPr>
        </p:nvGraphicFramePr>
        <p:xfrm>
          <a:off x="1066326" y="1698020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0.090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0.121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0.070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0.836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420</TotalTime>
  <Words>939</Words>
  <Application>Microsoft Office PowerPoint</Application>
  <PresentationFormat>Widescreen</PresentationFormat>
  <Paragraphs>229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Segoe UI</vt:lpstr>
      <vt:lpstr>Symbol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and its variants</vt:lpstr>
      <vt:lpstr>Evaluation strategy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 Summary (13-Jun-2023 run)</vt:lpstr>
      <vt:lpstr>Some plots</vt:lpstr>
      <vt:lpstr>Training plots for REINFORCE algorithm</vt:lpstr>
      <vt:lpstr>Training plots for REINFORCE algorithm</vt:lpstr>
      <vt:lpstr>Tensorboard plots for SB-3 algorithms - PPO</vt:lpstr>
      <vt:lpstr>SB-3 stability doubts</vt:lpstr>
      <vt:lpstr>SB-3 stability issue?</vt:lpstr>
      <vt:lpstr>Results: SB-3 updated. Episodes = 20 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233</cp:revision>
  <dcterms:created xsi:type="dcterms:W3CDTF">2023-05-26T11:53:52Z</dcterms:created>
  <dcterms:modified xsi:type="dcterms:W3CDTF">2023-06-13T10:49:15Z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