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06472"/>
              </p:ext>
            </p:extLst>
          </p:nvPr>
        </p:nvGraphicFramePr>
        <p:xfrm>
          <a:off x="912502" y="1270733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0.542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0.076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0.432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0.944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0.877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0.898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912502" y="905404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1A52FB7-ECCE-6E0B-2826-95E83DA8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84539"/>
              </p:ext>
            </p:extLst>
          </p:nvPr>
        </p:nvGraphicFramePr>
        <p:xfrm>
          <a:off x="912502" y="4217608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0.517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0.495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0.191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0.236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0.490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0.054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0.060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0.885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0.034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912501" y="3852279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23596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0.493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0.044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0.401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0.044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0.064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0.729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0.770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16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created three environments, with three variations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93268" cy="479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Simulated.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“single-variable” state (tool wear)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data – Simple “single-variable” state (tool wear)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data – Complex multi-variable state (tool wear, 3-axis forces, 3-axis vibration and acoustic data)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6101696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440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performance was always around F1 0.47-0.50. The naïve REINFORCE, on the other-hand, was quite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0.77 (for complex real data environment) to 0.89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 –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0.347 basis-points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its standard deviation was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 by -0.008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83679"/>
              </p:ext>
            </p:extLst>
          </p:nvPr>
        </p:nvGraphicFramePr>
        <p:xfrm>
          <a:off x="1066326" y="1698020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0.513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0.070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0.057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0.464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0.225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0.317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0.242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0.035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0.479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0.057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0.865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0.028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0.852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0.845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0.028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265</TotalTime>
  <Words>742</Words>
  <Application>Microsoft Office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Segoe UI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Some plots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162</cp:revision>
  <dcterms:created xsi:type="dcterms:W3CDTF">2023-05-26T11:53:52Z</dcterms:created>
  <dcterms:modified xsi:type="dcterms:W3CDTF">2023-06-09T09:23:30Z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