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90" r:id="rId13"/>
    <p:sldId id="292" r:id="rId14"/>
    <p:sldId id="278" r:id="rId15"/>
    <p:sldId id="283" r:id="rId16"/>
    <p:sldId id="286" r:id="rId17"/>
    <p:sldId id="281" r:id="rId18"/>
    <p:sldId id="288" r:id="rId19"/>
    <p:sldId id="287" r:id="rId20"/>
    <p:sldId id="293" r:id="rId21"/>
    <p:sldId id="295" r:id="rId22"/>
    <p:sldId id="28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4" y="78"/>
      </p:cViewPr>
      <p:guideLst>
        <p:guide orient="horz" pos="768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analysis/1.%20Analysis_model_performance_summary_V3%20(PPT%20ref.)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92580"/>
              </p:ext>
            </p:extLst>
          </p:nvPr>
        </p:nvGraphicFramePr>
        <p:xfrm>
          <a:off x="1066800" y="1317575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0.292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0.128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0.963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0.673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0.074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0.928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0.883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924060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1A52FB7-ECCE-6E0B-2826-95E83DA8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56096"/>
              </p:ext>
            </p:extLst>
          </p:nvPr>
        </p:nvGraphicFramePr>
        <p:xfrm>
          <a:off x="1066800" y="4221611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0.115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0.236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0.094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0.467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828096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1338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0.647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Summary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(13-Jun-2023 run)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3B96-71EB-3C9A-AE48-8AA1F8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695"/>
            <a:ext cx="11530535" cy="5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39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10,000 and 20,000 episodes–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(10 K episodes)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51BF-01E4-74F7-C1C4-A5F56B51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1219200"/>
            <a:ext cx="11637199" cy="4689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B02E5-8E6F-7803-5071-76AC4469CA2B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3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(20 K episodes)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18B04-CB71-783B-92CF-589570A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" y="1219200"/>
            <a:ext cx="11655729" cy="4662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27F58-FF1F-75F3-53A2-F526E42211C8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7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(10 K episodes)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251A8-8D97-B24E-B1AB-D1C5707B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828675"/>
            <a:ext cx="112871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73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trained for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800 episodes, with an inner loop of 300. SB-3 trained with 10,000 episodes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0.72 (for complex real data environment) to 0.89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r">
              <a:buAutoNum type="arabicPeriod"/>
            </a:pP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</a:p>
          <a:p>
            <a:pPr marL="228600" indent="-228600" algn="r">
              <a:buAutoNum type="arabicPeriod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Reference data-sheet: “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1. Analysis_model_performance_summary_V3 (PPT ref.).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xls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60881"/>
              </p:ext>
            </p:extLst>
          </p:nvPr>
        </p:nvGraphicFramePr>
        <p:xfrm>
          <a:off x="1066800" y="1905000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0.090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0.121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0.070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0.836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513</TotalTime>
  <Words>1144</Words>
  <Application>Microsoft Office PowerPoint</Application>
  <PresentationFormat>Widescreen</PresentationFormat>
  <Paragraphs>287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 Summary (13-Jun-2023 run)</vt:lpstr>
      <vt:lpstr>Training time: Avg. over different variants</vt:lpstr>
      <vt:lpstr>Some plots</vt:lpstr>
      <vt:lpstr>Training plots for REINFORCE algorithm</vt:lpstr>
      <vt:lpstr>Training plots for REINFORCE algorithm</vt:lpstr>
      <vt:lpstr>Tensorboard plots for SB-3 algorithms - PPO</vt:lpstr>
      <vt:lpstr>SB-3 stability doubts</vt:lpstr>
      <vt:lpstr>SB-3 stability issue?</vt:lpstr>
      <vt:lpstr>Results: SB-3 (10 K episodes)</vt:lpstr>
      <vt:lpstr>Results: SB-3 (20 K episodes)</vt:lpstr>
      <vt:lpstr>Thank you</vt:lpstr>
      <vt:lpstr>Results: SB-3 (10 K episodes)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272</cp:revision>
  <dcterms:created xsi:type="dcterms:W3CDTF">2023-05-26T11:53:52Z</dcterms:created>
  <dcterms:modified xsi:type="dcterms:W3CDTF">2023-06-19T10:46:53Z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