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02DE7-5534-4938-8948-0B6677227926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F0653-936F-4EBF-9AF9-A0B36A4E0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0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F0653-936F-4EBF-9AF9-A0B36A4E06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EE9C-EC7B-86A2-B4CB-C3E2C71E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4550-9209-1C95-3DED-B3BEC01BC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7126-0CF3-62D7-DA9D-425A44D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3B0A-7ADE-2D6D-8A5C-F52074F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8743-5C09-C263-1B55-2A3D6140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45D9-E9D8-2644-5A10-634E420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FF980-9101-883A-B160-7152979F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E0FF-F6D3-ED42-9E66-054E9D8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3A69-E0D2-B2B5-9620-3806658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01DD-0740-4533-0B8A-2DC33058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6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F16E-8ADF-6B36-2F62-EFD006F6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54392-BEAF-94A2-E187-A46687D6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0967-A0CD-0BE8-C07C-7CD15D53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90E4-FE36-01D6-DC43-E66AC75A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B4DF-75BD-9FC5-BB21-06642951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9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F7FF-62BA-7980-2B6E-6B62FC45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B407-14CB-D4D0-8062-11D4A88C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20B9-E244-9083-0AC7-B4DF1001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9997-E197-41A8-214D-D6145F9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A3CA-9687-B5F5-A617-10D6104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575A-A32E-1FA2-6A20-467E535F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3D5E-9772-20C0-1936-6EA4BF3C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E823-6BAD-2FC1-8765-D970B6C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393B-6418-6714-D0B7-235E7EB6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2BB7-7E7D-4F0A-D704-EBDDA47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C6D7-9135-F6FB-DF15-2CD9322A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8870-C2EE-E188-AD74-496D4680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7CFB-AFC0-9241-81D4-305A788F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D782D-2A7B-C78F-A332-10010298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E5FD-DFA8-F358-DEC4-FCAF7600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BEC35-8022-1C3D-5E0C-585283D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5262-5B9C-D330-6532-34B1FAFE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EEAA-72D1-31C2-9754-E2B6222B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5E15-27A9-E8B4-C9CF-E55AEA7E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B3938-2ED5-A1E0-1380-6D61BE4CC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6022-06C1-C7E7-30FF-3BC5D50D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886D3-5926-AAE2-8A68-93D7F533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98089-1EBE-AC8E-B73E-503A6606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E9CDB-8197-F787-A89A-410489C1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934B-D6C1-CFEB-AE7B-1DA5791F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9519-893B-5151-C8A8-E3671AA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1125-426C-1F1A-5455-A02F3137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C06E4-CF18-AD5F-29D3-F68CCE00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22D42-7A1C-F5EB-B450-2A96C910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53212-EBE0-9272-6D84-7A64F6D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96EF-9569-9B71-2926-177A870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29C0-BBBA-812D-C23D-09196433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4229-5A8C-6EB8-F707-AC5FC62D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93A2-6D75-E531-5489-3997FF8F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817C-EFBB-DFE7-2844-92246C6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B45E-A2BF-2911-9DE4-EE5779C1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619F-2483-32D3-27CC-901345EB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C18E-6D5F-2EC0-B939-8500579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6F49E-F6A3-3F27-1F87-B3CF83E87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BD5E9-32D8-93F0-1E7F-260539B6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7ABE-50E1-D975-1C3C-F61D7EE7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3818-8CC4-B444-8D1A-D7839E6E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51F6-CDC8-C100-3317-59436FD6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DD1F5-85C4-CCE7-9EB8-A3070D1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1C75-F734-062A-CB36-4C26DD60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BFC-67D9-F3DE-19A7-201F4A8BB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2DED-C885-49A5-8731-B3C3B23789D1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5EAA-4A52-7ABF-202A-2FEFAB911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AC2-2AA3-32A6-8611-3C8249BE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765F-D5DA-4212-9E71-3A91D68A2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176471-703E-E4BD-CD1E-A1CC285917D6}"/>
              </a:ext>
            </a:extLst>
          </p:cNvPr>
          <p:cNvSpPr/>
          <p:nvPr/>
        </p:nvSpPr>
        <p:spPr>
          <a:xfrm>
            <a:off x="1062491" y="3254074"/>
            <a:ext cx="1740011" cy="563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50093-DB43-05D1-03AA-8C5C7FB5E116}"/>
              </a:ext>
            </a:extLst>
          </p:cNvPr>
          <p:cNvSpPr/>
          <p:nvPr/>
        </p:nvSpPr>
        <p:spPr>
          <a:xfrm>
            <a:off x="8415381" y="268363"/>
            <a:ext cx="1643269" cy="538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B829E-0BF1-81D4-ACA5-E0D523BE98DF}"/>
              </a:ext>
            </a:extLst>
          </p:cNvPr>
          <p:cNvSpPr/>
          <p:nvPr/>
        </p:nvSpPr>
        <p:spPr>
          <a:xfrm>
            <a:off x="9674088" y="5081547"/>
            <a:ext cx="1476292" cy="45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E45F5-6FEE-56BD-0782-AE409EF951AB}"/>
              </a:ext>
            </a:extLst>
          </p:cNvPr>
          <p:cNvSpPr/>
          <p:nvPr/>
        </p:nvSpPr>
        <p:spPr>
          <a:xfrm>
            <a:off x="4770782" y="2721335"/>
            <a:ext cx="1612129" cy="528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69C00-4EF3-F369-38A7-6CC365A36F97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802502" y="2985716"/>
            <a:ext cx="1968280" cy="54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7785B1-D7E2-6F38-0E6E-0367C8973692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576847" y="806400"/>
            <a:ext cx="3660169" cy="191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367886-6BA2-A5AD-D3C1-ACEF5C647EF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382911" y="2985716"/>
            <a:ext cx="3291177" cy="232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A07DAC0-B74F-F7D5-1BA6-94E50DD1A01F}"/>
              </a:ext>
            </a:extLst>
          </p:cNvPr>
          <p:cNvSpPr txBox="1"/>
          <p:nvPr/>
        </p:nvSpPr>
        <p:spPr>
          <a:xfrm>
            <a:off x="8314142" y="1629783"/>
            <a:ext cx="147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Lead the </a:t>
            </a:r>
            <a:r>
              <a:rPr lang="en-IN" sz="1200" dirty="0" err="1"/>
              <a:t>System,manage</a:t>
            </a:r>
            <a:r>
              <a:rPr lang="en-IN" sz="1200" dirty="0"/>
              <a:t> </a:t>
            </a:r>
            <a:r>
              <a:rPr lang="en-IN" sz="1200" dirty="0" err="1"/>
              <a:t>employees,products,orders,sales</a:t>
            </a:r>
            <a:endParaRPr lang="en-IN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8C93A-72FA-0E0B-B72C-3648C47674B4}"/>
              </a:ext>
            </a:extLst>
          </p:cNvPr>
          <p:cNvSpPr txBox="1"/>
          <p:nvPr/>
        </p:nvSpPr>
        <p:spPr>
          <a:xfrm>
            <a:off x="7853284" y="4667937"/>
            <a:ext cx="979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en-US" sz="1200" dirty="0" err="1"/>
              <a:t>products,orders,tasks</a:t>
            </a:r>
            <a:r>
              <a:rPr lang="en-US" sz="1200" dirty="0"/>
              <a:t> and make </a:t>
            </a:r>
            <a:r>
              <a:rPr lang="en-US" sz="1200" dirty="0" err="1"/>
              <a:t>orders,ADD</a:t>
            </a:r>
            <a:r>
              <a:rPr lang="en-US" sz="1200" dirty="0"/>
              <a:t> product items</a:t>
            </a:r>
            <a:endParaRPr lang="en-IN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4B104B-66E4-6EE4-0F84-C3FB980D329F}"/>
              </a:ext>
            </a:extLst>
          </p:cNvPr>
          <p:cNvSpPr txBox="1"/>
          <p:nvPr/>
        </p:nvSpPr>
        <p:spPr>
          <a:xfrm>
            <a:off x="8832300" y="4112735"/>
            <a:ext cx="147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</a:t>
            </a:r>
            <a:r>
              <a:rPr lang="en-US" sz="1200" dirty="0" err="1"/>
              <a:t>products,works,profile</a:t>
            </a:r>
            <a:r>
              <a:rPr lang="en-US" sz="1200" dirty="0"/>
              <a:t> </a:t>
            </a:r>
            <a:r>
              <a:rPr lang="en-US" sz="1200" dirty="0" err="1"/>
              <a:t>status,order</a:t>
            </a:r>
            <a:r>
              <a:rPr lang="en-US" sz="1200" dirty="0"/>
              <a:t> section</a:t>
            </a:r>
            <a:endParaRPr lang="en-IN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487220B-2982-979C-DB31-2A6E434BDBF4}"/>
              </a:ext>
            </a:extLst>
          </p:cNvPr>
          <p:cNvSpPr txBox="1"/>
          <p:nvPr/>
        </p:nvSpPr>
        <p:spPr>
          <a:xfrm>
            <a:off x="2543125" y="2657250"/>
            <a:ext cx="197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all stats of employees, customers, orders, products</a:t>
            </a:r>
            <a:endParaRPr lang="en-IN" sz="120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4BB0F0E-87C9-26FC-1415-6FDE863F2E7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43891" y="3211002"/>
            <a:ext cx="3230197" cy="20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DE518F7-F112-D0AB-4252-9AC9C21C2665}"/>
              </a:ext>
            </a:extLst>
          </p:cNvPr>
          <p:cNvSpPr/>
          <p:nvPr/>
        </p:nvSpPr>
        <p:spPr>
          <a:xfrm>
            <a:off x="3078986" y="392170"/>
            <a:ext cx="1476292" cy="45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98F88-BABF-83CE-F536-241AB5673CCA}"/>
              </a:ext>
            </a:extLst>
          </p:cNvPr>
          <p:cNvCxnSpPr>
            <a:cxnSpLocks/>
          </p:cNvCxnSpPr>
          <p:nvPr/>
        </p:nvCxnSpPr>
        <p:spPr>
          <a:xfrm flipH="1">
            <a:off x="6389849" y="1051318"/>
            <a:ext cx="2936413" cy="165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08E9C-9BE3-019C-AA3E-0C20573DE4C6}"/>
              </a:ext>
            </a:extLst>
          </p:cNvPr>
          <p:cNvSpPr txBox="1"/>
          <p:nvPr/>
        </p:nvSpPr>
        <p:spPr>
          <a:xfrm>
            <a:off x="6828990" y="742832"/>
            <a:ext cx="147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all stats of employees, customers, orders, products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B8100-B719-A1C0-4FEE-839953BAAD93}"/>
              </a:ext>
            </a:extLst>
          </p:cNvPr>
          <p:cNvSpPr txBox="1"/>
          <p:nvPr/>
        </p:nvSpPr>
        <p:spPr>
          <a:xfrm>
            <a:off x="3080642" y="3645119"/>
            <a:ext cx="1690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manage the </a:t>
            </a:r>
            <a:r>
              <a:rPr lang="en-IN" sz="1200" dirty="0" err="1"/>
              <a:t>System,manage</a:t>
            </a:r>
            <a:r>
              <a:rPr lang="en-IN" sz="1200" dirty="0"/>
              <a:t> </a:t>
            </a:r>
            <a:r>
              <a:rPr lang="en-IN" sz="1200" dirty="0" err="1"/>
              <a:t>staff,supervisors</a:t>
            </a:r>
            <a:r>
              <a:rPr lang="en-IN" sz="1200" dirty="0"/>
              <a:t>,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 err="1"/>
              <a:t>add,update,delete,read</a:t>
            </a:r>
            <a:r>
              <a:rPr lang="en-IN" sz="1200" dirty="0"/>
              <a:t> </a:t>
            </a:r>
            <a:br>
              <a:rPr lang="en-IN" sz="1200" dirty="0"/>
            </a:br>
            <a:r>
              <a:rPr lang="en-IN" sz="1200" dirty="0" err="1"/>
              <a:t>products,orders,sales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Assign tasks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74F76-9789-F0CF-FF21-B99796456A32}"/>
              </a:ext>
            </a:extLst>
          </p:cNvPr>
          <p:cNvCxnSpPr>
            <a:cxnSpLocks/>
          </p:cNvCxnSpPr>
          <p:nvPr/>
        </p:nvCxnSpPr>
        <p:spPr>
          <a:xfrm flipV="1">
            <a:off x="2863482" y="3260699"/>
            <a:ext cx="1907300" cy="46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9D50D1-1448-681E-F29E-775D4C8F7A2B}"/>
              </a:ext>
            </a:extLst>
          </p:cNvPr>
          <p:cNvCxnSpPr>
            <a:cxnSpLocks/>
          </p:cNvCxnSpPr>
          <p:nvPr/>
        </p:nvCxnSpPr>
        <p:spPr>
          <a:xfrm flipH="1" flipV="1">
            <a:off x="4153264" y="941881"/>
            <a:ext cx="1004232" cy="16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6A4772-54A4-3A5A-5C2D-E6C314BC1A89}"/>
              </a:ext>
            </a:extLst>
          </p:cNvPr>
          <p:cNvSpPr txBox="1"/>
          <p:nvPr/>
        </p:nvSpPr>
        <p:spPr>
          <a:xfrm>
            <a:off x="4499150" y="867920"/>
            <a:ext cx="126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all stats of </a:t>
            </a:r>
            <a:r>
              <a:rPr lang="en-US" sz="1200" dirty="0" err="1"/>
              <a:t>employees,orders,products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1F63C9-3FBA-B610-BF61-F068DCDF3E54}"/>
              </a:ext>
            </a:extLst>
          </p:cNvPr>
          <p:cNvCxnSpPr>
            <a:cxnSpLocks/>
          </p:cNvCxnSpPr>
          <p:nvPr/>
        </p:nvCxnSpPr>
        <p:spPr>
          <a:xfrm>
            <a:off x="4002997" y="919987"/>
            <a:ext cx="861497" cy="172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B869C7-3A2F-4136-B052-7C5FF9BFF3A7}"/>
              </a:ext>
            </a:extLst>
          </p:cNvPr>
          <p:cNvSpPr txBox="1"/>
          <p:nvPr/>
        </p:nvSpPr>
        <p:spPr>
          <a:xfrm>
            <a:off x="2098885" y="1188394"/>
            <a:ext cx="2184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en-US" sz="1200" dirty="0" err="1"/>
              <a:t>products,orders,tasks</a:t>
            </a:r>
            <a:r>
              <a:rPr lang="en-US" sz="1200" dirty="0"/>
              <a:t> and make </a:t>
            </a:r>
            <a:r>
              <a:rPr lang="en-US" sz="1200" dirty="0" err="1"/>
              <a:t>orders,ADD</a:t>
            </a:r>
            <a:r>
              <a:rPr lang="en-US" sz="1200" dirty="0"/>
              <a:t> product items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assign tasks to employees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916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kammaluri rajesh</dc:creator>
  <cp:lastModifiedBy>kammaluri rajesh</cp:lastModifiedBy>
  <cp:revision>9</cp:revision>
  <dcterms:created xsi:type="dcterms:W3CDTF">2023-09-21T05:30:00Z</dcterms:created>
  <dcterms:modified xsi:type="dcterms:W3CDTF">2024-01-09T07:20:00Z</dcterms:modified>
</cp:coreProperties>
</file>