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D3E33-97A0-26F6-6D13-65F214609D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4370E2-3BFF-4FB2-5517-CDEB55B659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947E03-69C6-310C-9E94-4CB10B8652E3}"/>
              </a:ext>
            </a:extLst>
          </p:cNvPr>
          <p:cNvSpPr>
            <a:spLocks noGrp="1"/>
          </p:cNvSpPr>
          <p:nvPr>
            <p:ph type="dt" sz="half" idx="10"/>
          </p:nvPr>
        </p:nvSpPr>
        <p:spPr/>
        <p:txBody>
          <a:bodyPr/>
          <a:lstStyle/>
          <a:p>
            <a:fld id="{AAEF85EC-BCFE-4B87-95CA-1E8D0B45E60D}" type="datetimeFigureOut">
              <a:rPr lang="en-IN" smtClean="0"/>
              <a:t>02-04-2023</a:t>
            </a:fld>
            <a:endParaRPr lang="en-IN"/>
          </a:p>
        </p:txBody>
      </p:sp>
      <p:sp>
        <p:nvSpPr>
          <p:cNvPr id="5" name="Footer Placeholder 4">
            <a:extLst>
              <a:ext uri="{FF2B5EF4-FFF2-40B4-BE49-F238E27FC236}">
                <a16:creationId xmlns:a16="http://schemas.microsoft.com/office/drawing/2014/main" id="{F9D802D1-6189-96F7-7E8A-40EB0EB210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8F786B-A371-56C5-E934-4307CCF3A344}"/>
              </a:ext>
            </a:extLst>
          </p:cNvPr>
          <p:cNvSpPr>
            <a:spLocks noGrp="1"/>
          </p:cNvSpPr>
          <p:nvPr>
            <p:ph type="sldNum" sz="quarter" idx="12"/>
          </p:nvPr>
        </p:nvSpPr>
        <p:spPr/>
        <p:txBody>
          <a:bodyPr/>
          <a:lstStyle/>
          <a:p>
            <a:fld id="{2662D977-376A-4DC0-A987-C4FB2ABCD7C1}" type="slidenum">
              <a:rPr lang="en-IN" smtClean="0"/>
              <a:t>‹#›</a:t>
            </a:fld>
            <a:endParaRPr lang="en-IN"/>
          </a:p>
        </p:txBody>
      </p:sp>
    </p:spTree>
    <p:extLst>
      <p:ext uri="{BB962C8B-B14F-4D97-AF65-F5344CB8AC3E}">
        <p14:creationId xmlns:p14="http://schemas.microsoft.com/office/powerpoint/2010/main" val="299311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183A1-3BA9-D0E8-6AC0-A994577462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EC550C-8812-CB19-288E-2069BE34A9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488F08-ED09-1A13-7491-DDB643729D9A}"/>
              </a:ext>
            </a:extLst>
          </p:cNvPr>
          <p:cNvSpPr>
            <a:spLocks noGrp="1"/>
          </p:cNvSpPr>
          <p:nvPr>
            <p:ph type="dt" sz="half" idx="10"/>
          </p:nvPr>
        </p:nvSpPr>
        <p:spPr/>
        <p:txBody>
          <a:bodyPr/>
          <a:lstStyle/>
          <a:p>
            <a:fld id="{AAEF85EC-BCFE-4B87-95CA-1E8D0B45E60D}" type="datetimeFigureOut">
              <a:rPr lang="en-IN" smtClean="0"/>
              <a:t>02-04-2023</a:t>
            </a:fld>
            <a:endParaRPr lang="en-IN"/>
          </a:p>
        </p:txBody>
      </p:sp>
      <p:sp>
        <p:nvSpPr>
          <p:cNvPr id="5" name="Footer Placeholder 4">
            <a:extLst>
              <a:ext uri="{FF2B5EF4-FFF2-40B4-BE49-F238E27FC236}">
                <a16:creationId xmlns:a16="http://schemas.microsoft.com/office/drawing/2014/main" id="{62F9113C-0A3E-2049-7948-146D5DDE59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F8E9B0-AB21-F491-9D0F-EB11F93603D5}"/>
              </a:ext>
            </a:extLst>
          </p:cNvPr>
          <p:cNvSpPr>
            <a:spLocks noGrp="1"/>
          </p:cNvSpPr>
          <p:nvPr>
            <p:ph type="sldNum" sz="quarter" idx="12"/>
          </p:nvPr>
        </p:nvSpPr>
        <p:spPr/>
        <p:txBody>
          <a:bodyPr/>
          <a:lstStyle/>
          <a:p>
            <a:fld id="{2662D977-376A-4DC0-A987-C4FB2ABCD7C1}" type="slidenum">
              <a:rPr lang="en-IN" smtClean="0"/>
              <a:t>‹#›</a:t>
            </a:fld>
            <a:endParaRPr lang="en-IN"/>
          </a:p>
        </p:txBody>
      </p:sp>
    </p:spTree>
    <p:extLst>
      <p:ext uri="{BB962C8B-B14F-4D97-AF65-F5344CB8AC3E}">
        <p14:creationId xmlns:p14="http://schemas.microsoft.com/office/powerpoint/2010/main" val="2555715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A00440-4E0A-F902-6701-3C665833FE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6CA254-A5D9-1E05-2CF2-9F679035BB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AEFF56-023E-2A45-B5CB-8C4B6AFCAF69}"/>
              </a:ext>
            </a:extLst>
          </p:cNvPr>
          <p:cNvSpPr>
            <a:spLocks noGrp="1"/>
          </p:cNvSpPr>
          <p:nvPr>
            <p:ph type="dt" sz="half" idx="10"/>
          </p:nvPr>
        </p:nvSpPr>
        <p:spPr/>
        <p:txBody>
          <a:bodyPr/>
          <a:lstStyle/>
          <a:p>
            <a:fld id="{AAEF85EC-BCFE-4B87-95CA-1E8D0B45E60D}" type="datetimeFigureOut">
              <a:rPr lang="en-IN" smtClean="0"/>
              <a:t>02-04-2023</a:t>
            </a:fld>
            <a:endParaRPr lang="en-IN"/>
          </a:p>
        </p:txBody>
      </p:sp>
      <p:sp>
        <p:nvSpPr>
          <p:cNvPr id="5" name="Footer Placeholder 4">
            <a:extLst>
              <a:ext uri="{FF2B5EF4-FFF2-40B4-BE49-F238E27FC236}">
                <a16:creationId xmlns:a16="http://schemas.microsoft.com/office/drawing/2014/main" id="{3809BFB4-3FF5-A888-D26A-CC81A45350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B07D5B-5C8B-9C4B-39FA-24A2D6B310A0}"/>
              </a:ext>
            </a:extLst>
          </p:cNvPr>
          <p:cNvSpPr>
            <a:spLocks noGrp="1"/>
          </p:cNvSpPr>
          <p:nvPr>
            <p:ph type="sldNum" sz="quarter" idx="12"/>
          </p:nvPr>
        </p:nvSpPr>
        <p:spPr/>
        <p:txBody>
          <a:bodyPr/>
          <a:lstStyle/>
          <a:p>
            <a:fld id="{2662D977-376A-4DC0-A987-C4FB2ABCD7C1}" type="slidenum">
              <a:rPr lang="en-IN" smtClean="0"/>
              <a:t>‹#›</a:t>
            </a:fld>
            <a:endParaRPr lang="en-IN"/>
          </a:p>
        </p:txBody>
      </p:sp>
    </p:spTree>
    <p:extLst>
      <p:ext uri="{BB962C8B-B14F-4D97-AF65-F5344CB8AC3E}">
        <p14:creationId xmlns:p14="http://schemas.microsoft.com/office/powerpoint/2010/main" val="3554040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A190-8BB8-81B9-CD07-C3BFEC19C7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843D32-14F0-BC2F-CFF9-7C01434222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97A6F8-E645-1C53-1EF9-36A810930603}"/>
              </a:ext>
            </a:extLst>
          </p:cNvPr>
          <p:cNvSpPr>
            <a:spLocks noGrp="1"/>
          </p:cNvSpPr>
          <p:nvPr>
            <p:ph type="dt" sz="half" idx="10"/>
          </p:nvPr>
        </p:nvSpPr>
        <p:spPr/>
        <p:txBody>
          <a:bodyPr/>
          <a:lstStyle/>
          <a:p>
            <a:fld id="{AAEF85EC-BCFE-4B87-95CA-1E8D0B45E60D}" type="datetimeFigureOut">
              <a:rPr lang="en-IN" smtClean="0"/>
              <a:t>02-04-2023</a:t>
            </a:fld>
            <a:endParaRPr lang="en-IN"/>
          </a:p>
        </p:txBody>
      </p:sp>
      <p:sp>
        <p:nvSpPr>
          <p:cNvPr id="5" name="Footer Placeholder 4">
            <a:extLst>
              <a:ext uri="{FF2B5EF4-FFF2-40B4-BE49-F238E27FC236}">
                <a16:creationId xmlns:a16="http://schemas.microsoft.com/office/drawing/2014/main" id="{F3D8CA45-6C3D-4EEF-B8DA-8C58CF6540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46183B-8384-3170-17EF-14350CDA91AC}"/>
              </a:ext>
            </a:extLst>
          </p:cNvPr>
          <p:cNvSpPr>
            <a:spLocks noGrp="1"/>
          </p:cNvSpPr>
          <p:nvPr>
            <p:ph type="sldNum" sz="quarter" idx="12"/>
          </p:nvPr>
        </p:nvSpPr>
        <p:spPr/>
        <p:txBody>
          <a:bodyPr/>
          <a:lstStyle/>
          <a:p>
            <a:fld id="{2662D977-376A-4DC0-A987-C4FB2ABCD7C1}" type="slidenum">
              <a:rPr lang="en-IN" smtClean="0"/>
              <a:t>‹#›</a:t>
            </a:fld>
            <a:endParaRPr lang="en-IN"/>
          </a:p>
        </p:txBody>
      </p:sp>
    </p:spTree>
    <p:extLst>
      <p:ext uri="{BB962C8B-B14F-4D97-AF65-F5344CB8AC3E}">
        <p14:creationId xmlns:p14="http://schemas.microsoft.com/office/powerpoint/2010/main" val="953600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A0264-76FE-9BD8-28D4-13E1F1A7BD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3B25E8-DBB2-56DF-0D01-939E9F1C9E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A9571D-27B5-4506-B24A-D7EE87E30396}"/>
              </a:ext>
            </a:extLst>
          </p:cNvPr>
          <p:cNvSpPr>
            <a:spLocks noGrp="1"/>
          </p:cNvSpPr>
          <p:nvPr>
            <p:ph type="dt" sz="half" idx="10"/>
          </p:nvPr>
        </p:nvSpPr>
        <p:spPr/>
        <p:txBody>
          <a:bodyPr/>
          <a:lstStyle/>
          <a:p>
            <a:fld id="{AAEF85EC-BCFE-4B87-95CA-1E8D0B45E60D}" type="datetimeFigureOut">
              <a:rPr lang="en-IN" smtClean="0"/>
              <a:t>02-04-2023</a:t>
            </a:fld>
            <a:endParaRPr lang="en-IN"/>
          </a:p>
        </p:txBody>
      </p:sp>
      <p:sp>
        <p:nvSpPr>
          <p:cNvPr id="5" name="Footer Placeholder 4">
            <a:extLst>
              <a:ext uri="{FF2B5EF4-FFF2-40B4-BE49-F238E27FC236}">
                <a16:creationId xmlns:a16="http://schemas.microsoft.com/office/drawing/2014/main" id="{E4FE08B1-F5DA-AD72-FCAF-28B9DA7781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28C288-7236-102D-A06C-22DDE82C4F44}"/>
              </a:ext>
            </a:extLst>
          </p:cNvPr>
          <p:cNvSpPr>
            <a:spLocks noGrp="1"/>
          </p:cNvSpPr>
          <p:nvPr>
            <p:ph type="sldNum" sz="quarter" idx="12"/>
          </p:nvPr>
        </p:nvSpPr>
        <p:spPr/>
        <p:txBody>
          <a:bodyPr/>
          <a:lstStyle/>
          <a:p>
            <a:fld id="{2662D977-376A-4DC0-A987-C4FB2ABCD7C1}" type="slidenum">
              <a:rPr lang="en-IN" smtClean="0"/>
              <a:t>‹#›</a:t>
            </a:fld>
            <a:endParaRPr lang="en-IN"/>
          </a:p>
        </p:txBody>
      </p:sp>
    </p:spTree>
    <p:extLst>
      <p:ext uri="{BB962C8B-B14F-4D97-AF65-F5344CB8AC3E}">
        <p14:creationId xmlns:p14="http://schemas.microsoft.com/office/powerpoint/2010/main" val="568890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DF0B7-7D35-EBA7-CF8D-229A5D413B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9B293B-D3CF-3BCD-D1BA-3BAEB577B5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A5F1AD-FE8A-6382-0EE6-2109B47EEC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4010E4-5E90-A35D-8C1B-2B7F16991C7E}"/>
              </a:ext>
            </a:extLst>
          </p:cNvPr>
          <p:cNvSpPr>
            <a:spLocks noGrp="1"/>
          </p:cNvSpPr>
          <p:nvPr>
            <p:ph type="dt" sz="half" idx="10"/>
          </p:nvPr>
        </p:nvSpPr>
        <p:spPr/>
        <p:txBody>
          <a:bodyPr/>
          <a:lstStyle/>
          <a:p>
            <a:fld id="{AAEF85EC-BCFE-4B87-95CA-1E8D0B45E60D}" type="datetimeFigureOut">
              <a:rPr lang="en-IN" smtClean="0"/>
              <a:t>02-04-2023</a:t>
            </a:fld>
            <a:endParaRPr lang="en-IN"/>
          </a:p>
        </p:txBody>
      </p:sp>
      <p:sp>
        <p:nvSpPr>
          <p:cNvPr id="6" name="Footer Placeholder 5">
            <a:extLst>
              <a:ext uri="{FF2B5EF4-FFF2-40B4-BE49-F238E27FC236}">
                <a16:creationId xmlns:a16="http://schemas.microsoft.com/office/drawing/2014/main" id="{0C75DAB0-85D0-7146-A9B4-1E05938480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9098F0-1307-9A62-F6C7-3187E8CE1FF2}"/>
              </a:ext>
            </a:extLst>
          </p:cNvPr>
          <p:cNvSpPr>
            <a:spLocks noGrp="1"/>
          </p:cNvSpPr>
          <p:nvPr>
            <p:ph type="sldNum" sz="quarter" idx="12"/>
          </p:nvPr>
        </p:nvSpPr>
        <p:spPr/>
        <p:txBody>
          <a:bodyPr/>
          <a:lstStyle/>
          <a:p>
            <a:fld id="{2662D977-376A-4DC0-A987-C4FB2ABCD7C1}" type="slidenum">
              <a:rPr lang="en-IN" smtClean="0"/>
              <a:t>‹#›</a:t>
            </a:fld>
            <a:endParaRPr lang="en-IN"/>
          </a:p>
        </p:txBody>
      </p:sp>
    </p:spTree>
    <p:extLst>
      <p:ext uri="{BB962C8B-B14F-4D97-AF65-F5344CB8AC3E}">
        <p14:creationId xmlns:p14="http://schemas.microsoft.com/office/powerpoint/2010/main" val="287099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810F6-A042-1982-9311-DF036A7EB0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336FD7-9F66-436A-EEEC-7F60242401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96EBA6-A674-C821-71B0-889272E8EF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9D8D2E-8A15-9D13-7A72-EA1C62FD43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ACE52F-FED5-EFB7-6117-E426BF9A03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0FE96F-244C-8B2A-E6CF-9717C8183C8B}"/>
              </a:ext>
            </a:extLst>
          </p:cNvPr>
          <p:cNvSpPr>
            <a:spLocks noGrp="1"/>
          </p:cNvSpPr>
          <p:nvPr>
            <p:ph type="dt" sz="half" idx="10"/>
          </p:nvPr>
        </p:nvSpPr>
        <p:spPr/>
        <p:txBody>
          <a:bodyPr/>
          <a:lstStyle/>
          <a:p>
            <a:fld id="{AAEF85EC-BCFE-4B87-95CA-1E8D0B45E60D}" type="datetimeFigureOut">
              <a:rPr lang="en-IN" smtClean="0"/>
              <a:t>02-04-2023</a:t>
            </a:fld>
            <a:endParaRPr lang="en-IN"/>
          </a:p>
        </p:txBody>
      </p:sp>
      <p:sp>
        <p:nvSpPr>
          <p:cNvPr id="8" name="Footer Placeholder 7">
            <a:extLst>
              <a:ext uri="{FF2B5EF4-FFF2-40B4-BE49-F238E27FC236}">
                <a16:creationId xmlns:a16="http://schemas.microsoft.com/office/drawing/2014/main" id="{4FA0003F-1711-4E8D-91CF-BDDC1F015F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88A754-DE59-D443-FB10-8261F0A963A8}"/>
              </a:ext>
            </a:extLst>
          </p:cNvPr>
          <p:cNvSpPr>
            <a:spLocks noGrp="1"/>
          </p:cNvSpPr>
          <p:nvPr>
            <p:ph type="sldNum" sz="quarter" idx="12"/>
          </p:nvPr>
        </p:nvSpPr>
        <p:spPr/>
        <p:txBody>
          <a:bodyPr/>
          <a:lstStyle/>
          <a:p>
            <a:fld id="{2662D977-376A-4DC0-A987-C4FB2ABCD7C1}" type="slidenum">
              <a:rPr lang="en-IN" smtClean="0"/>
              <a:t>‹#›</a:t>
            </a:fld>
            <a:endParaRPr lang="en-IN"/>
          </a:p>
        </p:txBody>
      </p:sp>
    </p:spTree>
    <p:extLst>
      <p:ext uri="{BB962C8B-B14F-4D97-AF65-F5344CB8AC3E}">
        <p14:creationId xmlns:p14="http://schemas.microsoft.com/office/powerpoint/2010/main" val="417212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92E1-AF71-BA9C-82B9-9962FC85A0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7686B9-9F4D-5F5D-762D-C753CF732F7E}"/>
              </a:ext>
            </a:extLst>
          </p:cNvPr>
          <p:cNvSpPr>
            <a:spLocks noGrp="1"/>
          </p:cNvSpPr>
          <p:nvPr>
            <p:ph type="dt" sz="half" idx="10"/>
          </p:nvPr>
        </p:nvSpPr>
        <p:spPr/>
        <p:txBody>
          <a:bodyPr/>
          <a:lstStyle/>
          <a:p>
            <a:fld id="{AAEF85EC-BCFE-4B87-95CA-1E8D0B45E60D}" type="datetimeFigureOut">
              <a:rPr lang="en-IN" smtClean="0"/>
              <a:t>02-04-2023</a:t>
            </a:fld>
            <a:endParaRPr lang="en-IN"/>
          </a:p>
        </p:txBody>
      </p:sp>
      <p:sp>
        <p:nvSpPr>
          <p:cNvPr id="4" name="Footer Placeholder 3">
            <a:extLst>
              <a:ext uri="{FF2B5EF4-FFF2-40B4-BE49-F238E27FC236}">
                <a16:creationId xmlns:a16="http://schemas.microsoft.com/office/drawing/2014/main" id="{7F1218DA-AC71-4013-B9DA-08CD97C0FB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BA19E2-3CC5-57F1-99C8-8D3F29306445}"/>
              </a:ext>
            </a:extLst>
          </p:cNvPr>
          <p:cNvSpPr>
            <a:spLocks noGrp="1"/>
          </p:cNvSpPr>
          <p:nvPr>
            <p:ph type="sldNum" sz="quarter" idx="12"/>
          </p:nvPr>
        </p:nvSpPr>
        <p:spPr/>
        <p:txBody>
          <a:bodyPr/>
          <a:lstStyle/>
          <a:p>
            <a:fld id="{2662D977-376A-4DC0-A987-C4FB2ABCD7C1}" type="slidenum">
              <a:rPr lang="en-IN" smtClean="0"/>
              <a:t>‹#›</a:t>
            </a:fld>
            <a:endParaRPr lang="en-IN"/>
          </a:p>
        </p:txBody>
      </p:sp>
    </p:spTree>
    <p:extLst>
      <p:ext uri="{BB962C8B-B14F-4D97-AF65-F5344CB8AC3E}">
        <p14:creationId xmlns:p14="http://schemas.microsoft.com/office/powerpoint/2010/main" val="63210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E424CC-C11E-7451-945B-D9A7303CB7DB}"/>
              </a:ext>
            </a:extLst>
          </p:cNvPr>
          <p:cNvSpPr>
            <a:spLocks noGrp="1"/>
          </p:cNvSpPr>
          <p:nvPr>
            <p:ph type="dt" sz="half" idx="10"/>
          </p:nvPr>
        </p:nvSpPr>
        <p:spPr/>
        <p:txBody>
          <a:bodyPr/>
          <a:lstStyle/>
          <a:p>
            <a:fld id="{AAEF85EC-BCFE-4B87-95CA-1E8D0B45E60D}" type="datetimeFigureOut">
              <a:rPr lang="en-IN" smtClean="0"/>
              <a:t>02-04-2023</a:t>
            </a:fld>
            <a:endParaRPr lang="en-IN"/>
          </a:p>
        </p:txBody>
      </p:sp>
      <p:sp>
        <p:nvSpPr>
          <p:cNvPr id="3" name="Footer Placeholder 2">
            <a:extLst>
              <a:ext uri="{FF2B5EF4-FFF2-40B4-BE49-F238E27FC236}">
                <a16:creationId xmlns:a16="http://schemas.microsoft.com/office/drawing/2014/main" id="{E93DBDE5-BABB-69EA-5F51-E684D654B0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63C679-098F-C88F-C961-EA06E720E6C1}"/>
              </a:ext>
            </a:extLst>
          </p:cNvPr>
          <p:cNvSpPr>
            <a:spLocks noGrp="1"/>
          </p:cNvSpPr>
          <p:nvPr>
            <p:ph type="sldNum" sz="quarter" idx="12"/>
          </p:nvPr>
        </p:nvSpPr>
        <p:spPr/>
        <p:txBody>
          <a:bodyPr/>
          <a:lstStyle/>
          <a:p>
            <a:fld id="{2662D977-376A-4DC0-A987-C4FB2ABCD7C1}" type="slidenum">
              <a:rPr lang="en-IN" smtClean="0"/>
              <a:t>‹#›</a:t>
            </a:fld>
            <a:endParaRPr lang="en-IN"/>
          </a:p>
        </p:txBody>
      </p:sp>
    </p:spTree>
    <p:extLst>
      <p:ext uri="{BB962C8B-B14F-4D97-AF65-F5344CB8AC3E}">
        <p14:creationId xmlns:p14="http://schemas.microsoft.com/office/powerpoint/2010/main" val="539648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A1F6E-6F14-D1E8-3D13-C95B85F2D9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3F51D7-A9D7-A582-A9A3-27EFDBB35D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845925-EFCE-0401-C76F-8E1ACB49E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3CBB00-151B-E7C2-432A-8DC447BCDD22}"/>
              </a:ext>
            </a:extLst>
          </p:cNvPr>
          <p:cNvSpPr>
            <a:spLocks noGrp="1"/>
          </p:cNvSpPr>
          <p:nvPr>
            <p:ph type="dt" sz="half" idx="10"/>
          </p:nvPr>
        </p:nvSpPr>
        <p:spPr/>
        <p:txBody>
          <a:bodyPr/>
          <a:lstStyle/>
          <a:p>
            <a:fld id="{AAEF85EC-BCFE-4B87-95CA-1E8D0B45E60D}" type="datetimeFigureOut">
              <a:rPr lang="en-IN" smtClean="0"/>
              <a:t>02-04-2023</a:t>
            </a:fld>
            <a:endParaRPr lang="en-IN"/>
          </a:p>
        </p:txBody>
      </p:sp>
      <p:sp>
        <p:nvSpPr>
          <p:cNvPr id="6" name="Footer Placeholder 5">
            <a:extLst>
              <a:ext uri="{FF2B5EF4-FFF2-40B4-BE49-F238E27FC236}">
                <a16:creationId xmlns:a16="http://schemas.microsoft.com/office/drawing/2014/main" id="{11E331DB-484F-F9FC-2866-0C181AE1BF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D28592-033C-35F4-A951-7F29033C84A6}"/>
              </a:ext>
            </a:extLst>
          </p:cNvPr>
          <p:cNvSpPr>
            <a:spLocks noGrp="1"/>
          </p:cNvSpPr>
          <p:nvPr>
            <p:ph type="sldNum" sz="quarter" idx="12"/>
          </p:nvPr>
        </p:nvSpPr>
        <p:spPr/>
        <p:txBody>
          <a:bodyPr/>
          <a:lstStyle/>
          <a:p>
            <a:fld id="{2662D977-376A-4DC0-A987-C4FB2ABCD7C1}" type="slidenum">
              <a:rPr lang="en-IN" smtClean="0"/>
              <a:t>‹#›</a:t>
            </a:fld>
            <a:endParaRPr lang="en-IN"/>
          </a:p>
        </p:txBody>
      </p:sp>
    </p:spTree>
    <p:extLst>
      <p:ext uri="{BB962C8B-B14F-4D97-AF65-F5344CB8AC3E}">
        <p14:creationId xmlns:p14="http://schemas.microsoft.com/office/powerpoint/2010/main" val="334968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E429-CFE7-F01A-8CE9-EFB7DB29E6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5691EA-14E6-B519-B5BF-88F02E1E68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88E5F5-FEAB-411A-5C26-A96790E42D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1F0A02-D531-9689-3AC4-F701CAA71274}"/>
              </a:ext>
            </a:extLst>
          </p:cNvPr>
          <p:cNvSpPr>
            <a:spLocks noGrp="1"/>
          </p:cNvSpPr>
          <p:nvPr>
            <p:ph type="dt" sz="half" idx="10"/>
          </p:nvPr>
        </p:nvSpPr>
        <p:spPr/>
        <p:txBody>
          <a:bodyPr/>
          <a:lstStyle/>
          <a:p>
            <a:fld id="{AAEF85EC-BCFE-4B87-95CA-1E8D0B45E60D}" type="datetimeFigureOut">
              <a:rPr lang="en-IN" smtClean="0"/>
              <a:t>02-04-2023</a:t>
            </a:fld>
            <a:endParaRPr lang="en-IN"/>
          </a:p>
        </p:txBody>
      </p:sp>
      <p:sp>
        <p:nvSpPr>
          <p:cNvPr id="6" name="Footer Placeholder 5">
            <a:extLst>
              <a:ext uri="{FF2B5EF4-FFF2-40B4-BE49-F238E27FC236}">
                <a16:creationId xmlns:a16="http://schemas.microsoft.com/office/drawing/2014/main" id="{69951C14-0645-7160-F5DC-6A923C58FF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1BD932-060C-4CCF-027E-1937C0C5693D}"/>
              </a:ext>
            </a:extLst>
          </p:cNvPr>
          <p:cNvSpPr>
            <a:spLocks noGrp="1"/>
          </p:cNvSpPr>
          <p:nvPr>
            <p:ph type="sldNum" sz="quarter" idx="12"/>
          </p:nvPr>
        </p:nvSpPr>
        <p:spPr/>
        <p:txBody>
          <a:bodyPr/>
          <a:lstStyle/>
          <a:p>
            <a:fld id="{2662D977-376A-4DC0-A987-C4FB2ABCD7C1}" type="slidenum">
              <a:rPr lang="en-IN" smtClean="0"/>
              <a:t>‹#›</a:t>
            </a:fld>
            <a:endParaRPr lang="en-IN"/>
          </a:p>
        </p:txBody>
      </p:sp>
    </p:spTree>
    <p:extLst>
      <p:ext uri="{BB962C8B-B14F-4D97-AF65-F5344CB8AC3E}">
        <p14:creationId xmlns:p14="http://schemas.microsoft.com/office/powerpoint/2010/main" val="564863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37E11C-03D1-755D-9178-9F89AD83E0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6FFEE0-78CE-FF8C-6B0F-B691DAA11B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6886CE-E16C-7182-8A33-5092DD7629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F85EC-BCFE-4B87-95CA-1E8D0B45E60D}" type="datetimeFigureOut">
              <a:rPr lang="en-IN" smtClean="0"/>
              <a:t>02-04-2023</a:t>
            </a:fld>
            <a:endParaRPr lang="en-IN"/>
          </a:p>
        </p:txBody>
      </p:sp>
      <p:sp>
        <p:nvSpPr>
          <p:cNvPr id="5" name="Footer Placeholder 4">
            <a:extLst>
              <a:ext uri="{FF2B5EF4-FFF2-40B4-BE49-F238E27FC236}">
                <a16:creationId xmlns:a16="http://schemas.microsoft.com/office/drawing/2014/main" id="{8FBC8887-5C23-ED58-2F48-881D1AB2DD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AC93AE-1285-D16C-41E6-C28D349EA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2D977-376A-4DC0-A987-C4FB2ABCD7C1}" type="slidenum">
              <a:rPr lang="en-IN" smtClean="0"/>
              <a:t>‹#›</a:t>
            </a:fld>
            <a:endParaRPr lang="en-IN"/>
          </a:p>
        </p:txBody>
      </p:sp>
    </p:spTree>
    <p:extLst>
      <p:ext uri="{BB962C8B-B14F-4D97-AF65-F5344CB8AC3E}">
        <p14:creationId xmlns:p14="http://schemas.microsoft.com/office/powerpoint/2010/main" val="388557662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A9E7-0DCD-A10D-0839-180A02717A3C}"/>
              </a:ext>
            </a:extLst>
          </p:cNvPr>
          <p:cNvSpPr>
            <a:spLocks noGrp="1"/>
          </p:cNvSpPr>
          <p:nvPr>
            <p:ph type="ctrTitle"/>
          </p:nvPr>
        </p:nvSpPr>
        <p:spPr/>
        <p:txBody>
          <a:bodyPr/>
          <a:lstStyle/>
          <a:p>
            <a:r>
              <a:rPr lang="en-US" b="1" dirty="0"/>
              <a:t>Matrix Hackathon </a:t>
            </a:r>
            <a:br>
              <a:rPr lang="en-US" b="1" dirty="0"/>
            </a:br>
            <a:r>
              <a:rPr lang="en-US" b="1" dirty="0"/>
              <a:t>Team Maverick</a:t>
            </a:r>
            <a:endParaRPr lang="en-IN" b="1" dirty="0"/>
          </a:p>
        </p:txBody>
      </p:sp>
      <p:sp>
        <p:nvSpPr>
          <p:cNvPr id="3" name="Subtitle 2">
            <a:extLst>
              <a:ext uri="{FF2B5EF4-FFF2-40B4-BE49-F238E27FC236}">
                <a16:creationId xmlns:a16="http://schemas.microsoft.com/office/drawing/2014/main" id="{7C6B51FB-AFDA-68B5-161D-24C4A3871EC7}"/>
              </a:ext>
            </a:extLst>
          </p:cNvPr>
          <p:cNvSpPr>
            <a:spLocks noGrp="1"/>
          </p:cNvSpPr>
          <p:nvPr>
            <p:ph type="subTitle" idx="1"/>
          </p:nvPr>
        </p:nvSpPr>
        <p:spPr>
          <a:xfrm>
            <a:off x="1524000" y="3943350"/>
            <a:ext cx="9144000" cy="1314450"/>
          </a:xfrm>
        </p:spPr>
        <p:txBody>
          <a:bodyPr>
            <a:normAutofit/>
          </a:bodyPr>
          <a:lstStyle/>
          <a:p>
            <a:r>
              <a:rPr lang="en-US" sz="2800" dirty="0"/>
              <a:t>Unmasking Phishing URLs :</a:t>
            </a:r>
            <a:r>
              <a:rPr lang="en-IN" sz="2800" dirty="0"/>
              <a:t> A Machine </a:t>
            </a:r>
          </a:p>
          <a:p>
            <a:r>
              <a:rPr lang="en-IN" sz="2800" dirty="0"/>
              <a:t>Learning Approach</a:t>
            </a:r>
            <a:endParaRPr lang="en-US" sz="2800" dirty="0"/>
          </a:p>
        </p:txBody>
      </p:sp>
    </p:spTree>
    <p:extLst>
      <p:ext uri="{BB962C8B-B14F-4D97-AF65-F5344CB8AC3E}">
        <p14:creationId xmlns:p14="http://schemas.microsoft.com/office/powerpoint/2010/main" val="52780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DCF09-7F24-48CA-23F5-03045323A2B5}"/>
              </a:ext>
            </a:extLst>
          </p:cNvPr>
          <p:cNvSpPr>
            <a:spLocks noGrp="1"/>
          </p:cNvSpPr>
          <p:nvPr>
            <p:ph type="title"/>
          </p:nvPr>
        </p:nvSpPr>
        <p:spPr/>
        <p:txBody>
          <a:bodyPr/>
          <a:lstStyle/>
          <a:p>
            <a:r>
              <a:rPr lang="en-US" b="1" dirty="0"/>
              <a:t>Introduction</a:t>
            </a:r>
            <a:endParaRPr lang="en-IN" b="1" dirty="0"/>
          </a:p>
        </p:txBody>
      </p:sp>
      <p:sp>
        <p:nvSpPr>
          <p:cNvPr id="5" name="TextBox 4">
            <a:extLst>
              <a:ext uri="{FF2B5EF4-FFF2-40B4-BE49-F238E27FC236}">
                <a16:creationId xmlns:a16="http://schemas.microsoft.com/office/drawing/2014/main" id="{BD1FB208-82BD-5BF2-D01D-D984A883B527}"/>
              </a:ext>
            </a:extLst>
          </p:cNvPr>
          <p:cNvSpPr txBox="1"/>
          <p:nvPr/>
        </p:nvSpPr>
        <p:spPr>
          <a:xfrm>
            <a:off x="1371600" y="1428750"/>
            <a:ext cx="9982200" cy="3539430"/>
          </a:xfrm>
          <a:prstGeom prst="rect">
            <a:avLst/>
          </a:prstGeom>
          <a:noFill/>
        </p:spPr>
        <p:txBody>
          <a:bodyPr wrap="square" rtlCol="0">
            <a:spAutoFit/>
          </a:bodyPr>
          <a:lstStyle/>
          <a:p>
            <a:r>
              <a:rPr lang="en-US" sz="2800" dirty="0"/>
              <a:t>Phishing is a type of cyber attack where attackers use social engineering tactics to trick users into divulging sensitive information such as passwords, credit card numbers, and other personal data. </a:t>
            </a:r>
          </a:p>
          <a:p>
            <a:endParaRPr lang="en-US" sz="2800" dirty="0"/>
          </a:p>
          <a:p>
            <a:r>
              <a:rPr lang="en-US" sz="2800" dirty="0"/>
              <a:t>Phishing attacks are becoming more sophisticated, with attackers using advanced techniques to create realistic-looking websites that mimic legitimate ones.</a:t>
            </a:r>
            <a:endParaRPr lang="en-IN" sz="2800" dirty="0"/>
          </a:p>
        </p:txBody>
      </p:sp>
    </p:spTree>
    <p:extLst>
      <p:ext uri="{BB962C8B-B14F-4D97-AF65-F5344CB8AC3E}">
        <p14:creationId xmlns:p14="http://schemas.microsoft.com/office/powerpoint/2010/main" val="1258883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06C92-BC74-A9E1-0848-B7CBF751EDFB}"/>
              </a:ext>
            </a:extLst>
          </p:cNvPr>
          <p:cNvSpPr>
            <a:spLocks noGrp="1"/>
          </p:cNvSpPr>
          <p:nvPr>
            <p:ph type="title"/>
          </p:nvPr>
        </p:nvSpPr>
        <p:spPr/>
        <p:txBody>
          <a:bodyPr/>
          <a:lstStyle/>
          <a:p>
            <a:r>
              <a:rPr lang="en-US" b="1" dirty="0"/>
              <a:t>Support Vector Machine</a:t>
            </a:r>
            <a:endParaRPr lang="en-IN" b="1" dirty="0"/>
          </a:p>
        </p:txBody>
      </p:sp>
      <p:sp>
        <p:nvSpPr>
          <p:cNvPr id="3" name="TextBox 2">
            <a:extLst>
              <a:ext uri="{FF2B5EF4-FFF2-40B4-BE49-F238E27FC236}">
                <a16:creationId xmlns:a16="http://schemas.microsoft.com/office/drawing/2014/main" id="{87EEB51A-D507-956B-1734-0530E0E37E87}"/>
              </a:ext>
            </a:extLst>
          </p:cNvPr>
          <p:cNvSpPr txBox="1"/>
          <p:nvPr/>
        </p:nvSpPr>
        <p:spPr>
          <a:xfrm>
            <a:off x="1700213" y="1457325"/>
            <a:ext cx="9429750" cy="4524315"/>
          </a:xfrm>
          <a:prstGeom prst="rect">
            <a:avLst/>
          </a:prstGeom>
          <a:noFill/>
        </p:spPr>
        <p:txBody>
          <a:bodyPr wrap="square" rtlCol="0">
            <a:spAutoFit/>
          </a:bodyPr>
          <a:lstStyle/>
          <a:p>
            <a:r>
              <a:rPr lang="en-US" sz="3200" dirty="0"/>
              <a:t>Support Vector Machines (SVMs) are a type of machine learning algorithm that can be used for classification tasks. They work by finding the best hyperplane that separates different classes of data points.</a:t>
            </a:r>
          </a:p>
          <a:p>
            <a:endParaRPr lang="en-US" sz="3200" dirty="0"/>
          </a:p>
          <a:p>
            <a:r>
              <a:rPr lang="en-US" sz="3200" dirty="0"/>
              <a:t>SVMs have several advantages over other machine learning algorithms, including their ability to handle high-dimensional data and their ability to find non-linear decision boundaries.</a:t>
            </a:r>
            <a:endParaRPr lang="en-IN" sz="3200" dirty="0"/>
          </a:p>
        </p:txBody>
      </p:sp>
    </p:spTree>
    <p:extLst>
      <p:ext uri="{BB962C8B-B14F-4D97-AF65-F5344CB8AC3E}">
        <p14:creationId xmlns:p14="http://schemas.microsoft.com/office/powerpoint/2010/main" val="1838456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E258-44DF-345F-D84D-1D833322AAB7}"/>
              </a:ext>
            </a:extLst>
          </p:cNvPr>
          <p:cNvSpPr>
            <a:spLocks noGrp="1"/>
          </p:cNvSpPr>
          <p:nvPr>
            <p:ph type="title"/>
          </p:nvPr>
        </p:nvSpPr>
        <p:spPr>
          <a:xfrm>
            <a:off x="838200" y="365125"/>
            <a:ext cx="10515600" cy="1063625"/>
          </a:xfrm>
        </p:spPr>
        <p:txBody>
          <a:bodyPr/>
          <a:lstStyle/>
          <a:p>
            <a:r>
              <a:rPr lang="en-US" b="1" dirty="0"/>
              <a:t>Feature Extraction</a:t>
            </a:r>
            <a:endParaRPr lang="en-IN" b="1" dirty="0"/>
          </a:p>
        </p:txBody>
      </p:sp>
      <p:sp>
        <p:nvSpPr>
          <p:cNvPr id="3" name="TextBox 2">
            <a:extLst>
              <a:ext uri="{FF2B5EF4-FFF2-40B4-BE49-F238E27FC236}">
                <a16:creationId xmlns:a16="http://schemas.microsoft.com/office/drawing/2014/main" id="{FD1CA0F4-57A9-EC58-96E9-E28B92E45257}"/>
              </a:ext>
            </a:extLst>
          </p:cNvPr>
          <p:cNvSpPr txBox="1"/>
          <p:nvPr/>
        </p:nvSpPr>
        <p:spPr>
          <a:xfrm>
            <a:off x="838200" y="1428750"/>
            <a:ext cx="10515600" cy="954107"/>
          </a:xfrm>
          <a:prstGeom prst="rect">
            <a:avLst/>
          </a:prstGeom>
          <a:noFill/>
        </p:spPr>
        <p:txBody>
          <a:bodyPr wrap="square" rtlCol="0">
            <a:spAutoFit/>
          </a:bodyPr>
          <a:lstStyle/>
          <a:p>
            <a:r>
              <a:rPr lang="en-US" sz="2800" dirty="0"/>
              <a:t>This involves identifying the most relevant features of a URL that can be used to distinguish between phishing and non-phishing URLs.</a:t>
            </a:r>
            <a:endParaRPr lang="en-IN" sz="2800" dirty="0"/>
          </a:p>
        </p:txBody>
      </p:sp>
      <p:sp>
        <p:nvSpPr>
          <p:cNvPr id="4" name="TextBox 3">
            <a:extLst>
              <a:ext uri="{FF2B5EF4-FFF2-40B4-BE49-F238E27FC236}">
                <a16:creationId xmlns:a16="http://schemas.microsoft.com/office/drawing/2014/main" id="{9F917030-52D1-8D24-A62A-528EE4313454}"/>
              </a:ext>
            </a:extLst>
          </p:cNvPr>
          <p:cNvSpPr txBox="1"/>
          <p:nvPr/>
        </p:nvSpPr>
        <p:spPr>
          <a:xfrm>
            <a:off x="838200" y="2528888"/>
            <a:ext cx="4728411" cy="3693319"/>
          </a:xfrm>
          <a:prstGeom prst="rect">
            <a:avLst/>
          </a:prstGeom>
          <a:noFill/>
        </p:spPr>
        <p:txBody>
          <a:bodyPr wrap="square" rtlCol="0">
            <a:spAutoFit/>
          </a:bodyPr>
          <a:lstStyle/>
          <a:p>
            <a:pPr marL="342900" indent="-342900">
              <a:buFont typeface="Arial" panose="020B0604020202020204" pitchFamily="34" charset="0"/>
              <a:buChar char="•"/>
            </a:pPr>
            <a:r>
              <a:rPr lang="en-US" dirty="0"/>
              <a:t>IP Address</a:t>
            </a:r>
          </a:p>
          <a:p>
            <a:pPr marL="342900" indent="-342900">
              <a:buFont typeface="Arial" panose="020B0604020202020204" pitchFamily="34" charset="0"/>
              <a:buChar char="•"/>
            </a:pPr>
            <a:r>
              <a:rPr lang="en-US" dirty="0"/>
              <a:t>Length of URL</a:t>
            </a:r>
          </a:p>
          <a:p>
            <a:pPr marL="342900" indent="-342900">
              <a:buFont typeface="Arial" panose="020B0604020202020204" pitchFamily="34" charset="0"/>
              <a:buChar char="•"/>
            </a:pPr>
            <a:r>
              <a:rPr lang="en-US" dirty="0"/>
              <a:t>Short URL service</a:t>
            </a:r>
          </a:p>
          <a:p>
            <a:pPr marL="342900" indent="-342900">
              <a:buFont typeface="Arial" panose="020B0604020202020204" pitchFamily="34" charset="0"/>
              <a:buChar char="•"/>
            </a:pPr>
            <a:r>
              <a:rPr lang="en-US" dirty="0"/>
              <a:t>‘@’ symbol</a:t>
            </a:r>
          </a:p>
          <a:p>
            <a:pPr marL="342900" indent="-342900">
              <a:buFont typeface="Arial" panose="020B0604020202020204" pitchFamily="34" charset="0"/>
              <a:buChar char="•"/>
            </a:pPr>
            <a:r>
              <a:rPr lang="en-US" dirty="0"/>
              <a:t>Double slash Redirection</a:t>
            </a:r>
          </a:p>
          <a:p>
            <a:pPr marL="342900" indent="-342900">
              <a:buFont typeface="Arial" panose="020B0604020202020204" pitchFamily="34" charset="0"/>
              <a:buChar char="•"/>
            </a:pPr>
            <a:r>
              <a:rPr lang="en-US" dirty="0"/>
              <a:t>Prefix Suffix</a:t>
            </a:r>
          </a:p>
          <a:p>
            <a:pPr marL="342900" indent="-342900">
              <a:buFont typeface="Arial" panose="020B0604020202020204" pitchFamily="34" charset="0"/>
              <a:buChar char="•"/>
            </a:pPr>
            <a:r>
              <a:rPr lang="en-US" dirty="0"/>
              <a:t>Subdomains</a:t>
            </a:r>
          </a:p>
          <a:p>
            <a:pPr marL="342900" indent="-342900">
              <a:buFont typeface="Arial" panose="020B0604020202020204" pitchFamily="34" charset="0"/>
              <a:buChar char="•"/>
            </a:pPr>
            <a:r>
              <a:rPr lang="en-US" dirty="0"/>
              <a:t>Response</a:t>
            </a:r>
          </a:p>
          <a:p>
            <a:pPr marL="342900" indent="-342900">
              <a:buFont typeface="Arial" panose="020B0604020202020204" pitchFamily="34" charset="0"/>
              <a:buChar char="•"/>
            </a:pPr>
            <a:r>
              <a:rPr lang="en-US" dirty="0"/>
              <a:t>Domain Registration Length</a:t>
            </a:r>
          </a:p>
          <a:p>
            <a:pPr marL="342900" indent="-342900">
              <a:buFont typeface="Arial" panose="020B0604020202020204" pitchFamily="34" charset="0"/>
              <a:buChar char="•"/>
            </a:pPr>
            <a:r>
              <a:rPr lang="en-US" dirty="0"/>
              <a:t>Favicon Icon</a:t>
            </a:r>
          </a:p>
          <a:p>
            <a:pPr marL="342900" indent="-342900">
              <a:buFont typeface="Arial" panose="020B0604020202020204" pitchFamily="34" charset="0"/>
              <a:buChar char="•"/>
            </a:pPr>
            <a:r>
              <a:rPr lang="en-US" dirty="0"/>
              <a:t>Port</a:t>
            </a:r>
          </a:p>
          <a:p>
            <a:pPr marL="342900" indent="-342900">
              <a:buFont typeface="Arial" panose="020B0604020202020204" pitchFamily="34" charset="0"/>
              <a:buChar char="•"/>
            </a:pPr>
            <a:r>
              <a:rPr lang="en-US" dirty="0"/>
              <a:t>HTTPS token</a:t>
            </a:r>
          </a:p>
          <a:p>
            <a:pPr marL="342900" indent="-342900">
              <a:buFont typeface="Arial" panose="020B0604020202020204" pitchFamily="34" charset="0"/>
              <a:buChar char="•"/>
            </a:pPr>
            <a:r>
              <a:rPr lang="en-US" dirty="0"/>
              <a:t>Request URL</a:t>
            </a:r>
          </a:p>
        </p:txBody>
      </p:sp>
      <p:sp>
        <p:nvSpPr>
          <p:cNvPr id="5" name="TextBox 4">
            <a:extLst>
              <a:ext uri="{FF2B5EF4-FFF2-40B4-BE49-F238E27FC236}">
                <a16:creationId xmlns:a16="http://schemas.microsoft.com/office/drawing/2014/main" id="{00A9B8CC-2502-3C0B-32EB-2E031EAA4E4D}"/>
              </a:ext>
            </a:extLst>
          </p:cNvPr>
          <p:cNvSpPr txBox="1"/>
          <p:nvPr/>
        </p:nvSpPr>
        <p:spPr>
          <a:xfrm>
            <a:off x="6240379" y="2614863"/>
            <a:ext cx="4924926" cy="3693319"/>
          </a:xfrm>
          <a:prstGeom prst="rect">
            <a:avLst/>
          </a:prstGeom>
          <a:noFill/>
        </p:spPr>
        <p:txBody>
          <a:bodyPr wrap="square" rtlCol="0">
            <a:spAutoFit/>
          </a:bodyPr>
          <a:lstStyle/>
          <a:p>
            <a:pPr marL="285750" indent="-285750">
              <a:buFont typeface="Arial" panose="020B0604020202020204" pitchFamily="34" charset="0"/>
              <a:buChar char="•"/>
            </a:pPr>
            <a:r>
              <a:rPr lang="en-US" dirty="0"/>
              <a:t>Google Index</a:t>
            </a:r>
          </a:p>
          <a:p>
            <a:pPr marL="285750" indent="-285750">
              <a:buFont typeface="Arial" panose="020B0604020202020204" pitchFamily="34" charset="0"/>
              <a:buChar char="•"/>
            </a:pPr>
            <a:r>
              <a:rPr lang="en-US" dirty="0"/>
              <a:t>Fraud IP </a:t>
            </a:r>
          </a:p>
          <a:p>
            <a:pPr marL="285750" indent="-285750">
              <a:buFont typeface="Arial" panose="020B0604020202020204" pitchFamily="34" charset="0"/>
              <a:buChar char="•"/>
            </a:pPr>
            <a:r>
              <a:rPr lang="en-US" dirty="0"/>
              <a:t>Links in tags</a:t>
            </a:r>
          </a:p>
          <a:p>
            <a:pPr marL="285750" indent="-285750">
              <a:buFont typeface="Arial" panose="020B0604020202020204" pitchFamily="34" charset="0"/>
              <a:buChar char="•"/>
            </a:pPr>
            <a:r>
              <a:rPr lang="en-US" dirty="0"/>
              <a:t>Number of link </a:t>
            </a:r>
          </a:p>
          <a:p>
            <a:pPr marL="285750" indent="-285750">
              <a:buFont typeface="Arial" panose="020B0604020202020204" pitchFamily="34" charset="0"/>
              <a:buChar char="•"/>
            </a:pPr>
            <a:r>
              <a:rPr lang="en-US" dirty="0"/>
              <a:t>Submitting to email</a:t>
            </a:r>
          </a:p>
          <a:p>
            <a:pPr marL="285750" indent="-285750">
              <a:buFont typeface="Arial" panose="020B0604020202020204" pitchFamily="34" charset="0"/>
              <a:buChar char="•"/>
            </a:pPr>
            <a:r>
              <a:rPr lang="en-US" dirty="0"/>
              <a:t>Page Rank</a:t>
            </a:r>
          </a:p>
          <a:p>
            <a:pPr marL="285750" indent="-285750">
              <a:buFont typeface="Arial" panose="020B0604020202020204" pitchFamily="34" charset="0"/>
              <a:buChar char="•"/>
            </a:pPr>
            <a:r>
              <a:rPr lang="en-US" dirty="0"/>
              <a:t>Abnormal URL</a:t>
            </a:r>
          </a:p>
          <a:p>
            <a:pPr marL="285750" indent="-285750">
              <a:buFont typeface="Arial" panose="020B0604020202020204" pitchFamily="34" charset="0"/>
              <a:buChar char="•"/>
            </a:pPr>
            <a:r>
              <a:rPr lang="en-US" dirty="0"/>
              <a:t>On mouseover</a:t>
            </a:r>
          </a:p>
          <a:p>
            <a:pPr marL="285750" indent="-285750">
              <a:buFont typeface="Arial" panose="020B0604020202020204" pitchFamily="34" charset="0"/>
              <a:buChar char="•"/>
            </a:pPr>
            <a:r>
              <a:rPr lang="en-US" dirty="0"/>
              <a:t>Right click</a:t>
            </a:r>
          </a:p>
          <a:p>
            <a:pPr marL="285750" indent="-285750">
              <a:buFont typeface="Arial" panose="020B0604020202020204" pitchFamily="34" charset="0"/>
              <a:buChar char="•"/>
            </a:pPr>
            <a:r>
              <a:rPr lang="en-US" dirty="0"/>
              <a:t>Popup Window</a:t>
            </a:r>
          </a:p>
          <a:p>
            <a:pPr marL="285750" indent="-285750">
              <a:buFont typeface="Arial" panose="020B0604020202020204" pitchFamily="34" charset="0"/>
              <a:buChar char="•"/>
            </a:pPr>
            <a:r>
              <a:rPr lang="en-US" dirty="0"/>
              <a:t>Iframe</a:t>
            </a:r>
          </a:p>
          <a:p>
            <a:pPr marL="285750" indent="-285750">
              <a:buFont typeface="Arial" panose="020B0604020202020204" pitchFamily="34" charset="0"/>
              <a:buChar char="•"/>
            </a:pPr>
            <a:r>
              <a:rPr lang="en-US" dirty="0"/>
              <a:t>Age of Domain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834690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117AD-FF2D-80DC-1312-2961B8EADF6D}"/>
              </a:ext>
            </a:extLst>
          </p:cNvPr>
          <p:cNvSpPr>
            <a:spLocks noGrp="1"/>
          </p:cNvSpPr>
          <p:nvPr>
            <p:ph type="title"/>
          </p:nvPr>
        </p:nvSpPr>
        <p:spPr/>
        <p:txBody>
          <a:bodyPr/>
          <a:lstStyle/>
          <a:p>
            <a:r>
              <a:rPr lang="en-US" dirty="0"/>
              <a:t>Dataset</a:t>
            </a:r>
            <a:br>
              <a:rPr lang="en-US" dirty="0"/>
            </a:br>
            <a:endParaRPr lang="en-IN" dirty="0"/>
          </a:p>
        </p:txBody>
      </p:sp>
      <p:pic>
        <p:nvPicPr>
          <p:cNvPr id="4" name="Picture 3">
            <a:extLst>
              <a:ext uri="{FF2B5EF4-FFF2-40B4-BE49-F238E27FC236}">
                <a16:creationId xmlns:a16="http://schemas.microsoft.com/office/drawing/2014/main" id="{9BCF8717-1158-5609-20D0-B6FCD4B36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263" y="1102728"/>
            <a:ext cx="7442758" cy="5390147"/>
          </a:xfrm>
          <a:prstGeom prst="rect">
            <a:avLst/>
          </a:prstGeom>
        </p:spPr>
      </p:pic>
    </p:spTree>
    <p:extLst>
      <p:ext uri="{BB962C8B-B14F-4D97-AF65-F5344CB8AC3E}">
        <p14:creationId xmlns:p14="http://schemas.microsoft.com/office/powerpoint/2010/main" val="3862071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CE81C-8F38-58EA-0AE3-F52A90679BB8}"/>
              </a:ext>
            </a:extLst>
          </p:cNvPr>
          <p:cNvSpPr>
            <a:spLocks noGrp="1"/>
          </p:cNvSpPr>
          <p:nvPr>
            <p:ph type="title"/>
          </p:nvPr>
        </p:nvSpPr>
        <p:spPr/>
        <p:txBody>
          <a:bodyPr/>
          <a:lstStyle/>
          <a:p>
            <a:r>
              <a:rPr lang="en-US" dirty="0"/>
              <a:t>SVM Kernal</a:t>
            </a:r>
            <a:endParaRPr lang="en-IN" dirty="0"/>
          </a:p>
        </p:txBody>
      </p:sp>
      <p:sp>
        <p:nvSpPr>
          <p:cNvPr id="3" name="TextBox 2">
            <a:extLst>
              <a:ext uri="{FF2B5EF4-FFF2-40B4-BE49-F238E27FC236}">
                <a16:creationId xmlns:a16="http://schemas.microsoft.com/office/drawing/2014/main" id="{CAD6BF98-BEB0-F60C-0346-ABC306DC4CFB}"/>
              </a:ext>
            </a:extLst>
          </p:cNvPr>
          <p:cNvSpPr txBox="1"/>
          <p:nvPr/>
        </p:nvSpPr>
        <p:spPr>
          <a:xfrm>
            <a:off x="968188" y="1296428"/>
            <a:ext cx="3397624" cy="523220"/>
          </a:xfrm>
          <a:prstGeom prst="rect">
            <a:avLst/>
          </a:prstGeom>
          <a:noFill/>
        </p:spPr>
        <p:txBody>
          <a:bodyPr wrap="square" rtlCol="0">
            <a:spAutoFit/>
          </a:bodyPr>
          <a:lstStyle/>
          <a:p>
            <a:r>
              <a:rPr lang="en-US" sz="2800" dirty="0"/>
              <a:t>Linear kernel</a:t>
            </a:r>
            <a:endParaRPr lang="en-IN" sz="2800" dirty="0"/>
          </a:p>
        </p:txBody>
      </p:sp>
      <p:pic>
        <p:nvPicPr>
          <p:cNvPr id="5" name="Picture 4">
            <a:extLst>
              <a:ext uri="{FF2B5EF4-FFF2-40B4-BE49-F238E27FC236}">
                <a16:creationId xmlns:a16="http://schemas.microsoft.com/office/drawing/2014/main" id="{840FA8F7-FC32-E422-C6C5-6D45FB214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520" y="1905057"/>
            <a:ext cx="5725761" cy="1691787"/>
          </a:xfrm>
          <a:prstGeom prst="rect">
            <a:avLst/>
          </a:prstGeom>
        </p:spPr>
      </p:pic>
      <p:pic>
        <p:nvPicPr>
          <p:cNvPr id="1026" name="Picture 2" descr="2D example of the Linear SVM classification The linear kernel for the SVM classification is defined by the formula (9) below. The influence that each point of the training data inputs into the vector is defined by their weight wn, included in the Weight Vector w. The bias coefficient b determines the position of the hyperplane. (9)">
            <a:extLst>
              <a:ext uri="{FF2B5EF4-FFF2-40B4-BE49-F238E27FC236}">
                <a16:creationId xmlns:a16="http://schemas.microsoft.com/office/drawing/2014/main" id="{007780F2-C70A-5CE1-928A-F38A137048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6745" y="1027906"/>
            <a:ext cx="3517043" cy="26294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704B384-E296-8426-EC5F-6770C39720F7}"/>
              </a:ext>
            </a:extLst>
          </p:cNvPr>
          <p:cNvSpPr txBox="1"/>
          <p:nvPr/>
        </p:nvSpPr>
        <p:spPr>
          <a:xfrm>
            <a:off x="968188" y="3693459"/>
            <a:ext cx="2823883" cy="369332"/>
          </a:xfrm>
          <a:prstGeom prst="rect">
            <a:avLst/>
          </a:prstGeom>
          <a:noFill/>
        </p:spPr>
        <p:txBody>
          <a:bodyPr wrap="square" rtlCol="0">
            <a:spAutoFit/>
          </a:bodyPr>
          <a:lstStyle/>
          <a:p>
            <a:r>
              <a:rPr lang="en-US" dirty="0"/>
              <a:t>RBF Kernel</a:t>
            </a:r>
            <a:endParaRPr lang="en-IN" dirty="0"/>
          </a:p>
        </p:txBody>
      </p:sp>
      <p:pic>
        <p:nvPicPr>
          <p:cNvPr id="8" name="Picture 7">
            <a:extLst>
              <a:ext uri="{FF2B5EF4-FFF2-40B4-BE49-F238E27FC236}">
                <a16:creationId xmlns:a16="http://schemas.microsoft.com/office/drawing/2014/main" id="{2692D837-30D5-9BCC-9E40-E000ECF5F8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2520" y="4315995"/>
            <a:ext cx="5725760" cy="1798808"/>
          </a:xfrm>
          <a:prstGeom prst="rect">
            <a:avLst/>
          </a:prstGeom>
        </p:spPr>
      </p:pic>
      <p:pic>
        <p:nvPicPr>
          <p:cNvPr id="10" name="Picture 9">
            <a:extLst>
              <a:ext uri="{FF2B5EF4-FFF2-40B4-BE49-F238E27FC236}">
                <a16:creationId xmlns:a16="http://schemas.microsoft.com/office/drawing/2014/main" id="{6279EDE8-49CC-D499-53D9-7A475D5E82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6745" y="3735359"/>
            <a:ext cx="3517043" cy="2909560"/>
          </a:xfrm>
          <a:prstGeom prst="rect">
            <a:avLst/>
          </a:prstGeom>
        </p:spPr>
      </p:pic>
    </p:spTree>
    <p:extLst>
      <p:ext uri="{BB962C8B-B14F-4D97-AF65-F5344CB8AC3E}">
        <p14:creationId xmlns:p14="http://schemas.microsoft.com/office/powerpoint/2010/main" val="330850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617C5-B681-14F8-BB25-7E6F869BB1BC}"/>
              </a:ext>
            </a:extLst>
          </p:cNvPr>
          <p:cNvSpPr>
            <a:spLocks noGrp="1"/>
          </p:cNvSpPr>
          <p:nvPr>
            <p:ph type="title"/>
          </p:nvPr>
        </p:nvSpPr>
        <p:spPr/>
        <p:txBody>
          <a:bodyPr/>
          <a:lstStyle/>
          <a:p>
            <a:r>
              <a:rPr lang="en-US" dirty="0"/>
              <a:t>Confusion Matrix</a:t>
            </a:r>
            <a:endParaRPr lang="en-IN" dirty="0"/>
          </a:p>
        </p:txBody>
      </p:sp>
      <p:pic>
        <p:nvPicPr>
          <p:cNvPr id="4" name="Picture 3">
            <a:extLst>
              <a:ext uri="{FF2B5EF4-FFF2-40B4-BE49-F238E27FC236}">
                <a16:creationId xmlns:a16="http://schemas.microsoft.com/office/drawing/2014/main" id="{5F01B465-58EB-A40F-6251-F93FEE7AF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78" y="1690688"/>
            <a:ext cx="5878422" cy="1948983"/>
          </a:xfrm>
          <a:prstGeom prst="rect">
            <a:avLst/>
          </a:prstGeom>
        </p:spPr>
      </p:pic>
      <p:pic>
        <p:nvPicPr>
          <p:cNvPr id="6" name="Picture 5">
            <a:extLst>
              <a:ext uri="{FF2B5EF4-FFF2-40B4-BE49-F238E27FC236}">
                <a16:creationId xmlns:a16="http://schemas.microsoft.com/office/drawing/2014/main" id="{BA45B930-9A40-C894-EED9-0C4C936611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4058" y="1460599"/>
            <a:ext cx="6027942" cy="4618120"/>
          </a:xfrm>
          <a:prstGeom prst="rect">
            <a:avLst/>
          </a:prstGeom>
        </p:spPr>
      </p:pic>
      <p:sp>
        <p:nvSpPr>
          <p:cNvPr id="7" name="TextBox 6">
            <a:extLst>
              <a:ext uri="{FF2B5EF4-FFF2-40B4-BE49-F238E27FC236}">
                <a16:creationId xmlns:a16="http://schemas.microsoft.com/office/drawing/2014/main" id="{03188CFE-0C68-A3E4-C5F3-8051F00479C0}"/>
              </a:ext>
            </a:extLst>
          </p:cNvPr>
          <p:cNvSpPr txBox="1"/>
          <p:nvPr/>
        </p:nvSpPr>
        <p:spPr>
          <a:xfrm>
            <a:off x="418071" y="4608730"/>
            <a:ext cx="5477436" cy="646331"/>
          </a:xfrm>
          <a:prstGeom prst="rect">
            <a:avLst/>
          </a:prstGeom>
          <a:noFill/>
        </p:spPr>
        <p:txBody>
          <a:bodyPr wrap="square" rtlCol="0">
            <a:spAutoFit/>
          </a:bodyPr>
          <a:lstStyle/>
          <a:p>
            <a:r>
              <a:rPr lang="en-US" dirty="0"/>
              <a:t>20 % of data is used for Validation and 80 % of data is used for Training the model.</a:t>
            </a:r>
            <a:endParaRPr lang="en-IN" dirty="0"/>
          </a:p>
        </p:txBody>
      </p:sp>
    </p:spTree>
    <p:extLst>
      <p:ext uri="{BB962C8B-B14F-4D97-AF65-F5344CB8AC3E}">
        <p14:creationId xmlns:p14="http://schemas.microsoft.com/office/powerpoint/2010/main" val="2016061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5908CAC-A3EF-2E82-E30A-010D19D58CC8}"/>
              </a:ext>
            </a:extLst>
          </p:cNvPr>
          <p:cNvSpPr>
            <a:spLocks noGrp="1"/>
          </p:cNvSpPr>
          <p:nvPr>
            <p:ph type="subTitle" idx="1"/>
          </p:nvPr>
        </p:nvSpPr>
        <p:spPr>
          <a:xfrm>
            <a:off x="1523999" y="867803"/>
            <a:ext cx="9717741" cy="557585"/>
          </a:xfrm>
        </p:spPr>
        <p:txBody>
          <a:bodyPr>
            <a:noAutofit/>
          </a:bodyPr>
          <a:lstStyle/>
          <a:p>
            <a:pPr algn="l"/>
            <a:r>
              <a:rPr lang="en-US" sz="3600" b="1" dirty="0"/>
              <a:t>Application</a:t>
            </a:r>
            <a:endParaRPr lang="en-IN" sz="3600" b="1" dirty="0"/>
          </a:p>
        </p:txBody>
      </p:sp>
      <p:sp>
        <p:nvSpPr>
          <p:cNvPr id="4" name="TextBox 3">
            <a:extLst>
              <a:ext uri="{FF2B5EF4-FFF2-40B4-BE49-F238E27FC236}">
                <a16:creationId xmlns:a16="http://schemas.microsoft.com/office/drawing/2014/main" id="{0CC10015-4B9B-64DA-590B-83436827FBC6}"/>
              </a:ext>
            </a:extLst>
          </p:cNvPr>
          <p:cNvSpPr txBox="1"/>
          <p:nvPr/>
        </p:nvSpPr>
        <p:spPr>
          <a:xfrm>
            <a:off x="1586753" y="1997839"/>
            <a:ext cx="41148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Prevents users from losing their credentials.</a:t>
            </a:r>
          </a:p>
          <a:p>
            <a:pPr marL="285750" indent="-285750">
              <a:buFont typeface="Arial" panose="020B0604020202020204" pitchFamily="34" charset="0"/>
              <a:buChar char="•"/>
            </a:pPr>
            <a:r>
              <a:rPr lang="en-IN" dirty="0"/>
              <a:t>Creates awareness on effects of phishing.</a:t>
            </a:r>
          </a:p>
          <a:p>
            <a:pPr marL="285750" indent="-285750">
              <a:buFont typeface="Arial" panose="020B0604020202020204" pitchFamily="34" charset="0"/>
              <a:buChar char="•"/>
            </a:pPr>
            <a:r>
              <a:rPr lang="en-IN" dirty="0"/>
              <a:t>Can be implemented for filtration</a:t>
            </a:r>
          </a:p>
          <a:p>
            <a:pPr marL="285750" indent="-285750">
              <a:buFont typeface="Arial" panose="020B0604020202020204" pitchFamily="34" charset="0"/>
              <a:buChar char="•"/>
            </a:pPr>
            <a:r>
              <a:rPr lang="en-IN" dirty="0"/>
              <a:t>Integrated with browser to avoid access to phishing links.</a:t>
            </a:r>
          </a:p>
          <a:p>
            <a:pPr marL="285750" indent="-285750">
              <a:buFont typeface="Arial" panose="020B0604020202020204" pitchFamily="34" charset="0"/>
              <a:buChar char="•"/>
            </a:pPr>
            <a:r>
              <a:rPr lang="en-IN" dirty="0"/>
              <a:t>Supervised machine Learning Approach can be implemented to make the model learn from new data.</a:t>
            </a:r>
          </a:p>
        </p:txBody>
      </p:sp>
      <p:pic>
        <p:nvPicPr>
          <p:cNvPr id="8" name="Picture 7">
            <a:extLst>
              <a:ext uri="{FF2B5EF4-FFF2-40B4-BE49-F238E27FC236}">
                <a16:creationId xmlns:a16="http://schemas.microsoft.com/office/drawing/2014/main" id="{604F0B02-CBDA-D887-2092-3F93E7648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22612"/>
            <a:ext cx="5258256" cy="3475021"/>
          </a:xfrm>
          <a:prstGeom prst="rect">
            <a:avLst/>
          </a:prstGeom>
        </p:spPr>
      </p:pic>
    </p:spTree>
    <p:extLst>
      <p:ext uri="{BB962C8B-B14F-4D97-AF65-F5344CB8AC3E}">
        <p14:creationId xmlns:p14="http://schemas.microsoft.com/office/powerpoint/2010/main" val="580545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8D90-DA5D-A5C0-6499-00A591FA5B6B}"/>
              </a:ext>
            </a:extLst>
          </p:cNvPr>
          <p:cNvSpPr>
            <a:spLocks noGrp="1"/>
          </p:cNvSpPr>
          <p:nvPr>
            <p:ph type="title"/>
          </p:nvPr>
        </p:nvSpPr>
        <p:spPr/>
        <p:txBody>
          <a:bodyPr/>
          <a:lstStyle/>
          <a:p>
            <a:r>
              <a:rPr lang="en-US" b="1" dirty="0"/>
              <a:t>Future plan</a:t>
            </a:r>
            <a:endParaRPr lang="en-IN" b="1" dirty="0"/>
          </a:p>
        </p:txBody>
      </p:sp>
      <p:sp>
        <p:nvSpPr>
          <p:cNvPr id="3" name="TextBox 2">
            <a:extLst>
              <a:ext uri="{FF2B5EF4-FFF2-40B4-BE49-F238E27FC236}">
                <a16:creationId xmlns:a16="http://schemas.microsoft.com/office/drawing/2014/main" id="{422F4046-EF73-3123-2938-07426CB00945}"/>
              </a:ext>
            </a:extLst>
          </p:cNvPr>
          <p:cNvSpPr txBox="1"/>
          <p:nvPr/>
        </p:nvSpPr>
        <p:spPr>
          <a:xfrm>
            <a:off x="1057835" y="1497106"/>
            <a:ext cx="6311153" cy="369332"/>
          </a:xfrm>
          <a:prstGeom prst="rect">
            <a:avLst/>
          </a:prstGeom>
          <a:noFill/>
        </p:spPr>
        <p:txBody>
          <a:bodyPr wrap="square" rtlCol="0">
            <a:spAutoFit/>
          </a:bodyPr>
          <a:lstStyle/>
          <a:p>
            <a:pPr marL="285750" indent="-285750">
              <a:buFont typeface="Arial" panose="020B0604020202020204" pitchFamily="34" charset="0"/>
              <a:buChar char="•"/>
            </a:pPr>
            <a:r>
              <a:rPr lang="en-US" dirty="0"/>
              <a:t>Provided this service as an API</a:t>
            </a:r>
          </a:p>
        </p:txBody>
      </p:sp>
      <p:sp>
        <p:nvSpPr>
          <p:cNvPr id="4" name="TextBox 3">
            <a:extLst>
              <a:ext uri="{FF2B5EF4-FFF2-40B4-BE49-F238E27FC236}">
                <a16:creationId xmlns:a16="http://schemas.microsoft.com/office/drawing/2014/main" id="{1D70D8B0-10CF-B401-CFEE-03D56AD6DE90}"/>
              </a:ext>
            </a:extLst>
          </p:cNvPr>
          <p:cNvSpPr txBox="1"/>
          <p:nvPr/>
        </p:nvSpPr>
        <p:spPr>
          <a:xfrm>
            <a:off x="1129553" y="3993223"/>
            <a:ext cx="3388659" cy="646331"/>
          </a:xfrm>
          <a:prstGeom prst="rect">
            <a:avLst/>
          </a:prstGeom>
          <a:noFill/>
        </p:spPr>
        <p:txBody>
          <a:bodyPr wrap="square" rtlCol="0">
            <a:spAutoFit/>
          </a:bodyPr>
          <a:lstStyle/>
          <a:p>
            <a:pPr marL="285750" indent="-285750">
              <a:buFont typeface="Arial" panose="020B0604020202020204" pitchFamily="34" charset="0"/>
              <a:buChar char="•"/>
            </a:pPr>
            <a:r>
              <a:rPr lang="en-IN" dirty="0"/>
              <a:t>Browser extensions</a:t>
            </a:r>
            <a:endParaRPr lang="en-US" dirty="0"/>
          </a:p>
          <a:p>
            <a:endParaRPr lang="en-IN" dirty="0"/>
          </a:p>
        </p:txBody>
      </p:sp>
      <p:pic>
        <p:nvPicPr>
          <p:cNvPr id="3074" name="Picture 2" descr="API's and Ruby. As a beginner programmer, I was… | by Sydney ...">
            <a:extLst>
              <a:ext uri="{FF2B5EF4-FFF2-40B4-BE49-F238E27FC236}">
                <a16:creationId xmlns:a16="http://schemas.microsoft.com/office/drawing/2014/main" id="{19FBB228-C235-1D2B-3BF7-B47358605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7648" y="1807794"/>
            <a:ext cx="3846142" cy="218542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3 Free Browser Extensions That Will Speed Up Your Social Media Posts">
            <a:extLst>
              <a:ext uri="{FF2B5EF4-FFF2-40B4-BE49-F238E27FC236}">
                <a16:creationId xmlns:a16="http://schemas.microsoft.com/office/drawing/2014/main" id="{9901AA51-7C0F-6548-41C2-0C68A33139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7150" y="4574522"/>
            <a:ext cx="2963955"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664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TotalTime>
  <Words>297</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Matrix Hackathon  Team Maverick</vt:lpstr>
      <vt:lpstr>Introduction</vt:lpstr>
      <vt:lpstr>Support Vector Machine</vt:lpstr>
      <vt:lpstr>Feature Extraction</vt:lpstr>
      <vt:lpstr>Dataset </vt:lpstr>
      <vt:lpstr>SVM Kernal</vt:lpstr>
      <vt:lpstr>Confusion Matrix</vt:lpstr>
      <vt:lpstr>PowerPoint Presentation</vt:lpstr>
      <vt:lpstr>Future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Matrix Hackathon  Team Maverick</dc:title>
  <dc:creator>Rajesh A</dc:creator>
  <cp:lastModifiedBy>Rajesh A</cp:lastModifiedBy>
  <cp:revision>1</cp:revision>
  <dcterms:created xsi:type="dcterms:W3CDTF">2023-04-02T00:52:12Z</dcterms:created>
  <dcterms:modified xsi:type="dcterms:W3CDTF">2023-04-02T02:11:52Z</dcterms:modified>
</cp:coreProperties>
</file>