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2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sivakumar" userId="48cb59f50f7907bb" providerId="LiveId" clId="{19950255-4033-4561-A23E-0CEA7E8112E9}"/>
    <pc:docChg chg="modSld">
      <pc:chgData name="rajesh sivakumar" userId="48cb59f50f7907bb" providerId="LiveId" clId="{19950255-4033-4561-A23E-0CEA7E8112E9}" dt="2024-09-21T18:23:19.824" v="56" actId="20577"/>
      <pc:docMkLst>
        <pc:docMk/>
      </pc:docMkLst>
      <pc:sldChg chg="modSp mod">
        <pc:chgData name="rajesh sivakumar" userId="48cb59f50f7907bb" providerId="LiveId" clId="{19950255-4033-4561-A23E-0CEA7E8112E9}" dt="2024-09-21T18:23:19.824" v="56" actId="20577"/>
        <pc:sldMkLst>
          <pc:docMk/>
          <pc:sldMk cId="0" sldId="257"/>
        </pc:sldMkLst>
        <pc:spChg chg="mod">
          <ac:chgData name="rajesh sivakumar" userId="48cb59f50f7907bb" providerId="LiveId" clId="{19950255-4033-4561-A23E-0CEA7E8112E9}" dt="2024-09-21T18:23:19.824" v="56" actId="20577"/>
          <ac:spMkLst>
            <pc:docMk/>
            <pc:sldMk cId="0" sldId="257"/>
            <ac:spMk id="10486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RAJESH S</a:t>
            </a:r>
          </a:p>
          <a:p>
            <a:r>
              <a:rPr lang="en-US" sz="2400" dirty="0"/>
              <a:t>REGISTER NO:  312211411</a:t>
            </a:r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Roboto</vt:lpstr>
      <vt:lpstr>Sitka Heading Semibold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rajesh sivakumar</cp:lastModifiedBy>
  <cp:revision>1</cp:revision>
  <dcterms:created xsi:type="dcterms:W3CDTF">2024-03-29T04:07:22Z</dcterms:created>
  <dcterms:modified xsi:type="dcterms:W3CDTF">2024-09-21T18:23:26Z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449112fb76064068ab95171de266c6b3</vt:lpwstr>
  </property>
</Properties>
</file>