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2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sivakumar" userId="48cb59f50f7907bb" providerId="LiveId" clId="{395BD22E-CE0C-4E84-9F57-05A56078C4B5}"/>
    <pc:docChg chg="modSld">
      <pc:chgData name="rajesh sivakumar" userId="48cb59f50f7907bb" providerId="LiveId" clId="{395BD22E-CE0C-4E84-9F57-05A56078C4B5}" dt="2024-09-25T14:49:40.204" v="32" actId="20577"/>
      <pc:docMkLst>
        <pc:docMk/>
      </pc:docMkLst>
      <pc:sldChg chg="modSp mod">
        <pc:chgData name="rajesh sivakumar" userId="48cb59f50f7907bb" providerId="LiveId" clId="{395BD22E-CE0C-4E84-9F57-05A56078C4B5}" dt="2024-09-25T14:49:40.204" v="32" actId="20577"/>
        <pc:sldMkLst>
          <pc:docMk/>
          <pc:sldMk cId="0" sldId="257"/>
        </pc:sldMkLst>
        <pc:spChg chg="mod">
          <ac:chgData name="rajesh sivakumar" userId="48cb59f50f7907bb" providerId="LiveId" clId="{395BD22E-CE0C-4E84-9F57-05A56078C4B5}" dt="2024-09-25T14:49:40.204" v="32" actId="20577"/>
          <ac:spMkLst>
            <pc:docMk/>
            <pc:sldMk cId="0" sldId="257"/>
            <ac:spMk id="1048602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1D-44F1-9F66-B3004F7F9F94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1D-44F1-9F66-B3004F7F9F94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1D-44F1-9F66-B3004F7F9F94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1D-44F1-9F66-B3004F7F9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EC-44AF-8521-30DC4CE75E11}"/>
            </c:ext>
          </c:extLst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EC-44AF-8521-30DC4CE75E11}"/>
            </c:ext>
          </c:extLst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EC-44AF-8521-30DC4CE75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25-09-2024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RAJESH S</a:t>
            </a:r>
          </a:p>
          <a:p>
            <a:r>
              <a:rPr lang="en-US" sz="2400" dirty="0"/>
              <a:t>REGISTER NO</a:t>
            </a:r>
            <a:r>
              <a:rPr lang="en-US" sz="2400"/>
              <a:t>:  312211411</a:t>
            </a:r>
            <a:endParaRPr lang="en-US" sz="2400" dirty="0"/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1- </a:t>
            </a:r>
            <a:r>
              <a:rPr lang="en-IN" b="1" dirty="0"/>
              <a:t>OVERALL  PERFORMANCE OF EMPLOYEES IN BUSINESS UNITS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1010</Words>
  <Application>Microsoft Office PowerPoint</Application>
  <PresentationFormat>Widescreen</PresentationFormat>
  <Paragraphs>326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Roboto</vt:lpstr>
      <vt:lpstr>Sitka Heading Semibold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rajesh sivakumar</cp:lastModifiedBy>
  <cp:revision>9</cp:revision>
  <dcterms:created xsi:type="dcterms:W3CDTF">2024-03-29T04:07:22Z</dcterms:created>
  <dcterms:modified xsi:type="dcterms:W3CDTF">2024-09-25T14:49:41Z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