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71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528" y="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sh sivakumar" userId="48cb59f50f7907bb" providerId="LiveId" clId="{8F410619-40F1-42CC-A718-0DE3B34D29C1}"/>
    <pc:docChg chg="modSld">
      <pc:chgData name="rajesh sivakumar" userId="48cb59f50f7907bb" providerId="LiveId" clId="{8F410619-40F1-42CC-A718-0DE3B34D29C1}" dt="2024-09-19T16:58:51.326" v="36" actId="20577"/>
      <pc:docMkLst>
        <pc:docMk/>
      </pc:docMkLst>
      <pc:sldChg chg="modSp mod">
        <pc:chgData name="rajesh sivakumar" userId="48cb59f50f7907bb" providerId="LiveId" clId="{8F410619-40F1-42CC-A718-0DE3B34D29C1}" dt="2024-09-19T16:58:51.326" v="36" actId="20577"/>
        <pc:sldMkLst>
          <pc:docMk/>
          <pc:sldMk cId="0" sldId="256"/>
        </pc:sldMkLst>
        <pc:spChg chg="mod">
          <ac:chgData name="rajesh sivakumar" userId="48cb59f50f7907bb" providerId="LiveId" clId="{8F410619-40F1-42CC-A718-0DE3B34D29C1}" dt="2024-09-19T16:58:51.326" v="36" actId="20577"/>
          <ac:spMkLst>
            <pc:docMk/>
            <pc:sldMk cId="0" sldId="256"/>
            <ac:spMk id="14" creationId="{D55ADE35-C35B-07C1-F5AA-C33B3DDB80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524000" y="3245074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RAJESH S </a:t>
            </a:r>
          </a:p>
          <a:p>
            <a:r>
              <a:rPr lang="en-US" sz="2400" dirty="0"/>
              <a:t>REGISTER NO</a:t>
            </a:r>
            <a:r>
              <a:rPr lang="en-US" sz="2400"/>
              <a:t>:  312211411</a:t>
            </a:r>
            <a:endParaRPr lang="en-US" sz="2400" dirty="0"/>
          </a:p>
          <a:p>
            <a:r>
              <a:rPr lang="en-US" sz="2400" dirty="0"/>
              <a:t>DEPARTMENT:  B.COM(GENERAL)</a:t>
            </a:r>
          </a:p>
          <a:p>
            <a:r>
              <a:rPr lang="en-US" sz="2400" dirty="0"/>
              <a:t>COLLEGE:  ALPHA ARTS AND SCIENCE COLLEGE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3B68C2-A8D3-5AD3-3CB2-7B457FD79359}"/>
              </a:ext>
            </a:extLst>
          </p:cNvPr>
          <p:cNvSpPr txBox="1"/>
          <p:nvPr/>
        </p:nvSpPr>
        <p:spPr>
          <a:xfrm>
            <a:off x="609600" y="1371600"/>
            <a:ext cx="7413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 err="1"/>
              <a:t>Koggle</a:t>
            </a:r>
            <a:r>
              <a:rPr lang="en-IN" sz="2000" dirty="0"/>
              <a:t> – Using this website to collect the data for the project.</a:t>
            </a:r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</a:p>
          <a:p>
            <a:endParaRPr lang="en-IN" sz="2000" dirty="0"/>
          </a:p>
          <a:p>
            <a:r>
              <a:rPr lang="en-IN" sz="2000" b="1" dirty="0"/>
              <a:t>Data cleaning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25A9DF-4961-65C1-E923-92236F58749D}"/>
              </a:ext>
            </a:extLst>
          </p:cNvPr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5" dirty="0">
                <a:latin typeface="Trebuchet MS"/>
                <a:cs typeface="Trebuchet MS"/>
              </a:rPr>
              <a:t>M</a:t>
            </a:r>
            <a:r>
              <a:rPr lang="en-IN" sz="3600" b="1" dirty="0">
                <a:latin typeface="Trebuchet MS"/>
                <a:cs typeface="Trebuchet MS"/>
              </a:rPr>
              <a:t>O</a:t>
            </a:r>
            <a:r>
              <a:rPr lang="en-IN" sz="3600" b="1" spc="-15" dirty="0">
                <a:latin typeface="Trebuchet MS"/>
                <a:cs typeface="Trebuchet MS"/>
              </a:rPr>
              <a:t>D</a:t>
            </a:r>
            <a:r>
              <a:rPr lang="en-IN" sz="3600" b="1" spc="-35" dirty="0">
                <a:latin typeface="Trebuchet MS"/>
                <a:cs typeface="Trebuchet MS"/>
              </a:rPr>
              <a:t>E</a:t>
            </a:r>
            <a:r>
              <a:rPr lang="en-IN" sz="3600" b="1" spc="-30" dirty="0">
                <a:latin typeface="Trebuchet MS"/>
                <a:cs typeface="Trebuchet MS"/>
              </a:rPr>
              <a:t>LL</a:t>
            </a:r>
            <a:r>
              <a:rPr lang="en-IN" sz="3600" b="1" spc="-5" dirty="0">
                <a:latin typeface="Trebuchet MS"/>
                <a:cs typeface="Trebuchet MS"/>
              </a:rPr>
              <a:t>I</a:t>
            </a:r>
            <a:r>
              <a:rPr lang="en-IN" sz="3600" b="1" spc="30" dirty="0">
                <a:latin typeface="Trebuchet MS"/>
                <a:cs typeface="Trebuchet MS"/>
              </a:rPr>
              <a:t>N</a:t>
            </a:r>
            <a:r>
              <a:rPr lang="en-IN" sz="3600" b="1" spc="5" dirty="0">
                <a:latin typeface="Trebuchet MS"/>
                <a:cs typeface="Trebuchet MS"/>
              </a:rPr>
              <a:t>G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1B86C4-CDB5-39EC-5DB6-A5A29E320A67}"/>
              </a:ext>
            </a:extLst>
          </p:cNvPr>
          <p:cNvSpPr txBox="1"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Summary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</a:p>
        </p:txBody>
      </p:sp>
    </p:spTree>
    <p:extLst>
      <p:ext uri="{BB962C8B-B14F-4D97-AF65-F5344CB8AC3E}">
        <p14:creationId xmlns:p14="http://schemas.microsoft.com/office/powerpoint/2010/main" val="4027478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26" name="Picture 2" descr="C:\Users\VC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50278"/>
            <a:ext cx="8483600" cy="495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75819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1026" name="Picture 2" descr="C:\Users\VC\AppData\Local\Packages\Microsoft.Windows.Photos_8wekyb3d8bbwe\TempState\ShareServiceTempFolder\Screenshot (4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7262950" cy="541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535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9DBA7E-903B-A28F-6AF6-05D496D28A23}"/>
              </a:ext>
            </a:extLst>
          </p:cNvPr>
          <p:cNvSpPr txBox="1"/>
          <p:nvPr/>
        </p:nvSpPr>
        <p:spPr>
          <a:xfrm>
            <a:off x="755332" y="1295400"/>
            <a:ext cx="7626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177 employees at this level, targeted interventions are needed to elevate performance.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</a:t>
            </a:r>
            <a:r>
              <a:rPr lang="en-US" sz="2400"/>
              <a:t>performance 93 </a:t>
            </a:r>
            <a:r>
              <a:rPr lang="en-US" sz="2400" dirty="0"/>
              <a:t>category, with  employees, highlights areas for potential improvement and support.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(2360 employees) and VERY HIGH (369 employees) performance levels show a strong and exceptional workforce that drives significant organizational success.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23B028-0060-DD95-90C0-E3F0D1E27A9E}"/>
              </a:ext>
            </a:extLst>
          </p:cNvPr>
          <p:cNvSpPr txBox="1"/>
          <p:nvPr/>
        </p:nvSpPr>
        <p:spPr>
          <a:xfrm>
            <a:off x="753090" y="1402128"/>
            <a:ext cx="7086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1F3025-2268-F7EC-CE13-E42DC3E4F1B1}"/>
              </a:ext>
            </a:extLst>
          </p:cNvPr>
          <p:cNvSpPr txBox="1"/>
          <p:nvPr/>
        </p:nvSpPr>
        <p:spPr>
          <a:xfrm>
            <a:off x="381000" y="1232464"/>
            <a:ext cx="8610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</a:t>
            </a:r>
            <a:r>
              <a:rPr lang="en-US" sz="2000">
                <a:latin typeface="Sitka Heading Semibold" pitchFamily="2" charset="0"/>
              </a:rPr>
              <a:t>totaling 2,999 </a:t>
            </a:r>
            <a:r>
              <a:rPr lang="en-US" sz="2000" dirty="0">
                <a:latin typeface="Sitka Heading Semibold" pitchFamily="2" charset="0"/>
              </a:rPr>
              <a:t>employees. </a:t>
            </a: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177 employees.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93 employees, indicating potential areas for improvement.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2360 employees show strong performance.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369 employees excel exceptionally.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233 employees and balanced performance levels.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12 employees, requiring focused development efforts.</a:t>
            </a:r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7A91B5CD-8219-44AC-297C-B216BE64D881}"/>
              </a:ext>
            </a:extLst>
          </p:cNvPr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8896A10B-8153-8FCC-91F6-705045C51A89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C6BE90F0-2BF8-CECA-2C8A-F920108F19B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489A5C3-41C2-4E0C-6FC5-EC9161653299}"/>
              </a:ext>
            </a:extLst>
          </p:cNvPr>
          <p:cNvSpPr txBox="1"/>
          <p:nvPr/>
        </p:nvSpPr>
        <p:spPr>
          <a:xfrm>
            <a:off x="533762" y="1647885"/>
            <a:ext cx="79244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472E0-241F-5546-7419-3F125461409C}"/>
              </a:ext>
            </a:extLst>
          </p:cNvPr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E9C03-B582-0239-96B6-B6A12110E18F}"/>
              </a:ext>
            </a:extLst>
          </p:cNvPr>
          <p:cNvSpPr txBox="1"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</a:t>
            </a:r>
            <a:r>
              <a:rPr lang="en-IN" sz="2800" dirty="0" err="1"/>
              <a:t>visualizaion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6BF69-798B-09D3-4A1B-F5419369371B}"/>
              </a:ext>
            </a:extLst>
          </p:cNvPr>
          <p:cNvSpPr txBox="1"/>
          <p:nvPr/>
        </p:nvSpPr>
        <p:spPr>
          <a:xfrm>
            <a:off x="1295400" y="2097351"/>
            <a:ext cx="61040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667000" y="2389116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59AB9B5-5245-4FD1-ADAC-B52DEE950FE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Words>739</Words>
  <Application>Microsoft Office PowerPoint</Application>
  <PresentationFormat>Widescreen</PresentationFormat>
  <Paragraphs>116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Roboto</vt:lpstr>
      <vt:lpstr>Sitka Heading Semibold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rajesh sivakumar</cp:lastModifiedBy>
  <cp:revision>23</cp:revision>
  <dcterms:created xsi:type="dcterms:W3CDTF">2024-03-29T15:07:22Z</dcterms:created>
  <dcterms:modified xsi:type="dcterms:W3CDTF">2024-09-19T16:58:53Z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