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sivakumar" userId="48cb59f50f7907bb" providerId="LiveId" clId="{A04117D8-17C3-4D84-8296-0F310093764C}"/>
    <pc:docChg chg="modSld">
      <pc:chgData name="rajesh sivakumar" userId="48cb59f50f7907bb" providerId="LiveId" clId="{A04117D8-17C3-4D84-8296-0F310093764C}" dt="2024-09-19T16:35:57.076" v="22" actId="20577"/>
      <pc:docMkLst>
        <pc:docMk/>
      </pc:docMkLst>
      <pc:sldChg chg="modSp mod">
        <pc:chgData name="rajesh sivakumar" userId="48cb59f50f7907bb" providerId="LiveId" clId="{A04117D8-17C3-4D84-8296-0F310093764C}" dt="2024-09-19T16:35:57.076" v="22" actId="20577"/>
        <pc:sldMkLst>
          <pc:docMk/>
          <pc:sldMk cId="0" sldId="256"/>
        </pc:sldMkLst>
        <pc:spChg chg="mod">
          <ac:chgData name="rajesh sivakumar" userId="48cb59f50f7907bb" providerId="LiveId" clId="{A04117D8-17C3-4D84-8296-0F310093764C}" dt="2024-09-19T16:35:57.076" v="22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RAJESH S </a:t>
            </a:r>
          </a:p>
          <a:p>
            <a:r>
              <a:rPr lang="en-US" sz="2400" dirty="0"/>
              <a:t>REGISTER NO:  312211411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739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sivakumar</cp:lastModifiedBy>
  <cp:revision>22</cp:revision>
  <dcterms:created xsi:type="dcterms:W3CDTF">2024-03-29T15:07:22Z</dcterms:created>
  <dcterms:modified xsi:type="dcterms:W3CDTF">2024-09-19T16:36:02Z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