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DF48-3035-41A5-AD66-ACE9EA850015}"/>
              </a:ext>
            </a:extLst>
          </p:cNvPr>
          <p:cNvSpPr>
            <a:spLocks noGrp="1"/>
          </p:cNvSpPr>
          <p:nvPr>
            <p:ph type="ctrTitle"/>
          </p:nvPr>
        </p:nvSpPr>
        <p:spPr>
          <a:xfrm>
            <a:off x="-255473" y="1537251"/>
            <a:ext cx="7766936" cy="1877479"/>
          </a:xfrm>
        </p:spPr>
        <p:txBody>
          <a:bodyPr/>
          <a:lstStyle/>
          <a:p>
            <a:r>
              <a:rPr lang="en-IN" b="1" dirty="0">
                <a:solidFill>
                  <a:schemeClr val="tx1"/>
                </a:solidFill>
              </a:rPr>
              <a:t>RAJESH V</a:t>
            </a:r>
            <a:endParaRPr lang="en-US" b="1" dirty="0">
              <a:solidFill>
                <a:schemeClr val="tx1"/>
              </a:solidFill>
            </a:endParaRPr>
          </a:p>
        </p:txBody>
      </p:sp>
      <p:sp>
        <p:nvSpPr>
          <p:cNvPr id="3" name="Subtitle 2">
            <a:extLst>
              <a:ext uri="{FF2B5EF4-FFF2-40B4-BE49-F238E27FC236}">
                <a16:creationId xmlns:a16="http://schemas.microsoft.com/office/drawing/2014/main" id="{51D0CADC-C9A3-4726-8980-59CBB36B27A3}"/>
              </a:ext>
            </a:extLst>
          </p:cNvPr>
          <p:cNvSpPr>
            <a:spLocks noGrp="1"/>
          </p:cNvSpPr>
          <p:nvPr>
            <p:ph type="subTitle" idx="1"/>
          </p:nvPr>
        </p:nvSpPr>
        <p:spPr>
          <a:xfrm>
            <a:off x="-401246" y="3746036"/>
            <a:ext cx="7766936" cy="1096899"/>
          </a:xfrm>
        </p:spPr>
        <p:txBody>
          <a:bodyPr/>
          <a:lstStyle/>
          <a:p>
            <a:r>
              <a:rPr lang="en-IN" sz="2400" b="1" dirty="0">
                <a:solidFill>
                  <a:schemeClr val="tx1"/>
                </a:solidFill>
              </a:rPr>
              <a:t>FINAL</a:t>
            </a:r>
            <a:r>
              <a:rPr lang="en-IN" b="1" dirty="0">
                <a:solidFill>
                  <a:schemeClr val="tx1"/>
                </a:solidFill>
              </a:rPr>
              <a:t> </a:t>
            </a:r>
            <a:r>
              <a:rPr lang="en-IN" sz="2400" b="1" dirty="0">
                <a:solidFill>
                  <a:schemeClr val="tx1"/>
                </a:solidFill>
              </a:rPr>
              <a:t>PROJECT</a:t>
            </a:r>
            <a:endParaRPr lang="en-US" sz="2400" b="1" dirty="0">
              <a:solidFill>
                <a:schemeClr val="tx1"/>
              </a:solidFill>
            </a:endParaRPr>
          </a:p>
        </p:txBody>
      </p:sp>
    </p:spTree>
    <p:extLst>
      <p:ext uri="{BB962C8B-B14F-4D97-AF65-F5344CB8AC3E}">
        <p14:creationId xmlns:p14="http://schemas.microsoft.com/office/powerpoint/2010/main" val="299386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F280-3BB1-4442-A362-4541C3B66272}"/>
              </a:ext>
            </a:extLst>
          </p:cNvPr>
          <p:cNvSpPr>
            <a:spLocks noGrp="1"/>
          </p:cNvSpPr>
          <p:nvPr>
            <p:ph type="title"/>
          </p:nvPr>
        </p:nvSpPr>
        <p:spPr>
          <a:xfrm>
            <a:off x="677334" y="609599"/>
            <a:ext cx="8596668" cy="5830957"/>
          </a:xfrm>
        </p:spPr>
        <p:txBody>
          <a:bodyPr>
            <a:normAutofit fontScale="90000"/>
          </a:bodyPr>
          <a:lstStyle/>
          <a:p>
            <a:r>
              <a:rPr lang="en-IN" b="1" dirty="0">
                <a:solidFill>
                  <a:schemeClr val="tx1"/>
                </a:solidFill>
              </a:rPr>
              <a:t>RESULT</a:t>
            </a:r>
            <a:br>
              <a:rPr lang="en-IN" b="1" dirty="0">
                <a:solidFill>
                  <a:schemeClr val="tx1"/>
                </a:solidFill>
              </a:rPr>
            </a:br>
            <a:br>
              <a:rPr lang="en-IN" b="1" dirty="0">
                <a:solidFill>
                  <a:schemeClr val="tx1"/>
                </a:solidFill>
              </a:rPr>
            </a:br>
            <a:r>
              <a:rPr lang="en-US" dirty="0">
                <a:solidFill>
                  <a:schemeClr val="tx1"/>
                </a:solidFill>
              </a:rPr>
              <a:t>Increased efficiency in blog creation process, with significant time savings. Improved content quality and relevance, leading to higher reader engagement. Enhanced scalability and adaptability to different domains and content types. Positive feedback from users indicating satisfaction with the automated blog creation system.</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4219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6987-9428-47C2-8F45-7EC9CDFB0373}"/>
              </a:ext>
            </a:extLst>
          </p:cNvPr>
          <p:cNvSpPr>
            <a:spLocks noGrp="1"/>
          </p:cNvSpPr>
          <p:nvPr>
            <p:ph type="title"/>
          </p:nvPr>
        </p:nvSpPr>
        <p:spPr>
          <a:xfrm>
            <a:off x="611073" y="742122"/>
            <a:ext cx="8281135" cy="4002156"/>
          </a:xfrm>
        </p:spPr>
        <p:txBody>
          <a:bodyPr>
            <a:normAutofit fontScale="90000"/>
          </a:bodyPr>
          <a:lstStyle/>
          <a:p>
            <a:r>
              <a:rPr lang="en-IN" sz="4000" b="1" dirty="0">
                <a:solidFill>
                  <a:schemeClr val="tx1"/>
                </a:solidFill>
              </a:rPr>
              <a:t>PROJECT TITLE</a:t>
            </a:r>
            <a:br>
              <a:rPr lang="en-IN" sz="5400" b="1" dirty="0">
                <a:solidFill>
                  <a:schemeClr val="tx1"/>
                </a:solidFill>
              </a:rPr>
            </a:br>
            <a:br>
              <a:rPr lang="en-IN" sz="5400" b="1" dirty="0">
                <a:solidFill>
                  <a:schemeClr val="tx1"/>
                </a:solidFill>
              </a:rPr>
            </a:br>
            <a:r>
              <a:rPr lang="en-IN" sz="6700" b="1" dirty="0">
                <a:solidFill>
                  <a:schemeClr val="tx1"/>
                </a:solidFill>
              </a:rPr>
              <a:t>BLOG CREATION </a:t>
            </a:r>
            <a:br>
              <a:rPr lang="en-IN" sz="6700" b="1" dirty="0">
                <a:solidFill>
                  <a:schemeClr val="tx1"/>
                </a:solidFill>
              </a:rPr>
            </a:br>
            <a:r>
              <a:rPr lang="en-IN" sz="6700" b="1" dirty="0">
                <a:solidFill>
                  <a:schemeClr val="tx1"/>
                </a:solidFill>
              </a:rPr>
              <a:t>USING </a:t>
            </a:r>
            <a:br>
              <a:rPr lang="en-IN" sz="6700" b="1" dirty="0">
                <a:solidFill>
                  <a:schemeClr val="tx1"/>
                </a:solidFill>
              </a:rPr>
            </a:br>
            <a:r>
              <a:rPr lang="en-IN" sz="6700" b="1" dirty="0">
                <a:solidFill>
                  <a:schemeClr val="tx1"/>
                </a:solidFill>
              </a:rPr>
              <a:t>DEEP LEARNING (LLM)</a:t>
            </a:r>
            <a:endParaRPr lang="en-US" sz="6700" b="1" dirty="0">
              <a:solidFill>
                <a:schemeClr val="tx1"/>
              </a:solidFill>
            </a:endParaRPr>
          </a:p>
        </p:txBody>
      </p:sp>
    </p:spTree>
    <p:extLst>
      <p:ext uri="{BB962C8B-B14F-4D97-AF65-F5344CB8AC3E}">
        <p14:creationId xmlns:p14="http://schemas.microsoft.com/office/powerpoint/2010/main" val="426584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98D9-7DD5-4DA1-8704-90F15870C23D}"/>
              </a:ext>
            </a:extLst>
          </p:cNvPr>
          <p:cNvSpPr>
            <a:spLocks noGrp="1"/>
          </p:cNvSpPr>
          <p:nvPr>
            <p:ph type="title"/>
          </p:nvPr>
        </p:nvSpPr>
        <p:spPr>
          <a:xfrm>
            <a:off x="677334" y="609599"/>
            <a:ext cx="8596668" cy="5579165"/>
          </a:xfrm>
        </p:spPr>
        <p:txBody>
          <a:bodyPr>
            <a:normAutofit/>
          </a:bodyPr>
          <a:lstStyle/>
          <a:p>
            <a:r>
              <a:rPr lang="en-IN" b="1" dirty="0">
                <a:solidFill>
                  <a:schemeClr val="tx1"/>
                </a:solidFill>
              </a:rPr>
              <a:t>AGENDA</a:t>
            </a:r>
            <a:br>
              <a:rPr lang="en-IN" b="1" dirty="0">
                <a:solidFill>
                  <a:schemeClr val="tx1"/>
                </a:solidFill>
              </a:rPr>
            </a:br>
            <a:br>
              <a:rPr lang="en-IN" b="1" dirty="0">
                <a:solidFill>
                  <a:schemeClr val="tx1"/>
                </a:solidFill>
              </a:rPr>
            </a:br>
            <a:r>
              <a:rPr lang="en-IN" b="1" dirty="0">
                <a:solidFill>
                  <a:schemeClr val="tx1"/>
                </a:solidFill>
              </a:rPr>
              <a:t> </a:t>
            </a:r>
            <a:r>
              <a:rPr lang="en-US" dirty="0">
                <a:solidFill>
                  <a:schemeClr val="tx1"/>
                </a:solidFill>
              </a:rPr>
              <a:t>Introduction</a:t>
            </a:r>
            <a:br>
              <a:rPr lang="en-US" dirty="0">
                <a:solidFill>
                  <a:schemeClr val="tx1"/>
                </a:solidFill>
              </a:rPr>
            </a:br>
            <a:r>
              <a:rPr lang="en-US" dirty="0">
                <a:solidFill>
                  <a:schemeClr val="tx1"/>
                </a:solidFill>
              </a:rPr>
              <a:t> Problem Statement</a:t>
            </a:r>
            <a:br>
              <a:rPr lang="en-US" dirty="0">
                <a:solidFill>
                  <a:schemeClr val="tx1"/>
                </a:solidFill>
              </a:rPr>
            </a:br>
            <a:r>
              <a:rPr lang="en-US" dirty="0">
                <a:solidFill>
                  <a:schemeClr val="tx1"/>
                </a:solidFill>
              </a:rPr>
              <a:t> Project Overview</a:t>
            </a:r>
            <a:br>
              <a:rPr lang="en-US" dirty="0">
                <a:solidFill>
                  <a:schemeClr val="tx1"/>
                </a:solidFill>
              </a:rPr>
            </a:br>
            <a:r>
              <a:rPr lang="en-US" dirty="0">
                <a:solidFill>
                  <a:schemeClr val="tx1"/>
                </a:solidFill>
              </a:rPr>
              <a:t> End Users</a:t>
            </a:r>
            <a:br>
              <a:rPr lang="en-US" dirty="0">
                <a:solidFill>
                  <a:schemeClr val="tx1"/>
                </a:solidFill>
              </a:rPr>
            </a:br>
            <a:r>
              <a:rPr lang="en-US" dirty="0">
                <a:solidFill>
                  <a:schemeClr val="tx1"/>
                </a:solidFill>
              </a:rPr>
              <a:t> Solution and Value Proposition</a:t>
            </a:r>
            <a:br>
              <a:rPr lang="en-US" dirty="0">
                <a:solidFill>
                  <a:schemeClr val="tx1"/>
                </a:solidFill>
              </a:rPr>
            </a:br>
            <a:r>
              <a:rPr lang="en-US" dirty="0">
                <a:solidFill>
                  <a:schemeClr val="tx1"/>
                </a:solidFill>
              </a:rPr>
              <a:t> WOW Solution </a:t>
            </a:r>
            <a:br>
              <a:rPr lang="en-US" dirty="0">
                <a:solidFill>
                  <a:schemeClr val="tx1"/>
                </a:solidFill>
              </a:rPr>
            </a:br>
            <a:r>
              <a:rPr lang="en-US" dirty="0">
                <a:solidFill>
                  <a:schemeClr val="tx1"/>
                </a:solidFill>
              </a:rPr>
              <a:t> Modeling</a:t>
            </a:r>
            <a:br>
              <a:rPr lang="en-US" dirty="0">
                <a:solidFill>
                  <a:schemeClr val="tx1"/>
                </a:solidFill>
              </a:rPr>
            </a:br>
            <a:r>
              <a:rPr lang="en-US" dirty="0">
                <a:solidFill>
                  <a:schemeClr val="tx1"/>
                </a:solidFill>
              </a:rPr>
              <a:t> Results</a:t>
            </a:r>
          </a:p>
        </p:txBody>
      </p:sp>
    </p:spTree>
    <p:extLst>
      <p:ext uri="{BB962C8B-B14F-4D97-AF65-F5344CB8AC3E}">
        <p14:creationId xmlns:p14="http://schemas.microsoft.com/office/powerpoint/2010/main" val="362660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9F0A-949E-4430-A084-013D40A2C520}"/>
              </a:ext>
            </a:extLst>
          </p:cNvPr>
          <p:cNvSpPr>
            <a:spLocks noGrp="1"/>
          </p:cNvSpPr>
          <p:nvPr>
            <p:ph type="title"/>
          </p:nvPr>
        </p:nvSpPr>
        <p:spPr>
          <a:xfrm>
            <a:off x="677334" y="609600"/>
            <a:ext cx="8596668" cy="5777948"/>
          </a:xfrm>
        </p:spPr>
        <p:txBody>
          <a:bodyPr/>
          <a:lstStyle/>
          <a:p>
            <a:r>
              <a:rPr lang="en-IN" b="1" dirty="0">
                <a:solidFill>
                  <a:schemeClr val="tx1"/>
                </a:solidFill>
              </a:rPr>
              <a:t>PROBLEM STATEMENT</a:t>
            </a:r>
            <a:br>
              <a:rPr lang="en-IN" b="1" dirty="0">
                <a:solidFill>
                  <a:schemeClr val="tx1"/>
                </a:solidFill>
              </a:rPr>
            </a:br>
            <a:br>
              <a:rPr lang="en-IN" b="1" dirty="0">
                <a:solidFill>
                  <a:schemeClr val="tx1"/>
                </a:solidFill>
              </a:rPr>
            </a:br>
            <a:r>
              <a:rPr lang="en-US" dirty="0">
                <a:solidFill>
                  <a:schemeClr val="tx1"/>
                </a:solidFill>
              </a:rPr>
              <a:t>Lack of efficient tools for automating blog creation using deep learning language models (LLMs). Time-consuming and labor-intensive process for generating high-quality blog content.</a:t>
            </a:r>
            <a:br>
              <a:rPr lang="en-US" dirty="0">
                <a:solidFill>
                  <a:schemeClr val="tx1"/>
                </a:solidFill>
              </a:rPr>
            </a:br>
            <a:r>
              <a:rPr lang="en-US" dirty="0">
                <a:solidFill>
                  <a:schemeClr val="tx1"/>
                </a:solidFill>
              </a:rPr>
              <a:t>Difficulty in maintaining consistency and relevance across blog posts.</a:t>
            </a:r>
          </a:p>
        </p:txBody>
      </p:sp>
    </p:spTree>
    <p:extLst>
      <p:ext uri="{BB962C8B-B14F-4D97-AF65-F5344CB8AC3E}">
        <p14:creationId xmlns:p14="http://schemas.microsoft.com/office/powerpoint/2010/main" val="14327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689E-B236-457C-A4DD-9331835B1C39}"/>
              </a:ext>
            </a:extLst>
          </p:cNvPr>
          <p:cNvSpPr>
            <a:spLocks noGrp="1"/>
          </p:cNvSpPr>
          <p:nvPr>
            <p:ph type="title"/>
          </p:nvPr>
        </p:nvSpPr>
        <p:spPr>
          <a:xfrm>
            <a:off x="677334" y="675861"/>
            <a:ext cx="8596668" cy="5459896"/>
          </a:xfrm>
        </p:spPr>
        <p:txBody>
          <a:bodyPr>
            <a:normAutofit fontScale="90000"/>
          </a:bodyPr>
          <a:lstStyle/>
          <a:p>
            <a:r>
              <a:rPr lang="en-IN" b="1" dirty="0">
                <a:solidFill>
                  <a:schemeClr val="tx1"/>
                </a:solidFill>
              </a:rPr>
              <a:t>PROJECT OVERVIEW</a:t>
            </a:r>
            <a:br>
              <a:rPr lang="en-IN" b="1" dirty="0">
                <a:solidFill>
                  <a:schemeClr val="tx1"/>
                </a:solidFill>
              </a:rPr>
            </a:br>
            <a:br>
              <a:rPr lang="en-IN" b="1" dirty="0">
                <a:solidFill>
                  <a:schemeClr val="tx1"/>
                </a:solidFill>
              </a:rPr>
            </a:br>
            <a:r>
              <a:rPr lang="en-IN" dirty="0">
                <a:solidFill>
                  <a:schemeClr val="tx1"/>
                </a:solidFill>
              </a:rPr>
              <a:t>Utilizing deep learning language models to automate the creation of blog content.</a:t>
            </a:r>
            <a:br>
              <a:rPr lang="en-IN" dirty="0">
                <a:solidFill>
                  <a:schemeClr val="tx1"/>
                </a:solidFill>
              </a:rPr>
            </a:br>
            <a:r>
              <a:rPr lang="en-IN" dirty="0">
                <a:solidFill>
                  <a:schemeClr val="tx1"/>
                </a:solidFill>
              </a:rPr>
              <a:t>Incorporating natural language processing techniques to understand user inputs and generate relevant blog articles.</a:t>
            </a:r>
            <a:br>
              <a:rPr lang="en-IN" dirty="0">
                <a:solidFill>
                  <a:schemeClr val="tx1"/>
                </a:solidFill>
              </a:rPr>
            </a:br>
            <a:r>
              <a:rPr lang="en-IN" dirty="0">
                <a:solidFill>
                  <a:schemeClr val="tx1"/>
                </a:solidFill>
              </a:rPr>
              <a:t>Developing an intuitive user interface for seamless interaction with the system.</a:t>
            </a:r>
            <a:endParaRPr lang="en-US" dirty="0">
              <a:solidFill>
                <a:schemeClr val="tx1"/>
              </a:solidFill>
            </a:endParaRPr>
          </a:p>
        </p:txBody>
      </p:sp>
    </p:spTree>
    <p:extLst>
      <p:ext uri="{BB962C8B-B14F-4D97-AF65-F5344CB8AC3E}">
        <p14:creationId xmlns:p14="http://schemas.microsoft.com/office/powerpoint/2010/main" val="274254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EB0E-5EB5-4B8C-A1C5-4C73E50B90CA}"/>
              </a:ext>
            </a:extLst>
          </p:cNvPr>
          <p:cNvSpPr>
            <a:spLocks noGrp="1"/>
          </p:cNvSpPr>
          <p:nvPr>
            <p:ph type="title"/>
          </p:nvPr>
        </p:nvSpPr>
        <p:spPr>
          <a:xfrm>
            <a:off x="677334" y="609599"/>
            <a:ext cx="8596668" cy="5724939"/>
          </a:xfrm>
        </p:spPr>
        <p:txBody>
          <a:bodyPr/>
          <a:lstStyle/>
          <a:p>
            <a:r>
              <a:rPr lang="en-IN" b="1" dirty="0">
                <a:solidFill>
                  <a:schemeClr val="tx1"/>
                </a:solidFill>
              </a:rPr>
              <a:t>WHO ARE THE END USERS ?</a:t>
            </a:r>
            <a:br>
              <a:rPr lang="en-IN" b="1" dirty="0">
                <a:solidFill>
                  <a:schemeClr val="tx1"/>
                </a:solidFill>
              </a:rPr>
            </a:br>
            <a:br>
              <a:rPr lang="en-IN" b="1" dirty="0">
                <a:solidFill>
                  <a:schemeClr val="tx1"/>
                </a:solidFill>
              </a:rPr>
            </a:br>
            <a:r>
              <a:rPr lang="en-US" sz="3200" dirty="0">
                <a:solidFill>
                  <a:schemeClr val="tx1"/>
                </a:solidFill>
              </a:rPr>
              <a:t>Content creators.</a:t>
            </a:r>
            <a:br>
              <a:rPr lang="en-US" sz="3200" dirty="0">
                <a:solidFill>
                  <a:schemeClr val="tx1"/>
                </a:solidFill>
              </a:rPr>
            </a:br>
            <a:r>
              <a:rPr lang="en-US" sz="3200" dirty="0">
                <a:solidFill>
                  <a:schemeClr val="tx1"/>
                </a:solidFill>
              </a:rPr>
              <a:t>Bloggers.</a:t>
            </a:r>
            <a:br>
              <a:rPr lang="en-US" sz="3200" dirty="0">
                <a:solidFill>
                  <a:schemeClr val="tx1"/>
                </a:solidFill>
              </a:rPr>
            </a:br>
            <a:r>
              <a:rPr lang="en-US" sz="3200" dirty="0">
                <a:solidFill>
                  <a:schemeClr val="tx1"/>
                </a:solidFill>
              </a:rPr>
              <a:t>Marketing professionals.</a:t>
            </a:r>
            <a:br>
              <a:rPr lang="en-US" sz="3200" dirty="0">
                <a:solidFill>
                  <a:schemeClr val="tx1"/>
                </a:solidFill>
              </a:rPr>
            </a:br>
            <a:r>
              <a:rPr lang="en-US" sz="3200" dirty="0">
                <a:solidFill>
                  <a:schemeClr val="tx1"/>
                </a:solidFill>
              </a:rPr>
              <a:t>Businesses seeking to enhance their online presence.</a:t>
            </a:r>
            <a:br>
              <a:rPr lang="en-US" sz="3200" dirty="0">
                <a:solidFill>
                  <a:schemeClr val="tx1"/>
                </a:solidFill>
              </a:rPr>
            </a:br>
            <a:endParaRPr lang="en-US" sz="3200" dirty="0">
              <a:solidFill>
                <a:schemeClr val="tx1"/>
              </a:solidFill>
            </a:endParaRPr>
          </a:p>
        </p:txBody>
      </p:sp>
    </p:spTree>
    <p:extLst>
      <p:ext uri="{BB962C8B-B14F-4D97-AF65-F5344CB8AC3E}">
        <p14:creationId xmlns:p14="http://schemas.microsoft.com/office/powerpoint/2010/main" val="166449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4177-1B1D-4A79-9883-B0C28343728E}"/>
              </a:ext>
            </a:extLst>
          </p:cNvPr>
          <p:cNvSpPr>
            <a:spLocks noGrp="1"/>
          </p:cNvSpPr>
          <p:nvPr>
            <p:ph type="title"/>
          </p:nvPr>
        </p:nvSpPr>
        <p:spPr>
          <a:xfrm>
            <a:off x="677334" y="609599"/>
            <a:ext cx="8596668" cy="5963479"/>
          </a:xfrm>
        </p:spPr>
        <p:txBody>
          <a:bodyPr>
            <a:normAutofit fontScale="90000"/>
          </a:bodyPr>
          <a:lstStyle/>
          <a:p>
            <a:r>
              <a:rPr lang="en-IN" b="1" dirty="0">
                <a:solidFill>
                  <a:schemeClr val="tx1"/>
                </a:solidFill>
              </a:rPr>
              <a:t>SOLUTION AND ITS VALUE PREPOSITION</a:t>
            </a:r>
            <a:br>
              <a:rPr lang="en-IN" b="1" dirty="0">
                <a:solidFill>
                  <a:schemeClr val="tx1"/>
                </a:solidFill>
              </a:rPr>
            </a:br>
            <a:br>
              <a:rPr lang="en-IN" b="1" dirty="0">
                <a:solidFill>
                  <a:schemeClr val="tx1"/>
                </a:solidFill>
              </a:rPr>
            </a:br>
            <a:r>
              <a:rPr lang="en-US" dirty="0">
                <a:solidFill>
                  <a:schemeClr val="tx1"/>
                </a:solidFill>
              </a:rPr>
              <a:t>The solution offers an automated approach to blog creation, reducing time and effort required. Enables users to generate high-quality, engaging content consistently.</a:t>
            </a:r>
            <a:br>
              <a:rPr lang="en-US" dirty="0">
                <a:solidFill>
                  <a:schemeClr val="tx1"/>
                </a:solidFill>
              </a:rPr>
            </a:br>
            <a:r>
              <a:rPr lang="en-US" dirty="0">
                <a:solidFill>
                  <a:schemeClr val="tx1"/>
                </a:solidFill>
              </a:rPr>
              <a:t>Enhances productivity and efficiency in content marketing strategies. Facilitates personalized content generation based on user preferences and target audience analysis.</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6101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D48D-35E2-472E-8516-A562291928A1}"/>
              </a:ext>
            </a:extLst>
          </p:cNvPr>
          <p:cNvSpPr>
            <a:spLocks noGrp="1"/>
          </p:cNvSpPr>
          <p:nvPr>
            <p:ph type="title"/>
          </p:nvPr>
        </p:nvSpPr>
        <p:spPr>
          <a:xfrm>
            <a:off x="677334" y="609599"/>
            <a:ext cx="8596668" cy="5632175"/>
          </a:xfrm>
        </p:spPr>
        <p:txBody>
          <a:bodyPr>
            <a:normAutofit fontScale="90000"/>
          </a:bodyPr>
          <a:lstStyle/>
          <a:p>
            <a:r>
              <a:rPr lang="en-IN" b="1" dirty="0">
                <a:solidFill>
                  <a:schemeClr val="tx1"/>
                </a:solidFill>
              </a:rPr>
              <a:t>THE WOW SOLUTION</a:t>
            </a:r>
            <a:br>
              <a:rPr lang="en-IN" b="1" dirty="0">
                <a:solidFill>
                  <a:schemeClr val="tx1"/>
                </a:solidFill>
              </a:rPr>
            </a:br>
            <a:br>
              <a:rPr lang="en-IN" b="1" dirty="0">
                <a:solidFill>
                  <a:schemeClr val="tx1"/>
                </a:solidFill>
              </a:rPr>
            </a:br>
            <a:r>
              <a:rPr lang="en-US" dirty="0">
                <a:solidFill>
                  <a:schemeClr val="tx1"/>
                </a:solidFill>
              </a:rPr>
              <a:t>Integration of state-of-the-art deep learning models for natural language understanding and generation. Implementation of advanced algorithms for content optimization and coherence. Incorporation of user feedback mechanisms to continuously improve the quality of generated content.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97838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7273-508B-45A0-9558-47D0C617D503}"/>
              </a:ext>
            </a:extLst>
          </p:cNvPr>
          <p:cNvSpPr>
            <a:spLocks noGrp="1"/>
          </p:cNvSpPr>
          <p:nvPr>
            <p:ph type="title"/>
          </p:nvPr>
        </p:nvSpPr>
        <p:spPr>
          <a:xfrm>
            <a:off x="677334" y="609600"/>
            <a:ext cx="8596668" cy="5499652"/>
          </a:xfrm>
        </p:spPr>
        <p:txBody>
          <a:bodyPr>
            <a:normAutofit fontScale="90000"/>
          </a:bodyPr>
          <a:lstStyle/>
          <a:p>
            <a:r>
              <a:rPr lang="en-IN" b="1" dirty="0">
                <a:solidFill>
                  <a:schemeClr val="tx1"/>
                </a:solidFill>
              </a:rPr>
              <a:t>MODELLING</a:t>
            </a:r>
            <a:br>
              <a:rPr lang="en-IN" b="1" dirty="0">
                <a:solidFill>
                  <a:schemeClr val="tx1"/>
                </a:solidFill>
              </a:rPr>
            </a:br>
            <a:br>
              <a:rPr lang="en-IN" b="1" dirty="0">
                <a:solidFill>
                  <a:schemeClr val="tx1"/>
                </a:solidFill>
              </a:rPr>
            </a:br>
            <a:r>
              <a:rPr lang="en-IN" dirty="0">
                <a:solidFill>
                  <a:schemeClr val="tx1"/>
                </a:solidFill>
              </a:rPr>
              <a:t>Implementation of cutting edge deep learning architecture such as Transformers based models like GPT series or BERT. Fine-tuning pre-trained language models on specific blog related datasets to capture domain specific knowledge and writing styles.</a:t>
            </a:r>
            <a:br>
              <a:rPr lang="en-IN" b="1" dirty="0">
                <a:solidFill>
                  <a:schemeClr val="tx1"/>
                </a:solidFill>
              </a:rPr>
            </a:br>
            <a:br>
              <a:rPr lang="en-IN" b="1" dirty="0">
                <a:solidFill>
                  <a:schemeClr val="tx1"/>
                </a:solidFill>
              </a:rPr>
            </a:br>
            <a:endParaRPr lang="en-US" b="1" dirty="0">
              <a:solidFill>
                <a:schemeClr val="tx1"/>
              </a:solidFill>
            </a:endParaRPr>
          </a:p>
        </p:txBody>
      </p:sp>
    </p:spTree>
    <p:extLst>
      <p:ext uri="{BB962C8B-B14F-4D97-AF65-F5344CB8AC3E}">
        <p14:creationId xmlns:p14="http://schemas.microsoft.com/office/powerpoint/2010/main" val="4080847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TotalTime>
  <Words>359</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RAJESH V</vt:lpstr>
      <vt:lpstr>PROJECT TITLE  BLOG CREATION  USING  DEEP LEARNING (LLM)</vt:lpstr>
      <vt:lpstr>AGENDA   Introduction  Problem Statement  Project Overview  End Users  Solution and Value Proposition  WOW Solution   Modeling  Results</vt:lpstr>
      <vt:lpstr>PROBLEM STATEMENT  Lack of efficient tools for automating blog creation using deep learning language models (LLMs). Time-consuming and labor-intensive process for generating high-quality blog content. Difficulty in maintaining consistency and relevance across blog posts.</vt:lpstr>
      <vt:lpstr>PROJECT OVERVIEW  Utilizing deep learning language models to automate the creation of blog content. Incorporating natural language processing techniques to understand user inputs and generate relevant blog articles. Developing an intuitive user interface for seamless interaction with the system.</vt:lpstr>
      <vt:lpstr>WHO ARE THE END USERS ?  Content creators. Bloggers. Marketing professionals. Businesses seeking to enhance their online presence. </vt:lpstr>
      <vt:lpstr>SOLUTION AND ITS VALUE PREPOSITION  The solution offers an automated approach to blog creation, reducing time and effort required. Enables users to generate high-quality, engaging content consistently. Enhances productivity and efficiency in content marketing strategies. Facilitates personalized content generation based on user preferences and target audience analysis. </vt:lpstr>
      <vt:lpstr>THE WOW SOLUTION  Integration of state-of-the-art deep learning models for natural language understanding and generation. Implementation of advanced algorithms for content optimization and coherence. Incorporation of user feedback mechanisms to continuously improve the quality of generated content. </vt:lpstr>
      <vt:lpstr>MODELLING  Implementation of cutting edge deep learning architecture such as Transformers based models like GPT series or BERT. Fine-tuning pre-trained language models on specific blog related datasets to capture domain specific knowledge and writing styles.  </vt:lpstr>
      <vt:lpstr>RESULT  Increased efficiency in blog creation process, with significant time savings. Improved content quality and relevance, leading to higher reader engagement. Enhanced scalability and adaptability to different domains and content types. Positive feedback from users indicating satisfaction with the automated blog creation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RAJESH V</dc:title>
  <dc:creator>Rajesh</dc:creator>
  <cp:lastModifiedBy>Rajesh</cp:lastModifiedBy>
  <cp:revision>1</cp:revision>
  <dcterms:created xsi:type="dcterms:W3CDTF">2024-04-01T14:28:13Z</dcterms:created>
  <dcterms:modified xsi:type="dcterms:W3CDTF">2024-04-01T15:32:38Z</dcterms:modified>
</cp:coreProperties>
</file>