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 id="2147483681" r:id="rId6"/>
  </p:sldMasterIdLst>
  <p:notesMasterIdLst>
    <p:notesMasterId r:id="rId45"/>
  </p:notesMasterIdLst>
  <p:sldIdLst>
    <p:sldId id="257" r:id="rId7"/>
    <p:sldId id="282" r:id="rId8"/>
    <p:sldId id="438" r:id="rId9"/>
    <p:sldId id="433" r:id="rId10"/>
    <p:sldId id="436" r:id="rId11"/>
    <p:sldId id="423" r:id="rId12"/>
    <p:sldId id="421" r:id="rId13"/>
    <p:sldId id="424" r:id="rId14"/>
    <p:sldId id="265" r:id="rId15"/>
    <p:sldId id="359" r:id="rId16"/>
    <p:sldId id="422" r:id="rId17"/>
    <p:sldId id="357" r:id="rId18"/>
    <p:sldId id="362" r:id="rId19"/>
    <p:sldId id="365" r:id="rId20"/>
    <p:sldId id="410" r:id="rId21"/>
    <p:sldId id="428" r:id="rId22"/>
    <p:sldId id="366" r:id="rId23"/>
    <p:sldId id="437" r:id="rId24"/>
    <p:sldId id="448" r:id="rId25"/>
    <p:sldId id="439" r:id="rId26"/>
    <p:sldId id="432" r:id="rId27"/>
    <p:sldId id="426" r:id="rId28"/>
    <p:sldId id="442" r:id="rId29"/>
    <p:sldId id="449" r:id="rId30"/>
    <p:sldId id="430" r:id="rId31"/>
    <p:sldId id="412" r:id="rId32"/>
    <p:sldId id="414" r:id="rId33"/>
    <p:sldId id="440" r:id="rId34"/>
    <p:sldId id="441" r:id="rId35"/>
    <p:sldId id="444" r:id="rId36"/>
    <p:sldId id="446" r:id="rId37"/>
    <p:sldId id="445" r:id="rId38"/>
    <p:sldId id="447" r:id="rId39"/>
    <p:sldId id="405" r:id="rId40"/>
    <p:sldId id="397" r:id="rId41"/>
    <p:sldId id="398" r:id="rId42"/>
    <p:sldId id="279" r:id="rId43"/>
    <p:sldId id="41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CiAVBkB2Mim3/A1/d4VBPA==" hashData="jDyFCub84+pMEZg5P2VvP97D660="/>
  <p:extLst>
    <p:ext uri="{521415D9-36F7-43E2-AB2F-B90AF26B5E84}">
      <p14:sectionLst xmlns:p14="http://schemas.microsoft.com/office/powerpoint/2010/main">
        <p14:section name="Default Section" id="{F205CE9C-8BFA-46C5-BACE-D2856F9E6104}">
          <p14:sldIdLst>
            <p14:sldId id="257"/>
            <p14:sldId id="282"/>
            <p14:sldId id="438"/>
            <p14:sldId id="433"/>
            <p14:sldId id="436"/>
            <p14:sldId id="423"/>
            <p14:sldId id="421"/>
            <p14:sldId id="424"/>
            <p14:sldId id="265"/>
            <p14:sldId id="359"/>
            <p14:sldId id="422"/>
            <p14:sldId id="357"/>
            <p14:sldId id="362"/>
            <p14:sldId id="365"/>
            <p14:sldId id="410"/>
            <p14:sldId id="428"/>
            <p14:sldId id="366"/>
            <p14:sldId id="437"/>
            <p14:sldId id="448"/>
            <p14:sldId id="439"/>
            <p14:sldId id="432"/>
            <p14:sldId id="426"/>
            <p14:sldId id="442"/>
            <p14:sldId id="449"/>
            <p14:sldId id="430"/>
            <p14:sldId id="412"/>
            <p14:sldId id="414"/>
            <p14:sldId id="440"/>
            <p14:sldId id="441"/>
            <p14:sldId id="444"/>
            <p14:sldId id="446"/>
            <p14:sldId id="445"/>
            <p14:sldId id="447"/>
            <p14:sldId id="405"/>
            <p14:sldId id="397"/>
            <p14:sldId id="398"/>
          </p14:sldIdLst>
        </p14:section>
        <p14:section name="Untitled Section" id="{35025A13-3BFD-4756-81DF-9B2266250453}">
          <p14:sldIdLst>
            <p14:sldId id="279"/>
            <p14:sldId id="41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7674"/>
    <a:srgbClr val="008080"/>
    <a:srgbClr val="BC4744"/>
    <a:srgbClr val="953735"/>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0817" autoAdjust="0"/>
  </p:normalViewPr>
  <p:slideViewPr>
    <p:cSldViewPr>
      <p:cViewPr varScale="1">
        <p:scale>
          <a:sx n="55" d="100"/>
          <a:sy n="55" d="100"/>
        </p:scale>
        <p:origin x="-172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s>
</file>

<file path=ppt/diagrams/_rels/data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diagrams/_rels/data4.xml.rels><?xml version="1.0" encoding="UTF-8" standalone="yes"?>
<Relationships xmlns="http://schemas.openxmlformats.org/package/2006/relationships"><Relationship Id="rId1"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E89A20-532C-4AD9-A3E0-59C764C94800}" type="doc">
      <dgm:prSet loTypeId="urn:microsoft.com/office/officeart/2005/8/layout/pyramid2" loCatId="pyramid" qsTypeId="urn:microsoft.com/office/officeart/2005/8/quickstyle/simple1" qsCatId="simple" csTypeId="urn:microsoft.com/office/officeart/2005/8/colors/accent1_2" csCatId="accent1" phldr="1"/>
      <dgm:spPr/>
    </dgm:pt>
    <dgm:pt modelId="{8A23AC70-5A93-4B2F-91C7-84CA8771984C}">
      <dgm:prSet phldrT="[Text]" custT="1"/>
      <dgm:spPr/>
      <dgm:t>
        <a:bodyPr/>
        <a:lstStyle/>
        <a:p>
          <a:r>
            <a:rPr lang="en-US" sz="1800" dirty="0" smtClean="0"/>
            <a:t>Algorithm</a:t>
          </a:r>
          <a:endParaRPr lang="en-US" sz="1800" dirty="0"/>
        </a:p>
      </dgm:t>
    </dgm:pt>
    <dgm:pt modelId="{1EE63721-FC2C-4B58-940A-29D87B88E483}" type="parTrans" cxnId="{009DAB34-831C-4321-A01C-A0BD1BE908DF}">
      <dgm:prSet/>
      <dgm:spPr/>
      <dgm:t>
        <a:bodyPr/>
        <a:lstStyle/>
        <a:p>
          <a:endParaRPr lang="en-US"/>
        </a:p>
      </dgm:t>
    </dgm:pt>
    <dgm:pt modelId="{43CDA593-33F5-4CAA-B99A-DDEFFED102F3}" type="sibTrans" cxnId="{009DAB34-831C-4321-A01C-A0BD1BE908DF}">
      <dgm:prSet/>
      <dgm:spPr/>
      <dgm:t>
        <a:bodyPr/>
        <a:lstStyle/>
        <a:p>
          <a:endParaRPr lang="en-US"/>
        </a:p>
      </dgm:t>
    </dgm:pt>
    <dgm:pt modelId="{14AD186D-AFC5-4061-97AD-1E8C35BF7933}">
      <dgm:prSet phldrT="[Text]" custT="1"/>
      <dgm:spPr/>
      <dgm:t>
        <a:bodyPr/>
        <a:lstStyle/>
        <a:p>
          <a:r>
            <a:rPr lang="en-US" sz="1800" dirty="0" smtClean="0"/>
            <a:t>Flowchart</a:t>
          </a:r>
          <a:endParaRPr lang="en-US" sz="1800" dirty="0"/>
        </a:p>
      </dgm:t>
    </dgm:pt>
    <dgm:pt modelId="{56C0FD8D-81DD-4B96-BE41-5311959DE432}" type="parTrans" cxnId="{8A4BD8B6-A034-4013-9078-D08EF0C62443}">
      <dgm:prSet/>
      <dgm:spPr/>
      <dgm:t>
        <a:bodyPr/>
        <a:lstStyle/>
        <a:p>
          <a:endParaRPr lang="en-US"/>
        </a:p>
      </dgm:t>
    </dgm:pt>
    <dgm:pt modelId="{3C3AD836-1BB7-4F8C-8FF7-BA24BF9E035B}" type="sibTrans" cxnId="{8A4BD8B6-A034-4013-9078-D08EF0C62443}">
      <dgm:prSet/>
      <dgm:spPr/>
      <dgm:t>
        <a:bodyPr/>
        <a:lstStyle/>
        <a:p>
          <a:endParaRPr lang="en-US"/>
        </a:p>
      </dgm:t>
    </dgm:pt>
    <dgm:pt modelId="{5A47C274-9410-4FE5-A0ED-1A26326F0580}">
      <dgm:prSet phldrT="[Text]" custT="1"/>
      <dgm:spPr/>
      <dgm:t>
        <a:bodyPr/>
        <a:lstStyle/>
        <a:p>
          <a:r>
            <a:rPr lang="en-US" sz="1800" dirty="0" smtClean="0"/>
            <a:t>Pseudo code</a:t>
          </a:r>
          <a:endParaRPr lang="en-US" sz="1800" dirty="0"/>
        </a:p>
      </dgm:t>
    </dgm:pt>
    <dgm:pt modelId="{59C274D2-EB33-4414-B26F-256060C8BF3A}" type="parTrans" cxnId="{6EE9BF6E-A888-4DC2-9EFA-1F6CC9AA943D}">
      <dgm:prSet/>
      <dgm:spPr/>
      <dgm:t>
        <a:bodyPr/>
        <a:lstStyle/>
        <a:p>
          <a:endParaRPr lang="en-US"/>
        </a:p>
      </dgm:t>
    </dgm:pt>
    <dgm:pt modelId="{2E1A8617-4400-4E12-BC00-B48FD3423E15}" type="sibTrans" cxnId="{6EE9BF6E-A888-4DC2-9EFA-1F6CC9AA943D}">
      <dgm:prSet/>
      <dgm:spPr/>
      <dgm:t>
        <a:bodyPr/>
        <a:lstStyle/>
        <a:p>
          <a:endParaRPr lang="en-US"/>
        </a:p>
      </dgm:t>
    </dgm:pt>
    <dgm:pt modelId="{AC9EAB0D-772E-4798-BD9A-AFC1BEE517DE}" type="pres">
      <dgm:prSet presAssocID="{14E89A20-532C-4AD9-A3E0-59C764C94800}" presName="compositeShape" presStyleCnt="0">
        <dgm:presLayoutVars>
          <dgm:dir/>
          <dgm:resizeHandles/>
        </dgm:presLayoutVars>
      </dgm:prSet>
      <dgm:spPr/>
    </dgm:pt>
    <dgm:pt modelId="{B219F226-ACAF-4662-82E8-68277D60ECED}" type="pres">
      <dgm:prSet presAssocID="{14E89A20-532C-4AD9-A3E0-59C764C94800}" presName="pyramid" presStyleLbl="node1" presStyleIdx="0" presStyleCnt="1">
        <dgm:style>
          <a:lnRef idx="1">
            <a:schemeClr val="accent3"/>
          </a:lnRef>
          <a:fillRef idx="3">
            <a:schemeClr val="accent3"/>
          </a:fillRef>
          <a:effectRef idx="2">
            <a:schemeClr val="accent3"/>
          </a:effectRef>
          <a:fontRef idx="minor">
            <a:schemeClr val="lt1"/>
          </a:fontRef>
        </dgm:style>
      </dgm:prSet>
      <dgm:spPr>
        <a:ln/>
      </dgm:spPr>
    </dgm:pt>
    <dgm:pt modelId="{D5731CD9-8778-4D27-A79C-7B9E541FE8C3}" type="pres">
      <dgm:prSet presAssocID="{14E89A20-532C-4AD9-A3E0-59C764C94800}" presName="theList" presStyleCnt="0"/>
      <dgm:spPr/>
    </dgm:pt>
    <dgm:pt modelId="{C32189C3-ADDC-43F4-AF80-8FEBC2310FA7}" type="pres">
      <dgm:prSet presAssocID="{8A23AC70-5A93-4B2F-91C7-84CA8771984C}" presName="aNode" presStyleLbl="fgAcc1" presStyleIdx="0" presStyleCnt="3" custScaleX="122172">
        <dgm:presLayoutVars>
          <dgm:bulletEnabled val="1"/>
        </dgm:presLayoutVars>
      </dgm:prSet>
      <dgm:spPr/>
      <dgm:t>
        <a:bodyPr/>
        <a:lstStyle/>
        <a:p>
          <a:endParaRPr lang="en-US"/>
        </a:p>
      </dgm:t>
    </dgm:pt>
    <dgm:pt modelId="{EA870021-CBB7-457E-B497-A338FD427E2D}" type="pres">
      <dgm:prSet presAssocID="{8A23AC70-5A93-4B2F-91C7-84CA8771984C}" presName="aSpace" presStyleCnt="0"/>
      <dgm:spPr/>
    </dgm:pt>
    <dgm:pt modelId="{E55ED8C7-CDBC-403A-9622-071E645F695D}" type="pres">
      <dgm:prSet presAssocID="{14AD186D-AFC5-4061-97AD-1E8C35BF7933}" presName="aNode" presStyleLbl="fgAcc1" presStyleIdx="1" presStyleCnt="3" custScaleX="124208">
        <dgm:presLayoutVars>
          <dgm:bulletEnabled val="1"/>
        </dgm:presLayoutVars>
      </dgm:prSet>
      <dgm:spPr/>
      <dgm:t>
        <a:bodyPr/>
        <a:lstStyle/>
        <a:p>
          <a:endParaRPr lang="en-US"/>
        </a:p>
      </dgm:t>
    </dgm:pt>
    <dgm:pt modelId="{58D53E36-1B04-454E-BD27-425B3BF99864}" type="pres">
      <dgm:prSet presAssocID="{14AD186D-AFC5-4061-97AD-1E8C35BF7933}" presName="aSpace" presStyleCnt="0"/>
      <dgm:spPr/>
    </dgm:pt>
    <dgm:pt modelId="{BE29FEFB-7786-4200-B8C7-F38681005232}" type="pres">
      <dgm:prSet presAssocID="{5A47C274-9410-4FE5-A0ED-1A26326F0580}" presName="aNode" presStyleLbl="fgAcc1" presStyleIdx="2" presStyleCnt="3" custScaleX="125226">
        <dgm:presLayoutVars>
          <dgm:bulletEnabled val="1"/>
        </dgm:presLayoutVars>
      </dgm:prSet>
      <dgm:spPr/>
      <dgm:t>
        <a:bodyPr/>
        <a:lstStyle/>
        <a:p>
          <a:endParaRPr lang="en-US"/>
        </a:p>
      </dgm:t>
    </dgm:pt>
    <dgm:pt modelId="{8DC23326-464D-41BC-B558-66F6E33EAC97}" type="pres">
      <dgm:prSet presAssocID="{5A47C274-9410-4FE5-A0ED-1A26326F0580}" presName="aSpace" presStyleCnt="0"/>
      <dgm:spPr/>
    </dgm:pt>
  </dgm:ptLst>
  <dgm:cxnLst>
    <dgm:cxn modelId="{22368408-A4AD-4160-81D1-16FECAB2B285}" type="presOf" srcId="{14E89A20-532C-4AD9-A3E0-59C764C94800}" destId="{AC9EAB0D-772E-4798-BD9A-AFC1BEE517DE}" srcOrd="0" destOrd="0" presId="urn:microsoft.com/office/officeart/2005/8/layout/pyramid2"/>
    <dgm:cxn modelId="{5E9B99F6-6B54-456F-B257-74980D01480F}" type="presOf" srcId="{5A47C274-9410-4FE5-A0ED-1A26326F0580}" destId="{BE29FEFB-7786-4200-B8C7-F38681005232}" srcOrd="0" destOrd="0" presId="urn:microsoft.com/office/officeart/2005/8/layout/pyramid2"/>
    <dgm:cxn modelId="{6EE9BF6E-A888-4DC2-9EFA-1F6CC9AA943D}" srcId="{14E89A20-532C-4AD9-A3E0-59C764C94800}" destId="{5A47C274-9410-4FE5-A0ED-1A26326F0580}" srcOrd="2" destOrd="0" parTransId="{59C274D2-EB33-4414-B26F-256060C8BF3A}" sibTransId="{2E1A8617-4400-4E12-BC00-B48FD3423E15}"/>
    <dgm:cxn modelId="{98C9306D-DC66-4DE7-82F5-0797C02D4CA9}" type="presOf" srcId="{14AD186D-AFC5-4061-97AD-1E8C35BF7933}" destId="{E55ED8C7-CDBC-403A-9622-071E645F695D}" srcOrd="0" destOrd="0" presId="urn:microsoft.com/office/officeart/2005/8/layout/pyramid2"/>
    <dgm:cxn modelId="{904F0CD3-8576-4CFC-B005-29F56924A83B}" type="presOf" srcId="{8A23AC70-5A93-4B2F-91C7-84CA8771984C}" destId="{C32189C3-ADDC-43F4-AF80-8FEBC2310FA7}" srcOrd="0" destOrd="0" presId="urn:microsoft.com/office/officeart/2005/8/layout/pyramid2"/>
    <dgm:cxn modelId="{009DAB34-831C-4321-A01C-A0BD1BE908DF}" srcId="{14E89A20-532C-4AD9-A3E0-59C764C94800}" destId="{8A23AC70-5A93-4B2F-91C7-84CA8771984C}" srcOrd="0" destOrd="0" parTransId="{1EE63721-FC2C-4B58-940A-29D87B88E483}" sibTransId="{43CDA593-33F5-4CAA-B99A-DDEFFED102F3}"/>
    <dgm:cxn modelId="{8A4BD8B6-A034-4013-9078-D08EF0C62443}" srcId="{14E89A20-532C-4AD9-A3E0-59C764C94800}" destId="{14AD186D-AFC5-4061-97AD-1E8C35BF7933}" srcOrd="1" destOrd="0" parTransId="{56C0FD8D-81DD-4B96-BE41-5311959DE432}" sibTransId="{3C3AD836-1BB7-4F8C-8FF7-BA24BF9E035B}"/>
    <dgm:cxn modelId="{5691BBE4-A462-45E7-8055-5475A2A27F88}" type="presParOf" srcId="{AC9EAB0D-772E-4798-BD9A-AFC1BEE517DE}" destId="{B219F226-ACAF-4662-82E8-68277D60ECED}" srcOrd="0" destOrd="0" presId="urn:microsoft.com/office/officeart/2005/8/layout/pyramid2"/>
    <dgm:cxn modelId="{DB86BFAA-AADF-489B-95DC-F45284BE928B}" type="presParOf" srcId="{AC9EAB0D-772E-4798-BD9A-AFC1BEE517DE}" destId="{D5731CD9-8778-4D27-A79C-7B9E541FE8C3}" srcOrd="1" destOrd="0" presId="urn:microsoft.com/office/officeart/2005/8/layout/pyramid2"/>
    <dgm:cxn modelId="{367E3752-3EB8-4D16-8EB7-6BB868BFB0DF}" type="presParOf" srcId="{D5731CD9-8778-4D27-A79C-7B9E541FE8C3}" destId="{C32189C3-ADDC-43F4-AF80-8FEBC2310FA7}" srcOrd="0" destOrd="0" presId="urn:microsoft.com/office/officeart/2005/8/layout/pyramid2"/>
    <dgm:cxn modelId="{F15F100A-1C10-454B-8DBD-EB7A6F7FA67A}" type="presParOf" srcId="{D5731CD9-8778-4D27-A79C-7B9E541FE8C3}" destId="{EA870021-CBB7-457E-B497-A338FD427E2D}" srcOrd="1" destOrd="0" presId="urn:microsoft.com/office/officeart/2005/8/layout/pyramid2"/>
    <dgm:cxn modelId="{AD1C6643-CCA7-4C00-B92C-BA6144B0E825}" type="presParOf" srcId="{D5731CD9-8778-4D27-A79C-7B9E541FE8C3}" destId="{E55ED8C7-CDBC-403A-9622-071E645F695D}" srcOrd="2" destOrd="0" presId="urn:microsoft.com/office/officeart/2005/8/layout/pyramid2"/>
    <dgm:cxn modelId="{270F20FF-40E8-4C9B-97AB-C081275EA1AD}" type="presParOf" srcId="{D5731CD9-8778-4D27-A79C-7B9E541FE8C3}" destId="{58D53E36-1B04-454E-BD27-425B3BF99864}" srcOrd="3" destOrd="0" presId="urn:microsoft.com/office/officeart/2005/8/layout/pyramid2"/>
    <dgm:cxn modelId="{C3B559E4-2F92-47E5-9277-89E118C5AAF9}" type="presParOf" srcId="{D5731CD9-8778-4D27-A79C-7B9E541FE8C3}" destId="{BE29FEFB-7786-4200-B8C7-F38681005232}" srcOrd="4" destOrd="0" presId="urn:microsoft.com/office/officeart/2005/8/layout/pyramid2"/>
    <dgm:cxn modelId="{947FF6EF-8200-4CEC-97E4-A0AC9E9FFDBD}" type="presParOf" srcId="{D5731CD9-8778-4D27-A79C-7B9E541FE8C3}" destId="{8DC23326-464D-41BC-B558-66F6E33EAC97}"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6C1887-6D90-4DFC-97F8-F1288CE68A36}" type="doc">
      <dgm:prSet loTypeId="urn:microsoft.com/office/officeart/2005/8/layout/process1" loCatId="process" qsTypeId="urn:microsoft.com/office/officeart/2005/8/quickstyle/simple1" qsCatId="simple" csTypeId="urn:microsoft.com/office/officeart/2005/8/colors/colorful1" csCatId="colorful" phldr="1"/>
      <dgm:spPr/>
    </dgm:pt>
    <dgm:pt modelId="{E725518B-7CED-410C-92B8-FB17D7BD5A40}">
      <dgm:prSet phldrT="[Text]" custT="1"/>
      <dgm:spPr/>
      <dgm:t>
        <a:bodyPr anchor="t"/>
        <a:lstStyle/>
        <a:p>
          <a:r>
            <a:rPr lang="en-US" sz="1800" b="1" i="0" dirty="0" smtClean="0">
              <a:latin typeface="+mn-lt"/>
              <a:ea typeface="ＭＳ Ｐゴシック"/>
              <a:cs typeface="ＭＳ Ｐゴシック"/>
            </a:rPr>
            <a:t>Step 1: </a:t>
          </a:r>
        </a:p>
        <a:p>
          <a:r>
            <a:rPr lang="en-US" sz="1800" b="0" i="0" dirty="0" smtClean="0">
              <a:latin typeface="+mn-lt"/>
              <a:ea typeface="ＭＳ Ｐゴシック"/>
              <a:cs typeface="ＭＳ Ｐゴシック"/>
            </a:rPr>
            <a:t>Take first number</a:t>
          </a:r>
        </a:p>
        <a:p>
          <a:r>
            <a:rPr lang="en-US" sz="1800" b="0" i="0" dirty="0" smtClean="0">
              <a:latin typeface="+mn-lt"/>
              <a:ea typeface="ＭＳ Ｐゴシック"/>
              <a:cs typeface="ＭＳ Ｐゴシック"/>
            </a:rPr>
            <a:t>(Numbers can be integers or decimals)</a:t>
          </a:r>
          <a:endParaRPr lang="en-US" sz="1800" b="0" i="0" dirty="0">
            <a:latin typeface="+mn-lt"/>
          </a:endParaRPr>
        </a:p>
      </dgm:t>
    </dgm:pt>
    <dgm:pt modelId="{5343CD06-56A4-4D32-8DA2-5DD13613B339}" type="parTrans" cxnId="{DFB95391-822D-45D1-A06F-3B4D828C8454}">
      <dgm:prSet/>
      <dgm:spPr/>
      <dgm:t>
        <a:bodyPr/>
        <a:lstStyle/>
        <a:p>
          <a:endParaRPr lang="en-US" sz="1800" b="0" i="0">
            <a:latin typeface="+mn-lt"/>
          </a:endParaRPr>
        </a:p>
      </dgm:t>
    </dgm:pt>
    <dgm:pt modelId="{E3FB8181-B1D6-4387-A7B1-2992C5173FB1}" type="sibTrans" cxnId="{DFB95391-822D-45D1-A06F-3B4D828C8454}">
      <dgm:prSet custT="1"/>
      <dgm:spPr/>
      <dgm:t>
        <a:bodyPr/>
        <a:lstStyle/>
        <a:p>
          <a:endParaRPr lang="en-US" sz="1800" b="0" i="0">
            <a:latin typeface="+mn-lt"/>
          </a:endParaRPr>
        </a:p>
      </dgm:t>
    </dgm:pt>
    <dgm:pt modelId="{D465F241-AA85-4A47-969D-E4B63B321CE9}">
      <dgm:prSet phldrT="[Text]" custT="1"/>
      <dgm:spPr/>
      <dgm:t>
        <a:bodyPr anchor="t"/>
        <a:lstStyle/>
        <a:p>
          <a:r>
            <a:rPr lang="en-US" sz="1800" b="1" i="0" dirty="0" smtClean="0">
              <a:latin typeface="+mn-lt"/>
              <a:ea typeface="ＭＳ Ｐゴシック"/>
              <a:cs typeface="ＭＳ Ｐゴシック"/>
            </a:rPr>
            <a:t>Step 2: </a:t>
          </a:r>
        </a:p>
        <a:p>
          <a:r>
            <a:rPr lang="en-US" sz="1800" b="0" i="0" dirty="0" smtClean="0">
              <a:latin typeface="+mn-lt"/>
              <a:ea typeface="ＭＳ Ｐゴシック"/>
              <a:cs typeface="ＭＳ Ｐゴシック"/>
            </a:rPr>
            <a:t>Take the second number</a:t>
          </a:r>
        </a:p>
        <a:p>
          <a:r>
            <a:rPr lang="en-US" sz="1800" b="0" i="0" dirty="0" smtClean="0">
              <a:latin typeface="+mn-lt"/>
              <a:ea typeface="ＭＳ Ｐゴシック"/>
              <a:cs typeface="ＭＳ Ｐゴシック"/>
            </a:rPr>
            <a:t>(Numbers Can be integers or decimals)</a:t>
          </a:r>
          <a:endParaRPr lang="en-US" sz="1800" b="0" i="0" dirty="0">
            <a:latin typeface="+mn-lt"/>
          </a:endParaRPr>
        </a:p>
      </dgm:t>
    </dgm:pt>
    <dgm:pt modelId="{B2A89707-3FA0-4F80-8A5A-2E20B39161A1}" type="parTrans" cxnId="{4788421C-7336-48E7-B157-0A8AF2910A3A}">
      <dgm:prSet/>
      <dgm:spPr/>
      <dgm:t>
        <a:bodyPr/>
        <a:lstStyle/>
        <a:p>
          <a:endParaRPr lang="en-US" sz="1800" b="0" i="0">
            <a:latin typeface="+mn-lt"/>
          </a:endParaRPr>
        </a:p>
      </dgm:t>
    </dgm:pt>
    <dgm:pt modelId="{57DA5C00-590E-4801-84CE-C864B8E8E01B}" type="sibTrans" cxnId="{4788421C-7336-48E7-B157-0A8AF2910A3A}">
      <dgm:prSet custT="1"/>
      <dgm:spPr/>
      <dgm:t>
        <a:bodyPr/>
        <a:lstStyle/>
        <a:p>
          <a:endParaRPr lang="en-US" sz="1800" b="0" i="0">
            <a:latin typeface="+mn-lt"/>
          </a:endParaRPr>
        </a:p>
      </dgm:t>
    </dgm:pt>
    <dgm:pt modelId="{C362CCBC-A7B6-4E83-B113-88ABBA5E71C5}">
      <dgm:prSet phldrT="[Text]" custT="1"/>
      <dgm:spPr/>
      <dgm:t>
        <a:bodyPr anchor="t"/>
        <a:lstStyle/>
        <a:p>
          <a:r>
            <a:rPr lang="en-US" sz="1800" b="1" i="0" dirty="0" smtClean="0">
              <a:latin typeface="+mn-lt"/>
              <a:ea typeface="ＭＳ Ｐゴシック"/>
              <a:cs typeface="ＭＳ Ｐゴシック"/>
            </a:rPr>
            <a:t>Step 3: </a:t>
          </a:r>
        </a:p>
        <a:p>
          <a:r>
            <a:rPr lang="en-US" sz="1800" b="0" i="0" dirty="0" smtClean="0">
              <a:latin typeface="+mn-lt"/>
              <a:ea typeface="ＭＳ Ｐゴシック"/>
              <a:cs typeface="ＭＳ Ｐゴシック"/>
            </a:rPr>
            <a:t>Add the two numbers</a:t>
          </a:r>
          <a:endParaRPr lang="en-US" sz="1800" b="0" i="0" dirty="0">
            <a:latin typeface="+mn-lt"/>
          </a:endParaRPr>
        </a:p>
      </dgm:t>
    </dgm:pt>
    <dgm:pt modelId="{D4DC4CF6-5B61-4FF3-916E-25F7DEAAE46F}" type="parTrans" cxnId="{9EECA1FE-E343-49B7-8A54-C8FDAC73ED4B}">
      <dgm:prSet/>
      <dgm:spPr/>
      <dgm:t>
        <a:bodyPr/>
        <a:lstStyle/>
        <a:p>
          <a:endParaRPr lang="en-US" sz="1800" b="0" i="0">
            <a:latin typeface="+mn-lt"/>
          </a:endParaRPr>
        </a:p>
      </dgm:t>
    </dgm:pt>
    <dgm:pt modelId="{D79855B2-66CE-4712-86BD-91C666080106}" type="sibTrans" cxnId="{9EECA1FE-E343-49B7-8A54-C8FDAC73ED4B}">
      <dgm:prSet custT="1"/>
      <dgm:spPr/>
      <dgm:t>
        <a:bodyPr/>
        <a:lstStyle/>
        <a:p>
          <a:endParaRPr lang="en-US" sz="1800" b="0" i="0">
            <a:latin typeface="+mn-lt"/>
          </a:endParaRPr>
        </a:p>
      </dgm:t>
    </dgm:pt>
    <dgm:pt modelId="{06D54C16-CA1F-464E-9D1B-906C152AACCB}">
      <dgm:prSet custT="1"/>
      <dgm:spPr/>
      <dgm:t>
        <a:bodyPr anchor="t"/>
        <a:lstStyle/>
        <a:p>
          <a:r>
            <a:rPr lang="en-US" sz="1800" b="1" i="0" dirty="0" smtClean="0">
              <a:latin typeface="+mn-lt"/>
              <a:ea typeface="ＭＳ Ｐゴシック"/>
              <a:cs typeface="ＭＳ Ｐゴシック"/>
            </a:rPr>
            <a:t>Step 4: </a:t>
          </a:r>
        </a:p>
        <a:p>
          <a:r>
            <a:rPr lang="en-US" sz="1800" b="0" i="0" dirty="0" smtClean="0">
              <a:latin typeface="+mn-lt"/>
              <a:ea typeface="ＭＳ Ｐゴシック"/>
              <a:cs typeface="ＭＳ Ｐゴシック"/>
            </a:rPr>
            <a:t>Display the Result</a:t>
          </a:r>
          <a:endParaRPr lang="en-US" sz="1800" b="0" i="0" dirty="0">
            <a:latin typeface="+mn-lt"/>
          </a:endParaRPr>
        </a:p>
      </dgm:t>
    </dgm:pt>
    <dgm:pt modelId="{E7ADEB7C-72B7-481A-BE1A-32FC1493FF12}" type="parTrans" cxnId="{492517EA-89FD-46D2-A760-2F8011A45647}">
      <dgm:prSet/>
      <dgm:spPr/>
      <dgm:t>
        <a:bodyPr/>
        <a:lstStyle/>
        <a:p>
          <a:endParaRPr lang="en-US" sz="1800" b="0" i="0">
            <a:latin typeface="+mn-lt"/>
          </a:endParaRPr>
        </a:p>
      </dgm:t>
    </dgm:pt>
    <dgm:pt modelId="{2B8983D0-5B47-48DA-8A62-21AFCA407340}" type="sibTrans" cxnId="{492517EA-89FD-46D2-A760-2F8011A45647}">
      <dgm:prSet/>
      <dgm:spPr/>
      <dgm:t>
        <a:bodyPr/>
        <a:lstStyle/>
        <a:p>
          <a:endParaRPr lang="en-US" sz="1800" b="0" i="0">
            <a:latin typeface="+mn-lt"/>
          </a:endParaRPr>
        </a:p>
      </dgm:t>
    </dgm:pt>
    <dgm:pt modelId="{E8676EFB-BD66-4749-B482-5AE4953908AD}" type="pres">
      <dgm:prSet presAssocID="{746C1887-6D90-4DFC-97F8-F1288CE68A36}" presName="Name0" presStyleCnt="0">
        <dgm:presLayoutVars>
          <dgm:dir/>
          <dgm:resizeHandles val="exact"/>
        </dgm:presLayoutVars>
      </dgm:prSet>
      <dgm:spPr/>
    </dgm:pt>
    <dgm:pt modelId="{5BEBF6E5-0CEB-4C4A-B551-A70D57DA6441}" type="pres">
      <dgm:prSet presAssocID="{E725518B-7CED-410C-92B8-FB17D7BD5A40}" presName="node" presStyleLbl="node1" presStyleIdx="0" presStyleCnt="4">
        <dgm:presLayoutVars>
          <dgm:bulletEnabled val="1"/>
        </dgm:presLayoutVars>
      </dgm:prSet>
      <dgm:spPr/>
      <dgm:t>
        <a:bodyPr/>
        <a:lstStyle/>
        <a:p>
          <a:endParaRPr lang="en-US"/>
        </a:p>
      </dgm:t>
    </dgm:pt>
    <dgm:pt modelId="{6956896B-21F0-412F-9AF0-9D0B8C71CCC0}" type="pres">
      <dgm:prSet presAssocID="{E3FB8181-B1D6-4387-A7B1-2992C5173FB1}" presName="sibTrans" presStyleLbl="sibTrans2D1" presStyleIdx="0" presStyleCnt="3"/>
      <dgm:spPr/>
      <dgm:t>
        <a:bodyPr/>
        <a:lstStyle/>
        <a:p>
          <a:endParaRPr lang="en-US"/>
        </a:p>
      </dgm:t>
    </dgm:pt>
    <dgm:pt modelId="{AEF49B50-E27F-4740-AB99-F4D970CA2E80}" type="pres">
      <dgm:prSet presAssocID="{E3FB8181-B1D6-4387-A7B1-2992C5173FB1}" presName="connectorText" presStyleLbl="sibTrans2D1" presStyleIdx="0" presStyleCnt="3"/>
      <dgm:spPr/>
      <dgm:t>
        <a:bodyPr/>
        <a:lstStyle/>
        <a:p>
          <a:endParaRPr lang="en-US"/>
        </a:p>
      </dgm:t>
    </dgm:pt>
    <dgm:pt modelId="{574FD802-49D7-49A6-9016-D3C14E21291D}" type="pres">
      <dgm:prSet presAssocID="{D465F241-AA85-4A47-969D-E4B63B321CE9}" presName="node" presStyleLbl="node1" presStyleIdx="1" presStyleCnt="4">
        <dgm:presLayoutVars>
          <dgm:bulletEnabled val="1"/>
        </dgm:presLayoutVars>
      </dgm:prSet>
      <dgm:spPr/>
      <dgm:t>
        <a:bodyPr/>
        <a:lstStyle/>
        <a:p>
          <a:endParaRPr lang="en-US"/>
        </a:p>
      </dgm:t>
    </dgm:pt>
    <dgm:pt modelId="{068DB643-85F6-47D6-B132-B2AF2860FC8F}" type="pres">
      <dgm:prSet presAssocID="{57DA5C00-590E-4801-84CE-C864B8E8E01B}" presName="sibTrans" presStyleLbl="sibTrans2D1" presStyleIdx="1" presStyleCnt="3"/>
      <dgm:spPr/>
      <dgm:t>
        <a:bodyPr/>
        <a:lstStyle/>
        <a:p>
          <a:endParaRPr lang="en-US"/>
        </a:p>
      </dgm:t>
    </dgm:pt>
    <dgm:pt modelId="{D5A20039-FECB-49ED-8992-9AC21D384F75}" type="pres">
      <dgm:prSet presAssocID="{57DA5C00-590E-4801-84CE-C864B8E8E01B}" presName="connectorText" presStyleLbl="sibTrans2D1" presStyleIdx="1" presStyleCnt="3"/>
      <dgm:spPr/>
      <dgm:t>
        <a:bodyPr/>
        <a:lstStyle/>
        <a:p>
          <a:endParaRPr lang="en-US"/>
        </a:p>
      </dgm:t>
    </dgm:pt>
    <dgm:pt modelId="{5D4F9A26-3290-4DE8-887B-F3EC6F2C16AF}" type="pres">
      <dgm:prSet presAssocID="{C362CCBC-A7B6-4E83-B113-88ABBA5E71C5}" presName="node" presStyleLbl="node1" presStyleIdx="2" presStyleCnt="4">
        <dgm:presLayoutVars>
          <dgm:bulletEnabled val="1"/>
        </dgm:presLayoutVars>
      </dgm:prSet>
      <dgm:spPr/>
      <dgm:t>
        <a:bodyPr/>
        <a:lstStyle/>
        <a:p>
          <a:endParaRPr lang="en-US"/>
        </a:p>
      </dgm:t>
    </dgm:pt>
    <dgm:pt modelId="{98907EE3-CC85-4249-88F8-BD2CDAB53B63}" type="pres">
      <dgm:prSet presAssocID="{D79855B2-66CE-4712-86BD-91C666080106}" presName="sibTrans" presStyleLbl="sibTrans2D1" presStyleIdx="2" presStyleCnt="3"/>
      <dgm:spPr/>
      <dgm:t>
        <a:bodyPr/>
        <a:lstStyle/>
        <a:p>
          <a:endParaRPr lang="en-US"/>
        </a:p>
      </dgm:t>
    </dgm:pt>
    <dgm:pt modelId="{E48A845D-10CE-4519-8E37-AE00F8AA8E92}" type="pres">
      <dgm:prSet presAssocID="{D79855B2-66CE-4712-86BD-91C666080106}" presName="connectorText" presStyleLbl="sibTrans2D1" presStyleIdx="2" presStyleCnt="3"/>
      <dgm:spPr/>
      <dgm:t>
        <a:bodyPr/>
        <a:lstStyle/>
        <a:p>
          <a:endParaRPr lang="en-US"/>
        </a:p>
      </dgm:t>
    </dgm:pt>
    <dgm:pt modelId="{C2981F18-4B77-4180-A7E9-BC83F2B69737}" type="pres">
      <dgm:prSet presAssocID="{06D54C16-CA1F-464E-9D1B-906C152AACCB}" presName="node" presStyleLbl="node1" presStyleIdx="3" presStyleCnt="4">
        <dgm:presLayoutVars>
          <dgm:bulletEnabled val="1"/>
        </dgm:presLayoutVars>
      </dgm:prSet>
      <dgm:spPr/>
      <dgm:t>
        <a:bodyPr/>
        <a:lstStyle/>
        <a:p>
          <a:endParaRPr lang="en-US"/>
        </a:p>
      </dgm:t>
    </dgm:pt>
  </dgm:ptLst>
  <dgm:cxnLst>
    <dgm:cxn modelId="{30DC4AFE-A453-4AFF-A87F-CCF6D48AC410}" type="presOf" srcId="{C362CCBC-A7B6-4E83-B113-88ABBA5E71C5}" destId="{5D4F9A26-3290-4DE8-887B-F3EC6F2C16AF}" srcOrd="0" destOrd="0" presId="urn:microsoft.com/office/officeart/2005/8/layout/process1"/>
    <dgm:cxn modelId="{45323140-38B6-44D3-947C-4EEAC0FD88B7}" type="presOf" srcId="{57DA5C00-590E-4801-84CE-C864B8E8E01B}" destId="{D5A20039-FECB-49ED-8992-9AC21D384F75}" srcOrd="1" destOrd="0" presId="urn:microsoft.com/office/officeart/2005/8/layout/process1"/>
    <dgm:cxn modelId="{4788421C-7336-48E7-B157-0A8AF2910A3A}" srcId="{746C1887-6D90-4DFC-97F8-F1288CE68A36}" destId="{D465F241-AA85-4A47-969D-E4B63B321CE9}" srcOrd="1" destOrd="0" parTransId="{B2A89707-3FA0-4F80-8A5A-2E20B39161A1}" sibTransId="{57DA5C00-590E-4801-84CE-C864B8E8E01B}"/>
    <dgm:cxn modelId="{0F8728B4-3DA9-4F2E-A7B5-E8BBB178BB62}" type="presOf" srcId="{746C1887-6D90-4DFC-97F8-F1288CE68A36}" destId="{E8676EFB-BD66-4749-B482-5AE4953908AD}" srcOrd="0" destOrd="0" presId="urn:microsoft.com/office/officeart/2005/8/layout/process1"/>
    <dgm:cxn modelId="{492517EA-89FD-46D2-A760-2F8011A45647}" srcId="{746C1887-6D90-4DFC-97F8-F1288CE68A36}" destId="{06D54C16-CA1F-464E-9D1B-906C152AACCB}" srcOrd="3" destOrd="0" parTransId="{E7ADEB7C-72B7-481A-BE1A-32FC1493FF12}" sibTransId="{2B8983D0-5B47-48DA-8A62-21AFCA407340}"/>
    <dgm:cxn modelId="{DFB95391-822D-45D1-A06F-3B4D828C8454}" srcId="{746C1887-6D90-4DFC-97F8-F1288CE68A36}" destId="{E725518B-7CED-410C-92B8-FB17D7BD5A40}" srcOrd="0" destOrd="0" parTransId="{5343CD06-56A4-4D32-8DA2-5DD13613B339}" sibTransId="{E3FB8181-B1D6-4387-A7B1-2992C5173FB1}"/>
    <dgm:cxn modelId="{69DF6CB8-01BB-4DA6-9FED-89ED9080B1DC}" type="presOf" srcId="{06D54C16-CA1F-464E-9D1B-906C152AACCB}" destId="{C2981F18-4B77-4180-A7E9-BC83F2B69737}" srcOrd="0" destOrd="0" presId="urn:microsoft.com/office/officeart/2005/8/layout/process1"/>
    <dgm:cxn modelId="{87C07736-5B2A-47F7-9363-0AB841B0AB92}" type="presOf" srcId="{E3FB8181-B1D6-4387-A7B1-2992C5173FB1}" destId="{6956896B-21F0-412F-9AF0-9D0B8C71CCC0}" srcOrd="0" destOrd="0" presId="urn:microsoft.com/office/officeart/2005/8/layout/process1"/>
    <dgm:cxn modelId="{A4466283-D686-4D78-9CC6-DD7480F29AEB}" type="presOf" srcId="{D79855B2-66CE-4712-86BD-91C666080106}" destId="{E48A845D-10CE-4519-8E37-AE00F8AA8E92}" srcOrd="1" destOrd="0" presId="urn:microsoft.com/office/officeart/2005/8/layout/process1"/>
    <dgm:cxn modelId="{3A3E6FC9-FEAE-4DC5-BA5A-7B2F03DA7C14}" type="presOf" srcId="{D79855B2-66CE-4712-86BD-91C666080106}" destId="{98907EE3-CC85-4249-88F8-BD2CDAB53B63}" srcOrd="0" destOrd="0" presId="urn:microsoft.com/office/officeart/2005/8/layout/process1"/>
    <dgm:cxn modelId="{606C4E86-FB73-4129-B485-D57C151BB0D9}" type="presOf" srcId="{D465F241-AA85-4A47-969D-E4B63B321CE9}" destId="{574FD802-49D7-49A6-9016-D3C14E21291D}" srcOrd="0" destOrd="0" presId="urn:microsoft.com/office/officeart/2005/8/layout/process1"/>
    <dgm:cxn modelId="{142AD20F-EE4F-4F4E-B562-2E1323538F45}" type="presOf" srcId="{E725518B-7CED-410C-92B8-FB17D7BD5A40}" destId="{5BEBF6E5-0CEB-4C4A-B551-A70D57DA6441}" srcOrd="0" destOrd="0" presId="urn:microsoft.com/office/officeart/2005/8/layout/process1"/>
    <dgm:cxn modelId="{55FAEEC0-E3F6-48E4-B205-D27E65A6FB35}" type="presOf" srcId="{57DA5C00-590E-4801-84CE-C864B8E8E01B}" destId="{068DB643-85F6-47D6-B132-B2AF2860FC8F}" srcOrd="0" destOrd="0" presId="urn:microsoft.com/office/officeart/2005/8/layout/process1"/>
    <dgm:cxn modelId="{F491DF0B-04A5-41E5-A726-B0D041846434}" type="presOf" srcId="{E3FB8181-B1D6-4387-A7B1-2992C5173FB1}" destId="{AEF49B50-E27F-4740-AB99-F4D970CA2E80}" srcOrd="1" destOrd="0" presId="urn:microsoft.com/office/officeart/2005/8/layout/process1"/>
    <dgm:cxn modelId="{9EECA1FE-E343-49B7-8A54-C8FDAC73ED4B}" srcId="{746C1887-6D90-4DFC-97F8-F1288CE68A36}" destId="{C362CCBC-A7B6-4E83-B113-88ABBA5E71C5}" srcOrd="2" destOrd="0" parTransId="{D4DC4CF6-5B61-4FF3-916E-25F7DEAAE46F}" sibTransId="{D79855B2-66CE-4712-86BD-91C666080106}"/>
    <dgm:cxn modelId="{020C2C43-3B06-4B36-B1C5-7BFA34046EB4}" type="presParOf" srcId="{E8676EFB-BD66-4749-B482-5AE4953908AD}" destId="{5BEBF6E5-0CEB-4C4A-B551-A70D57DA6441}" srcOrd="0" destOrd="0" presId="urn:microsoft.com/office/officeart/2005/8/layout/process1"/>
    <dgm:cxn modelId="{B913AFD6-4DCB-48C2-98D2-BF8BC8E5FF06}" type="presParOf" srcId="{E8676EFB-BD66-4749-B482-5AE4953908AD}" destId="{6956896B-21F0-412F-9AF0-9D0B8C71CCC0}" srcOrd="1" destOrd="0" presId="urn:microsoft.com/office/officeart/2005/8/layout/process1"/>
    <dgm:cxn modelId="{69CA9691-E414-4578-87BC-D4C71B4FA433}" type="presParOf" srcId="{6956896B-21F0-412F-9AF0-9D0B8C71CCC0}" destId="{AEF49B50-E27F-4740-AB99-F4D970CA2E80}" srcOrd="0" destOrd="0" presId="urn:microsoft.com/office/officeart/2005/8/layout/process1"/>
    <dgm:cxn modelId="{A7204597-5D7A-4AC5-9504-FF26EF3A84BC}" type="presParOf" srcId="{E8676EFB-BD66-4749-B482-5AE4953908AD}" destId="{574FD802-49D7-49A6-9016-D3C14E21291D}" srcOrd="2" destOrd="0" presId="urn:microsoft.com/office/officeart/2005/8/layout/process1"/>
    <dgm:cxn modelId="{772A8AE7-594E-4250-8A57-BD5417562FA6}" type="presParOf" srcId="{E8676EFB-BD66-4749-B482-5AE4953908AD}" destId="{068DB643-85F6-47D6-B132-B2AF2860FC8F}" srcOrd="3" destOrd="0" presId="urn:microsoft.com/office/officeart/2005/8/layout/process1"/>
    <dgm:cxn modelId="{426C3C2A-9661-486E-BCDA-7C55FD315295}" type="presParOf" srcId="{068DB643-85F6-47D6-B132-B2AF2860FC8F}" destId="{D5A20039-FECB-49ED-8992-9AC21D384F75}" srcOrd="0" destOrd="0" presId="urn:microsoft.com/office/officeart/2005/8/layout/process1"/>
    <dgm:cxn modelId="{5544A93B-7837-4C69-9EF5-C639F98D0001}" type="presParOf" srcId="{E8676EFB-BD66-4749-B482-5AE4953908AD}" destId="{5D4F9A26-3290-4DE8-887B-F3EC6F2C16AF}" srcOrd="4" destOrd="0" presId="urn:microsoft.com/office/officeart/2005/8/layout/process1"/>
    <dgm:cxn modelId="{AA75BA56-A73D-40CC-BF26-49C9E60D54C2}" type="presParOf" srcId="{E8676EFB-BD66-4749-B482-5AE4953908AD}" destId="{98907EE3-CC85-4249-88F8-BD2CDAB53B63}" srcOrd="5" destOrd="0" presId="urn:microsoft.com/office/officeart/2005/8/layout/process1"/>
    <dgm:cxn modelId="{4FBE8248-3A0F-427C-8C99-427614D8B08C}" type="presParOf" srcId="{98907EE3-CC85-4249-88F8-BD2CDAB53B63}" destId="{E48A845D-10CE-4519-8E37-AE00F8AA8E92}" srcOrd="0" destOrd="0" presId="urn:microsoft.com/office/officeart/2005/8/layout/process1"/>
    <dgm:cxn modelId="{9A2C4EC8-1130-46D5-9070-9581B8299ED0}" type="presParOf" srcId="{E8676EFB-BD66-4749-B482-5AE4953908AD}" destId="{C2981F18-4B77-4180-A7E9-BC83F2B6973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C9E4E-9D8B-42BB-9C91-166667BB6600}" type="doc">
      <dgm:prSet loTypeId="urn:microsoft.com/office/officeart/2005/8/layout/vList4" loCatId="picture" qsTypeId="urn:microsoft.com/office/officeart/2005/8/quickstyle/simple1" qsCatId="simple" csTypeId="urn:microsoft.com/office/officeart/2005/8/colors/colorful1" csCatId="colorful" phldr="1"/>
      <dgm:spPr/>
    </dgm:pt>
    <dgm:pt modelId="{DA1F3E20-8A18-430C-98F0-703D000B6DC5}">
      <dgm:prSet phldrT="[Text]" custT="1"/>
      <dgm:spPr/>
      <dgm:t>
        <a:bodyPr anchor="ctr"/>
        <a:lstStyle/>
        <a:p>
          <a:r>
            <a:rPr lang="en-US" sz="1800" dirty="0" smtClean="0"/>
            <a:t>An old man runs a coffee shop in front of his home. He has got a habit of saving some money each day. </a:t>
          </a:r>
        </a:p>
        <a:p>
          <a:r>
            <a:rPr lang="en-US" sz="1800" dirty="0" smtClean="0"/>
            <a:t>He saves 20% of the profit he makes. </a:t>
          </a:r>
          <a:endParaRPr lang="en-US" sz="1800" dirty="0"/>
        </a:p>
      </dgm:t>
    </dgm:pt>
    <dgm:pt modelId="{43DB9CF6-761A-4F42-A3B2-DA238811B2C7}" type="parTrans" cxnId="{01563A9F-073E-4504-A56C-DD34D057F7E2}">
      <dgm:prSet/>
      <dgm:spPr/>
      <dgm:t>
        <a:bodyPr/>
        <a:lstStyle/>
        <a:p>
          <a:endParaRPr lang="en-US"/>
        </a:p>
      </dgm:t>
    </dgm:pt>
    <dgm:pt modelId="{2D2CDB21-751F-44C8-94BC-52E185B43F9A}" type="sibTrans" cxnId="{01563A9F-073E-4504-A56C-DD34D057F7E2}">
      <dgm:prSet/>
      <dgm:spPr/>
      <dgm:t>
        <a:bodyPr/>
        <a:lstStyle/>
        <a:p>
          <a:endParaRPr lang="en-US"/>
        </a:p>
      </dgm:t>
    </dgm:pt>
    <dgm:pt modelId="{D6C7E499-9F32-4C29-B29D-57EE2A993B09}">
      <dgm:prSet phldrT="[Text]" custT="1"/>
      <dgm:spPr/>
      <dgm:t>
        <a:bodyPr anchor="ctr"/>
        <a:lstStyle/>
        <a:p>
          <a:r>
            <a:rPr lang="en-US" sz="1800" dirty="0" smtClean="0"/>
            <a:t>He drops the money in a bag and makes a note of how much he has put in each day. One day, he found from his note book that he has saved around </a:t>
          </a:r>
          <a:r>
            <a:rPr lang="en-US" sz="1800" dirty="0" err="1" smtClean="0"/>
            <a:t>Rs</a:t>
          </a:r>
          <a:r>
            <a:rPr lang="en-US" sz="1800" dirty="0" smtClean="0"/>
            <a:t>. 5000. </a:t>
          </a:r>
          <a:endParaRPr lang="en-US" sz="1800" dirty="0"/>
        </a:p>
      </dgm:t>
    </dgm:pt>
    <dgm:pt modelId="{333DA98A-1E8D-4EBC-9644-DB1A780EA15B}" type="parTrans" cxnId="{D200BA5B-82A1-4042-8187-B326D23D5AB6}">
      <dgm:prSet/>
      <dgm:spPr/>
      <dgm:t>
        <a:bodyPr/>
        <a:lstStyle/>
        <a:p>
          <a:endParaRPr lang="en-US"/>
        </a:p>
      </dgm:t>
    </dgm:pt>
    <dgm:pt modelId="{80D6EE39-AFE2-428C-8AB3-7F2CF4C84E30}" type="sibTrans" cxnId="{D200BA5B-82A1-4042-8187-B326D23D5AB6}">
      <dgm:prSet/>
      <dgm:spPr/>
      <dgm:t>
        <a:bodyPr/>
        <a:lstStyle/>
        <a:p>
          <a:endParaRPr lang="en-US"/>
        </a:p>
      </dgm:t>
    </dgm:pt>
    <dgm:pt modelId="{77504A24-90EB-46A3-8544-8A033542629C}">
      <dgm:prSet phldrT="[Text]" custT="1"/>
      <dgm:spPr/>
      <dgm:t>
        <a:bodyPr anchor="ctr"/>
        <a:lstStyle/>
        <a:p>
          <a:r>
            <a:rPr lang="en-US" sz="1800" dirty="0" smtClean="0"/>
            <a:t>To keep the money safe, he planned to deposit it in his account. He gave the bag to the cashier and requested him to deposit it in his account. The cashier found that the bag contains money in denominations of 10, 20, 50, and 100 rupees.</a:t>
          </a:r>
          <a:endParaRPr lang="en-US" sz="1800" dirty="0"/>
        </a:p>
      </dgm:t>
    </dgm:pt>
    <dgm:pt modelId="{0E686A77-9D41-418C-B74F-7B1D71C0CEC7}" type="parTrans" cxnId="{2E8E088F-0BBE-4023-9FEF-07F6B0E80B3C}">
      <dgm:prSet/>
      <dgm:spPr/>
      <dgm:t>
        <a:bodyPr/>
        <a:lstStyle/>
        <a:p>
          <a:endParaRPr lang="en-US"/>
        </a:p>
      </dgm:t>
    </dgm:pt>
    <dgm:pt modelId="{FD0895F4-7920-46A2-89DF-D597149958B7}" type="sibTrans" cxnId="{2E8E088F-0BBE-4023-9FEF-07F6B0E80B3C}">
      <dgm:prSet/>
      <dgm:spPr/>
      <dgm:t>
        <a:bodyPr/>
        <a:lstStyle/>
        <a:p>
          <a:endParaRPr lang="en-US"/>
        </a:p>
      </dgm:t>
    </dgm:pt>
    <dgm:pt modelId="{58C02C72-9C77-4C74-86B5-A3E9B2DEC78C}" type="pres">
      <dgm:prSet presAssocID="{E07C9E4E-9D8B-42BB-9C91-166667BB6600}" presName="linear" presStyleCnt="0">
        <dgm:presLayoutVars>
          <dgm:dir/>
          <dgm:resizeHandles val="exact"/>
        </dgm:presLayoutVars>
      </dgm:prSet>
      <dgm:spPr/>
    </dgm:pt>
    <dgm:pt modelId="{979221F7-1C80-445D-8DB5-9A758E650F87}" type="pres">
      <dgm:prSet presAssocID="{DA1F3E20-8A18-430C-98F0-703D000B6DC5}" presName="comp" presStyleCnt="0"/>
      <dgm:spPr/>
    </dgm:pt>
    <dgm:pt modelId="{93435B3D-732C-4076-A52A-9346F97D76A5}" type="pres">
      <dgm:prSet presAssocID="{DA1F3E20-8A18-430C-98F0-703D000B6DC5}" presName="box" presStyleLbl="node1" presStyleIdx="0" presStyleCnt="3"/>
      <dgm:spPr/>
      <dgm:t>
        <a:bodyPr/>
        <a:lstStyle/>
        <a:p>
          <a:endParaRPr lang="en-US"/>
        </a:p>
      </dgm:t>
    </dgm:pt>
    <dgm:pt modelId="{0384BAE7-905D-48FE-8BAB-0C92EA512074}" type="pres">
      <dgm:prSet presAssocID="{DA1F3E20-8A18-430C-98F0-703D000B6DC5}" presName="img" presStyleLbl="fgImgPlace1" presStyleIdx="0" presStyleCnt="3"/>
      <dgm:spPr>
        <a:blipFill rotWithShape="1">
          <a:blip xmlns:r="http://schemas.openxmlformats.org/officeDocument/2006/relationships" r:embed="rId1"/>
          <a:stretch>
            <a:fillRect/>
          </a:stretch>
        </a:blipFill>
      </dgm:spPr>
    </dgm:pt>
    <dgm:pt modelId="{B4AE2637-A46D-457A-BEC0-43AA1B60FDA2}" type="pres">
      <dgm:prSet presAssocID="{DA1F3E20-8A18-430C-98F0-703D000B6DC5}" presName="text" presStyleLbl="node1" presStyleIdx="0" presStyleCnt="3">
        <dgm:presLayoutVars>
          <dgm:bulletEnabled val="1"/>
        </dgm:presLayoutVars>
      </dgm:prSet>
      <dgm:spPr/>
      <dgm:t>
        <a:bodyPr/>
        <a:lstStyle/>
        <a:p>
          <a:endParaRPr lang="en-US"/>
        </a:p>
      </dgm:t>
    </dgm:pt>
    <dgm:pt modelId="{D3EB2B60-B936-4C7B-B31D-F607B21EB19E}" type="pres">
      <dgm:prSet presAssocID="{2D2CDB21-751F-44C8-94BC-52E185B43F9A}" presName="spacer" presStyleCnt="0"/>
      <dgm:spPr/>
    </dgm:pt>
    <dgm:pt modelId="{69D838A0-215C-4757-AED8-5C0A39013560}" type="pres">
      <dgm:prSet presAssocID="{D6C7E499-9F32-4C29-B29D-57EE2A993B09}" presName="comp" presStyleCnt="0"/>
      <dgm:spPr/>
    </dgm:pt>
    <dgm:pt modelId="{DE80BBF4-6B90-47AA-8B0F-1BEB8CEE8166}" type="pres">
      <dgm:prSet presAssocID="{D6C7E499-9F32-4C29-B29D-57EE2A993B09}" presName="box" presStyleLbl="node1" presStyleIdx="1" presStyleCnt="3"/>
      <dgm:spPr/>
      <dgm:t>
        <a:bodyPr/>
        <a:lstStyle/>
        <a:p>
          <a:endParaRPr lang="en-US"/>
        </a:p>
      </dgm:t>
    </dgm:pt>
    <dgm:pt modelId="{D814414C-BB77-4080-9AFA-9917A7742993}" type="pres">
      <dgm:prSet presAssocID="{D6C7E499-9F32-4C29-B29D-57EE2A993B09}" presName="img" presStyleLbl="fgImgPlace1" presStyleIdx="1" presStyleCnt="3"/>
      <dgm:spPr>
        <a:blipFill rotWithShape="1">
          <a:blip xmlns:r="http://schemas.openxmlformats.org/officeDocument/2006/relationships" r:embed="rId2"/>
          <a:stretch>
            <a:fillRect/>
          </a:stretch>
        </a:blipFill>
      </dgm:spPr>
    </dgm:pt>
    <dgm:pt modelId="{F32FA534-0E0A-40D7-B8C6-3D2906ABC928}" type="pres">
      <dgm:prSet presAssocID="{D6C7E499-9F32-4C29-B29D-57EE2A993B09}" presName="text" presStyleLbl="node1" presStyleIdx="1" presStyleCnt="3">
        <dgm:presLayoutVars>
          <dgm:bulletEnabled val="1"/>
        </dgm:presLayoutVars>
      </dgm:prSet>
      <dgm:spPr/>
      <dgm:t>
        <a:bodyPr/>
        <a:lstStyle/>
        <a:p>
          <a:endParaRPr lang="en-US"/>
        </a:p>
      </dgm:t>
    </dgm:pt>
    <dgm:pt modelId="{0767653D-4D69-41F3-A44A-F3F53FB416B7}" type="pres">
      <dgm:prSet presAssocID="{80D6EE39-AFE2-428C-8AB3-7F2CF4C84E30}" presName="spacer" presStyleCnt="0"/>
      <dgm:spPr/>
    </dgm:pt>
    <dgm:pt modelId="{4B132BF6-597E-494A-BCC4-74FADB2BF1E6}" type="pres">
      <dgm:prSet presAssocID="{77504A24-90EB-46A3-8544-8A033542629C}" presName="comp" presStyleCnt="0"/>
      <dgm:spPr/>
    </dgm:pt>
    <dgm:pt modelId="{2A9918F3-FBBA-48FA-B524-F6C77D5D5DED}" type="pres">
      <dgm:prSet presAssocID="{77504A24-90EB-46A3-8544-8A033542629C}" presName="box" presStyleLbl="node1" presStyleIdx="2" presStyleCnt="3"/>
      <dgm:spPr/>
      <dgm:t>
        <a:bodyPr/>
        <a:lstStyle/>
        <a:p>
          <a:endParaRPr lang="en-US"/>
        </a:p>
      </dgm:t>
    </dgm:pt>
    <dgm:pt modelId="{99BFFF32-EDFA-4D06-A432-81A6CC245715}" type="pres">
      <dgm:prSet presAssocID="{77504A24-90EB-46A3-8544-8A033542629C}" presName="img" presStyleLbl="fgImgPlace1" presStyleIdx="2" presStyleCnt="3"/>
      <dgm:spPr>
        <a:blipFill rotWithShape="1">
          <a:blip xmlns:r="http://schemas.openxmlformats.org/officeDocument/2006/relationships" r:embed="rId3"/>
          <a:stretch>
            <a:fillRect/>
          </a:stretch>
        </a:blipFill>
      </dgm:spPr>
    </dgm:pt>
    <dgm:pt modelId="{B47000F5-DBE0-4FED-97C1-6FB8426ADE39}" type="pres">
      <dgm:prSet presAssocID="{77504A24-90EB-46A3-8544-8A033542629C}" presName="text" presStyleLbl="node1" presStyleIdx="2" presStyleCnt="3">
        <dgm:presLayoutVars>
          <dgm:bulletEnabled val="1"/>
        </dgm:presLayoutVars>
      </dgm:prSet>
      <dgm:spPr/>
      <dgm:t>
        <a:bodyPr/>
        <a:lstStyle/>
        <a:p>
          <a:endParaRPr lang="en-US"/>
        </a:p>
      </dgm:t>
    </dgm:pt>
  </dgm:ptLst>
  <dgm:cxnLst>
    <dgm:cxn modelId="{9A8690AC-BBCF-4BE2-B12F-10DB68B30B6F}" type="presOf" srcId="{E07C9E4E-9D8B-42BB-9C91-166667BB6600}" destId="{58C02C72-9C77-4C74-86B5-A3E9B2DEC78C}" srcOrd="0" destOrd="0" presId="urn:microsoft.com/office/officeart/2005/8/layout/vList4"/>
    <dgm:cxn modelId="{D47E7CF3-4B9D-4CA6-AFC8-05FDB24D5AB3}" type="presOf" srcId="{D6C7E499-9F32-4C29-B29D-57EE2A993B09}" destId="{DE80BBF4-6B90-47AA-8B0F-1BEB8CEE8166}" srcOrd="0" destOrd="0" presId="urn:microsoft.com/office/officeart/2005/8/layout/vList4"/>
    <dgm:cxn modelId="{D200BA5B-82A1-4042-8187-B326D23D5AB6}" srcId="{E07C9E4E-9D8B-42BB-9C91-166667BB6600}" destId="{D6C7E499-9F32-4C29-B29D-57EE2A993B09}" srcOrd="1" destOrd="0" parTransId="{333DA98A-1E8D-4EBC-9644-DB1A780EA15B}" sibTransId="{80D6EE39-AFE2-428C-8AB3-7F2CF4C84E30}"/>
    <dgm:cxn modelId="{17D02503-61D0-4BF1-B2D7-A41FBAB7EFDA}" type="presOf" srcId="{77504A24-90EB-46A3-8544-8A033542629C}" destId="{2A9918F3-FBBA-48FA-B524-F6C77D5D5DED}" srcOrd="0" destOrd="0" presId="urn:microsoft.com/office/officeart/2005/8/layout/vList4"/>
    <dgm:cxn modelId="{54FC5F09-8648-46A0-99CE-A0CB661DC2E7}" type="presOf" srcId="{DA1F3E20-8A18-430C-98F0-703D000B6DC5}" destId="{93435B3D-732C-4076-A52A-9346F97D76A5}" srcOrd="0" destOrd="0" presId="urn:microsoft.com/office/officeart/2005/8/layout/vList4"/>
    <dgm:cxn modelId="{2E8E088F-0BBE-4023-9FEF-07F6B0E80B3C}" srcId="{E07C9E4E-9D8B-42BB-9C91-166667BB6600}" destId="{77504A24-90EB-46A3-8544-8A033542629C}" srcOrd="2" destOrd="0" parTransId="{0E686A77-9D41-418C-B74F-7B1D71C0CEC7}" sibTransId="{FD0895F4-7920-46A2-89DF-D597149958B7}"/>
    <dgm:cxn modelId="{2155B5E6-86E2-4247-8E3C-EC0FD01C06B3}" type="presOf" srcId="{DA1F3E20-8A18-430C-98F0-703D000B6DC5}" destId="{B4AE2637-A46D-457A-BEC0-43AA1B60FDA2}" srcOrd="1" destOrd="0" presId="urn:microsoft.com/office/officeart/2005/8/layout/vList4"/>
    <dgm:cxn modelId="{C24DE2E1-4CC1-4571-B9E6-471B4912A30E}" type="presOf" srcId="{D6C7E499-9F32-4C29-B29D-57EE2A993B09}" destId="{F32FA534-0E0A-40D7-B8C6-3D2906ABC928}" srcOrd="1" destOrd="0" presId="urn:microsoft.com/office/officeart/2005/8/layout/vList4"/>
    <dgm:cxn modelId="{01563A9F-073E-4504-A56C-DD34D057F7E2}" srcId="{E07C9E4E-9D8B-42BB-9C91-166667BB6600}" destId="{DA1F3E20-8A18-430C-98F0-703D000B6DC5}" srcOrd="0" destOrd="0" parTransId="{43DB9CF6-761A-4F42-A3B2-DA238811B2C7}" sibTransId="{2D2CDB21-751F-44C8-94BC-52E185B43F9A}"/>
    <dgm:cxn modelId="{D0835DA4-A7AA-4418-9533-F87D7B11B5BF}" type="presOf" srcId="{77504A24-90EB-46A3-8544-8A033542629C}" destId="{B47000F5-DBE0-4FED-97C1-6FB8426ADE39}" srcOrd="1" destOrd="0" presId="urn:microsoft.com/office/officeart/2005/8/layout/vList4"/>
    <dgm:cxn modelId="{FBF597DA-FE7C-4A6B-BDF0-A37FA18BFFF3}" type="presParOf" srcId="{58C02C72-9C77-4C74-86B5-A3E9B2DEC78C}" destId="{979221F7-1C80-445D-8DB5-9A758E650F87}" srcOrd="0" destOrd="0" presId="urn:microsoft.com/office/officeart/2005/8/layout/vList4"/>
    <dgm:cxn modelId="{B7963B27-0EEC-4BF5-BA4D-C1479B91302F}" type="presParOf" srcId="{979221F7-1C80-445D-8DB5-9A758E650F87}" destId="{93435B3D-732C-4076-A52A-9346F97D76A5}" srcOrd="0" destOrd="0" presId="urn:microsoft.com/office/officeart/2005/8/layout/vList4"/>
    <dgm:cxn modelId="{AAA1FCD0-AE6E-4A96-AE63-E6EC32627C44}" type="presParOf" srcId="{979221F7-1C80-445D-8DB5-9A758E650F87}" destId="{0384BAE7-905D-48FE-8BAB-0C92EA512074}" srcOrd="1" destOrd="0" presId="urn:microsoft.com/office/officeart/2005/8/layout/vList4"/>
    <dgm:cxn modelId="{C354915B-28E8-4217-8D12-42C8720F6A9F}" type="presParOf" srcId="{979221F7-1C80-445D-8DB5-9A758E650F87}" destId="{B4AE2637-A46D-457A-BEC0-43AA1B60FDA2}" srcOrd="2" destOrd="0" presId="urn:microsoft.com/office/officeart/2005/8/layout/vList4"/>
    <dgm:cxn modelId="{C0A56F09-DDDD-41AF-A936-0FCD26DBD917}" type="presParOf" srcId="{58C02C72-9C77-4C74-86B5-A3E9B2DEC78C}" destId="{D3EB2B60-B936-4C7B-B31D-F607B21EB19E}" srcOrd="1" destOrd="0" presId="urn:microsoft.com/office/officeart/2005/8/layout/vList4"/>
    <dgm:cxn modelId="{5F21B361-BD18-49B5-8770-383343224C70}" type="presParOf" srcId="{58C02C72-9C77-4C74-86B5-A3E9B2DEC78C}" destId="{69D838A0-215C-4757-AED8-5C0A39013560}" srcOrd="2" destOrd="0" presId="urn:microsoft.com/office/officeart/2005/8/layout/vList4"/>
    <dgm:cxn modelId="{35BD8D77-2283-4D2A-B414-EA91C7062F55}" type="presParOf" srcId="{69D838A0-215C-4757-AED8-5C0A39013560}" destId="{DE80BBF4-6B90-47AA-8B0F-1BEB8CEE8166}" srcOrd="0" destOrd="0" presId="urn:microsoft.com/office/officeart/2005/8/layout/vList4"/>
    <dgm:cxn modelId="{0084A901-1644-4B6C-8A0F-1A1AF4020D9B}" type="presParOf" srcId="{69D838A0-215C-4757-AED8-5C0A39013560}" destId="{D814414C-BB77-4080-9AFA-9917A7742993}" srcOrd="1" destOrd="0" presId="urn:microsoft.com/office/officeart/2005/8/layout/vList4"/>
    <dgm:cxn modelId="{14BA5CBA-7451-413F-9851-BC1A5CFB60EC}" type="presParOf" srcId="{69D838A0-215C-4757-AED8-5C0A39013560}" destId="{F32FA534-0E0A-40D7-B8C6-3D2906ABC928}" srcOrd="2" destOrd="0" presId="urn:microsoft.com/office/officeart/2005/8/layout/vList4"/>
    <dgm:cxn modelId="{3058EF8A-E192-4055-80E6-9EB851BF6170}" type="presParOf" srcId="{58C02C72-9C77-4C74-86B5-A3E9B2DEC78C}" destId="{0767653D-4D69-41F3-A44A-F3F53FB416B7}" srcOrd="3" destOrd="0" presId="urn:microsoft.com/office/officeart/2005/8/layout/vList4"/>
    <dgm:cxn modelId="{033BC0CD-A6D3-416E-883D-03706432EC82}" type="presParOf" srcId="{58C02C72-9C77-4C74-86B5-A3E9B2DEC78C}" destId="{4B132BF6-597E-494A-BCC4-74FADB2BF1E6}" srcOrd="4" destOrd="0" presId="urn:microsoft.com/office/officeart/2005/8/layout/vList4"/>
    <dgm:cxn modelId="{75997FAC-72B2-4354-929B-D51200970005}" type="presParOf" srcId="{4B132BF6-597E-494A-BCC4-74FADB2BF1E6}" destId="{2A9918F3-FBBA-48FA-B524-F6C77D5D5DED}" srcOrd="0" destOrd="0" presId="urn:microsoft.com/office/officeart/2005/8/layout/vList4"/>
    <dgm:cxn modelId="{45680D10-63AF-4F52-AA48-AE811332F53D}" type="presParOf" srcId="{4B132BF6-597E-494A-BCC4-74FADB2BF1E6}" destId="{99BFFF32-EDFA-4D06-A432-81A6CC245715}" srcOrd="1" destOrd="0" presId="urn:microsoft.com/office/officeart/2005/8/layout/vList4"/>
    <dgm:cxn modelId="{0915C13B-8337-4D4E-A28C-0B8E431FC3D2}" type="presParOf" srcId="{4B132BF6-597E-494A-BCC4-74FADB2BF1E6}" destId="{B47000F5-DBE0-4FED-97C1-6FB8426ADE39}"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7C9E4E-9D8B-42BB-9C91-166667BB6600}" type="doc">
      <dgm:prSet loTypeId="urn:microsoft.com/office/officeart/2005/8/layout/vList4" loCatId="picture" qsTypeId="urn:microsoft.com/office/officeart/2005/8/quickstyle/simple1" qsCatId="simple" csTypeId="urn:microsoft.com/office/officeart/2005/8/colors/colorful1" csCatId="colorful" phldr="1"/>
      <dgm:spPr/>
    </dgm:pt>
    <dgm:pt modelId="{DA1F3E20-8A18-430C-98F0-703D000B6DC5}">
      <dgm:prSet phldrT="[Text]" custT="1"/>
      <dgm:spPr/>
      <dgm:t>
        <a:bodyPr anchor="ctr"/>
        <a:lstStyle/>
        <a:p>
          <a:r>
            <a:rPr lang="en-US" sz="1800" dirty="0" smtClean="0"/>
            <a:t>The cashier wished that there could be a program to help him determine the denominations of the cash as it would save him a lot of time.</a:t>
          </a:r>
          <a:endParaRPr lang="en-US" sz="1800" dirty="0"/>
        </a:p>
      </dgm:t>
    </dgm:pt>
    <dgm:pt modelId="{43DB9CF6-761A-4F42-A3B2-DA238811B2C7}" type="parTrans" cxnId="{01563A9F-073E-4504-A56C-DD34D057F7E2}">
      <dgm:prSet/>
      <dgm:spPr/>
      <dgm:t>
        <a:bodyPr/>
        <a:lstStyle/>
        <a:p>
          <a:endParaRPr lang="en-US"/>
        </a:p>
      </dgm:t>
    </dgm:pt>
    <dgm:pt modelId="{2D2CDB21-751F-44C8-94BC-52E185B43F9A}" type="sibTrans" cxnId="{01563A9F-073E-4504-A56C-DD34D057F7E2}">
      <dgm:prSet/>
      <dgm:spPr/>
      <dgm:t>
        <a:bodyPr/>
        <a:lstStyle/>
        <a:p>
          <a:endParaRPr lang="en-US"/>
        </a:p>
      </dgm:t>
    </dgm:pt>
    <dgm:pt modelId="{58C02C72-9C77-4C74-86B5-A3E9B2DEC78C}" type="pres">
      <dgm:prSet presAssocID="{E07C9E4E-9D8B-42BB-9C91-166667BB6600}" presName="linear" presStyleCnt="0">
        <dgm:presLayoutVars>
          <dgm:dir/>
          <dgm:resizeHandles val="exact"/>
        </dgm:presLayoutVars>
      </dgm:prSet>
      <dgm:spPr/>
    </dgm:pt>
    <dgm:pt modelId="{979221F7-1C80-445D-8DB5-9A758E650F87}" type="pres">
      <dgm:prSet presAssocID="{DA1F3E20-8A18-430C-98F0-703D000B6DC5}" presName="comp" presStyleCnt="0"/>
      <dgm:spPr/>
    </dgm:pt>
    <dgm:pt modelId="{93435B3D-732C-4076-A52A-9346F97D76A5}" type="pres">
      <dgm:prSet presAssocID="{DA1F3E20-8A18-430C-98F0-703D000B6DC5}" presName="box" presStyleLbl="node1" presStyleIdx="0" presStyleCnt="1"/>
      <dgm:spPr/>
      <dgm:t>
        <a:bodyPr/>
        <a:lstStyle/>
        <a:p>
          <a:endParaRPr lang="en-US"/>
        </a:p>
      </dgm:t>
    </dgm:pt>
    <dgm:pt modelId="{0384BAE7-905D-48FE-8BAB-0C92EA512074}" type="pres">
      <dgm:prSet presAssocID="{DA1F3E20-8A18-430C-98F0-703D000B6DC5}" presName="img" presStyleLbl="fgImgPlace1" presStyleIdx="0" presStyleCnt="1"/>
      <dgm:spPr>
        <a:blipFill rotWithShape="1">
          <a:blip xmlns:r="http://schemas.openxmlformats.org/officeDocument/2006/relationships" r:embed="rId1"/>
          <a:stretch>
            <a:fillRect/>
          </a:stretch>
        </a:blipFill>
      </dgm:spPr>
    </dgm:pt>
    <dgm:pt modelId="{B4AE2637-A46D-457A-BEC0-43AA1B60FDA2}" type="pres">
      <dgm:prSet presAssocID="{DA1F3E20-8A18-430C-98F0-703D000B6DC5}" presName="text" presStyleLbl="node1" presStyleIdx="0" presStyleCnt="1">
        <dgm:presLayoutVars>
          <dgm:bulletEnabled val="1"/>
        </dgm:presLayoutVars>
      </dgm:prSet>
      <dgm:spPr/>
      <dgm:t>
        <a:bodyPr/>
        <a:lstStyle/>
        <a:p>
          <a:endParaRPr lang="en-US"/>
        </a:p>
      </dgm:t>
    </dgm:pt>
  </dgm:ptLst>
  <dgm:cxnLst>
    <dgm:cxn modelId="{522AAC2A-2FD0-42D7-838B-DE67D00B0308}" type="presOf" srcId="{DA1F3E20-8A18-430C-98F0-703D000B6DC5}" destId="{B4AE2637-A46D-457A-BEC0-43AA1B60FDA2}" srcOrd="1" destOrd="0" presId="urn:microsoft.com/office/officeart/2005/8/layout/vList4"/>
    <dgm:cxn modelId="{85B2A5F5-D74B-488F-A6AB-6AEDFCFB22E9}" type="presOf" srcId="{DA1F3E20-8A18-430C-98F0-703D000B6DC5}" destId="{93435B3D-732C-4076-A52A-9346F97D76A5}" srcOrd="0" destOrd="0" presId="urn:microsoft.com/office/officeart/2005/8/layout/vList4"/>
    <dgm:cxn modelId="{01563A9F-073E-4504-A56C-DD34D057F7E2}" srcId="{E07C9E4E-9D8B-42BB-9C91-166667BB6600}" destId="{DA1F3E20-8A18-430C-98F0-703D000B6DC5}" srcOrd="0" destOrd="0" parTransId="{43DB9CF6-761A-4F42-A3B2-DA238811B2C7}" sibTransId="{2D2CDB21-751F-44C8-94BC-52E185B43F9A}"/>
    <dgm:cxn modelId="{61D39660-514B-4C54-B602-14AC0DE6545D}" type="presOf" srcId="{E07C9E4E-9D8B-42BB-9C91-166667BB6600}" destId="{58C02C72-9C77-4C74-86B5-A3E9B2DEC78C}" srcOrd="0" destOrd="0" presId="urn:microsoft.com/office/officeart/2005/8/layout/vList4"/>
    <dgm:cxn modelId="{DF30447D-467A-4C96-A376-5ECF7004B6FA}" type="presParOf" srcId="{58C02C72-9C77-4C74-86B5-A3E9B2DEC78C}" destId="{979221F7-1C80-445D-8DB5-9A758E650F87}" srcOrd="0" destOrd="0" presId="urn:microsoft.com/office/officeart/2005/8/layout/vList4"/>
    <dgm:cxn modelId="{CA95D5E5-D82D-4D61-A57A-C8B79FB71055}" type="presParOf" srcId="{979221F7-1C80-445D-8DB5-9A758E650F87}" destId="{93435B3D-732C-4076-A52A-9346F97D76A5}" srcOrd="0" destOrd="0" presId="urn:microsoft.com/office/officeart/2005/8/layout/vList4"/>
    <dgm:cxn modelId="{32887C45-28BA-4D71-8737-F6F782AB3C39}" type="presParOf" srcId="{979221F7-1C80-445D-8DB5-9A758E650F87}" destId="{0384BAE7-905D-48FE-8BAB-0C92EA512074}" srcOrd="1" destOrd="0" presId="urn:microsoft.com/office/officeart/2005/8/layout/vList4"/>
    <dgm:cxn modelId="{BA60E543-B0A2-4D5C-BD4D-7F88342EDC6C}" type="presParOf" srcId="{979221F7-1C80-445D-8DB5-9A758E650F87}" destId="{B4AE2637-A46D-457A-BEC0-43AA1B60FDA2}"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8D0900-C587-4A5D-95F7-C6E76FF78831}"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65EE5167-C859-4ED8-99B1-716AA7D38CB1}">
      <dgm:prSet phldrT="[Text]" custT="1"/>
      <dgm:spPr/>
      <dgm:t>
        <a:bodyPr/>
        <a:lstStyle/>
        <a:p>
          <a:pPr algn="ctr"/>
          <a:r>
            <a:rPr lang="en-US" sz="1600" b="1" dirty="0" smtClean="0"/>
            <a:t>Logic can be Implemented through:</a:t>
          </a:r>
          <a:endParaRPr lang="en-US" sz="1600" dirty="0"/>
        </a:p>
      </dgm:t>
    </dgm:pt>
    <dgm:pt modelId="{98B4F9D4-8BA5-4C7D-9D6D-4B7ECF4B80FE}" type="parTrans" cxnId="{1102883E-D404-42AA-81D7-7728EE26703B}">
      <dgm:prSet/>
      <dgm:spPr/>
      <dgm:t>
        <a:bodyPr/>
        <a:lstStyle/>
        <a:p>
          <a:endParaRPr lang="en-US" sz="1600"/>
        </a:p>
      </dgm:t>
    </dgm:pt>
    <dgm:pt modelId="{F97AFB08-0ACC-4082-B48D-F2FF98366F06}" type="sibTrans" cxnId="{1102883E-D404-42AA-81D7-7728EE26703B}">
      <dgm:prSet/>
      <dgm:spPr/>
      <dgm:t>
        <a:bodyPr/>
        <a:lstStyle/>
        <a:p>
          <a:endParaRPr lang="en-US" sz="1600"/>
        </a:p>
      </dgm:t>
    </dgm:pt>
    <dgm:pt modelId="{2E5F0F4E-76FB-4E98-8273-E9E32BEB8962}">
      <dgm:prSet phldrT="[Text]" custT="1"/>
      <dgm:spPr/>
      <dgm:t>
        <a:bodyPr/>
        <a:lstStyle/>
        <a:p>
          <a:r>
            <a:rPr lang="en-US" sz="1600" b="1" dirty="0" smtClean="0"/>
            <a:t>Algorithm</a:t>
          </a:r>
          <a:endParaRPr lang="en-US" sz="1600" dirty="0"/>
        </a:p>
      </dgm:t>
    </dgm:pt>
    <dgm:pt modelId="{18FC54B2-E32F-44F1-B2AD-F9714B793263}" type="parTrans" cxnId="{80EB7993-FB8B-4B6A-B4BF-9EB748FEB3F5}">
      <dgm:prSet custT="1"/>
      <dgm:spPr/>
      <dgm:t>
        <a:bodyPr/>
        <a:lstStyle/>
        <a:p>
          <a:endParaRPr lang="en-US" sz="1600"/>
        </a:p>
      </dgm:t>
    </dgm:pt>
    <dgm:pt modelId="{89B9B14D-0565-4C8B-9932-A77DD10A0B51}" type="sibTrans" cxnId="{80EB7993-FB8B-4B6A-B4BF-9EB748FEB3F5}">
      <dgm:prSet/>
      <dgm:spPr/>
      <dgm:t>
        <a:bodyPr/>
        <a:lstStyle/>
        <a:p>
          <a:endParaRPr lang="en-US" sz="1600"/>
        </a:p>
      </dgm:t>
    </dgm:pt>
    <dgm:pt modelId="{0DA37108-85F2-463C-A4F3-5A2DF3493F20}">
      <dgm:prSet phldrT="[Text]" custT="1"/>
      <dgm:spPr/>
      <dgm:t>
        <a:bodyPr/>
        <a:lstStyle/>
        <a:p>
          <a:r>
            <a:rPr lang="en-US" sz="1600" b="1" dirty="0" smtClean="0"/>
            <a:t>Pseudo Code</a:t>
          </a:r>
          <a:endParaRPr lang="en-US" sz="1600" dirty="0"/>
        </a:p>
      </dgm:t>
    </dgm:pt>
    <dgm:pt modelId="{EE0EB85D-CC7C-4E52-A7B2-306107F04B6F}" type="parTrans" cxnId="{2871872D-A457-4F16-AAE6-AF6CFE570A6A}">
      <dgm:prSet custT="1"/>
      <dgm:spPr/>
      <dgm:t>
        <a:bodyPr/>
        <a:lstStyle/>
        <a:p>
          <a:endParaRPr lang="en-US" sz="1600"/>
        </a:p>
      </dgm:t>
    </dgm:pt>
    <dgm:pt modelId="{FDAA6841-D36B-4945-8BA1-F635513CB60A}" type="sibTrans" cxnId="{2871872D-A457-4F16-AAE6-AF6CFE570A6A}">
      <dgm:prSet/>
      <dgm:spPr/>
      <dgm:t>
        <a:bodyPr/>
        <a:lstStyle/>
        <a:p>
          <a:endParaRPr lang="en-US" sz="1600"/>
        </a:p>
      </dgm:t>
    </dgm:pt>
    <dgm:pt modelId="{A07A7F18-34EB-4786-B7B2-BD63FD16AF5E}">
      <dgm:prSet custT="1"/>
      <dgm:spPr/>
      <dgm:t>
        <a:bodyPr/>
        <a:lstStyle/>
        <a:p>
          <a:r>
            <a:rPr lang="en-US" sz="1600" b="1" smtClean="0"/>
            <a:t>Flowcharts</a:t>
          </a:r>
          <a:endParaRPr lang="en-US" sz="1600" b="1" dirty="0"/>
        </a:p>
      </dgm:t>
    </dgm:pt>
    <dgm:pt modelId="{CBEC87C1-5A66-4305-A62E-FEE092FC0C80}" type="parTrans" cxnId="{7E913085-BCFE-4D09-8C31-0F09A8EE019D}">
      <dgm:prSet custT="1"/>
      <dgm:spPr/>
      <dgm:t>
        <a:bodyPr/>
        <a:lstStyle/>
        <a:p>
          <a:endParaRPr lang="en-US" sz="1600"/>
        </a:p>
      </dgm:t>
    </dgm:pt>
    <dgm:pt modelId="{899239D8-E55B-4D53-9634-9C59650B26B8}" type="sibTrans" cxnId="{7E913085-BCFE-4D09-8C31-0F09A8EE019D}">
      <dgm:prSet/>
      <dgm:spPr/>
      <dgm:t>
        <a:bodyPr/>
        <a:lstStyle/>
        <a:p>
          <a:endParaRPr lang="en-US" sz="1600"/>
        </a:p>
      </dgm:t>
    </dgm:pt>
    <dgm:pt modelId="{F54BBCFC-B2CA-41DA-8111-A8C2202FD3B6}">
      <dgm:prSet custT="1"/>
      <dgm:spPr/>
      <dgm:t>
        <a:bodyPr/>
        <a:lstStyle/>
        <a:p>
          <a:r>
            <a:rPr lang="en-US" sz="1600" b="1" smtClean="0"/>
            <a:t>Data Structures</a:t>
          </a:r>
          <a:endParaRPr lang="en-US" sz="1600" b="1" dirty="0"/>
        </a:p>
      </dgm:t>
    </dgm:pt>
    <dgm:pt modelId="{7AB84F8A-3C3B-4863-BA91-98D58EC75262}" type="parTrans" cxnId="{C93580D1-07ED-436A-96CB-C3AD8BCC274F}">
      <dgm:prSet custT="1"/>
      <dgm:spPr/>
      <dgm:t>
        <a:bodyPr/>
        <a:lstStyle/>
        <a:p>
          <a:endParaRPr lang="en-US" sz="1600"/>
        </a:p>
      </dgm:t>
    </dgm:pt>
    <dgm:pt modelId="{183FA9E7-15D2-4B2D-B0C5-CD9206FABF12}" type="sibTrans" cxnId="{C93580D1-07ED-436A-96CB-C3AD8BCC274F}">
      <dgm:prSet/>
      <dgm:spPr/>
      <dgm:t>
        <a:bodyPr/>
        <a:lstStyle/>
        <a:p>
          <a:endParaRPr lang="en-US" sz="1600"/>
        </a:p>
      </dgm:t>
    </dgm:pt>
    <dgm:pt modelId="{FBAA9B32-A437-4EDD-A893-68F09190AC05}" type="pres">
      <dgm:prSet presAssocID="{F18D0900-C587-4A5D-95F7-C6E76FF78831}" presName="diagram" presStyleCnt="0">
        <dgm:presLayoutVars>
          <dgm:chPref val="1"/>
          <dgm:dir/>
          <dgm:animOne val="branch"/>
          <dgm:animLvl val="lvl"/>
          <dgm:resizeHandles val="exact"/>
        </dgm:presLayoutVars>
      </dgm:prSet>
      <dgm:spPr/>
      <dgm:t>
        <a:bodyPr/>
        <a:lstStyle/>
        <a:p>
          <a:endParaRPr lang="en-US"/>
        </a:p>
      </dgm:t>
    </dgm:pt>
    <dgm:pt modelId="{84E6B050-98C2-416C-AB1E-55111C2E7F6B}" type="pres">
      <dgm:prSet presAssocID="{65EE5167-C859-4ED8-99B1-716AA7D38CB1}" presName="root1" presStyleCnt="0"/>
      <dgm:spPr/>
    </dgm:pt>
    <dgm:pt modelId="{F7B3CB62-AFBF-44F9-9622-31963EB4DF42}" type="pres">
      <dgm:prSet presAssocID="{65EE5167-C859-4ED8-99B1-716AA7D38CB1}" presName="LevelOneTextNode" presStyleLbl="node0" presStyleIdx="0" presStyleCnt="1" custScaleX="112597">
        <dgm:presLayoutVars>
          <dgm:chPref val="3"/>
        </dgm:presLayoutVars>
      </dgm:prSet>
      <dgm:spPr/>
      <dgm:t>
        <a:bodyPr/>
        <a:lstStyle/>
        <a:p>
          <a:endParaRPr lang="en-US"/>
        </a:p>
      </dgm:t>
    </dgm:pt>
    <dgm:pt modelId="{53573155-C7FC-43FD-9944-3C5FDCDF49AF}" type="pres">
      <dgm:prSet presAssocID="{65EE5167-C859-4ED8-99B1-716AA7D38CB1}" presName="level2hierChild" presStyleCnt="0"/>
      <dgm:spPr/>
    </dgm:pt>
    <dgm:pt modelId="{6C4888FE-ED0A-4002-BA1C-59E4E06312ED}" type="pres">
      <dgm:prSet presAssocID="{18FC54B2-E32F-44F1-B2AD-F9714B793263}" presName="conn2-1" presStyleLbl="parChTrans1D2" presStyleIdx="0" presStyleCnt="4"/>
      <dgm:spPr/>
      <dgm:t>
        <a:bodyPr/>
        <a:lstStyle/>
        <a:p>
          <a:endParaRPr lang="en-US"/>
        </a:p>
      </dgm:t>
    </dgm:pt>
    <dgm:pt modelId="{27C3239B-3768-4B58-BD1F-C4D99CEF2CC1}" type="pres">
      <dgm:prSet presAssocID="{18FC54B2-E32F-44F1-B2AD-F9714B793263}" presName="connTx" presStyleLbl="parChTrans1D2" presStyleIdx="0" presStyleCnt="4"/>
      <dgm:spPr/>
      <dgm:t>
        <a:bodyPr/>
        <a:lstStyle/>
        <a:p>
          <a:endParaRPr lang="en-US"/>
        </a:p>
      </dgm:t>
    </dgm:pt>
    <dgm:pt modelId="{4A407D04-1943-4832-938B-A6EE091EB191}" type="pres">
      <dgm:prSet presAssocID="{2E5F0F4E-76FB-4E98-8273-E9E32BEB8962}" presName="root2" presStyleCnt="0"/>
      <dgm:spPr/>
    </dgm:pt>
    <dgm:pt modelId="{9B877F8A-5B60-4CDD-8BBC-740DBF209AB0}" type="pres">
      <dgm:prSet presAssocID="{2E5F0F4E-76FB-4E98-8273-E9E32BEB8962}" presName="LevelTwoTextNode" presStyleLbl="node2" presStyleIdx="0" presStyleCnt="4">
        <dgm:presLayoutVars>
          <dgm:chPref val="3"/>
        </dgm:presLayoutVars>
      </dgm:prSet>
      <dgm:spPr/>
      <dgm:t>
        <a:bodyPr/>
        <a:lstStyle/>
        <a:p>
          <a:endParaRPr lang="en-US"/>
        </a:p>
      </dgm:t>
    </dgm:pt>
    <dgm:pt modelId="{12E4D73F-9220-497A-A524-F7C0BED6A25F}" type="pres">
      <dgm:prSet presAssocID="{2E5F0F4E-76FB-4E98-8273-E9E32BEB8962}" presName="level3hierChild" presStyleCnt="0"/>
      <dgm:spPr/>
    </dgm:pt>
    <dgm:pt modelId="{7314B339-5B74-41B0-86FD-43D1033F4E8F}" type="pres">
      <dgm:prSet presAssocID="{EE0EB85D-CC7C-4E52-A7B2-306107F04B6F}" presName="conn2-1" presStyleLbl="parChTrans1D2" presStyleIdx="1" presStyleCnt="4"/>
      <dgm:spPr/>
      <dgm:t>
        <a:bodyPr/>
        <a:lstStyle/>
        <a:p>
          <a:endParaRPr lang="en-US"/>
        </a:p>
      </dgm:t>
    </dgm:pt>
    <dgm:pt modelId="{A206B77B-ECB5-45CC-9352-461AB1B8BFDC}" type="pres">
      <dgm:prSet presAssocID="{EE0EB85D-CC7C-4E52-A7B2-306107F04B6F}" presName="connTx" presStyleLbl="parChTrans1D2" presStyleIdx="1" presStyleCnt="4"/>
      <dgm:spPr/>
      <dgm:t>
        <a:bodyPr/>
        <a:lstStyle/>
        <a:p>
          <a:endParaRPr lang="en-US"/>
        </a:p>
      </dgm:t>
    </dgm:pt>
    <dgm:pt modelId="{EA91095C-2C8A-4AB1-840E-8DDC13494F91}" type="pres">
      <dgm:prSet presAssocID="{0DA37108-85F2-463C-A4F3-5A2DF3493F20}" presName="root2" presStyleCnt="0"/>
      <dgm:spPr/>
    </dgm:pt>
    <dgm:pt modelId="{371B5399-8CD5-4269-AE30-32C8296A6BC1}" type="pres">
      <dgm:prSet presAssocID="{0DA37108-85F2-463C-A4F3-5A2DF3493F20}" presName="LevelTwoTextNode" presStyleLbl="node2" presStyleIdx="1" presStyleCnt="4">
        <dgm:presLayoutVars>
          <dgm:chPref val="3"/>
        </dgm:presLayoutVars>
      </dgm:prSet>
      <dgm:spPr/>
      <dgm:t>
        <a:bodyPr/>
        <a:lstStyle/>
        <a:p>
          <a:endParaRPr lang="en-US"/>
        </a:p>
      </dgm:t>
    </dgm:pt>
    <dgm:pt modelId="{1F670C45-6F04-42E3-9DEC-5772548F3C68}" type="pres">
      <dgm:prSet presAssocID="{0DA37108-85F2-463C-A4F3-5A2DF3493F20}" presName="level3hierChild" presStyleCnt="0"/>
      <dgm:spPr/>
    </dgm:pt>
    <dgm:pt modelId="{C5D4C015-1284-4BDF-868F-3AB8090666CE}" type="pres">
      <dgm:prSet presAssocID="{CBEC87C1-5A66-4305-A62E-FEE092FC0C80}" presName="conn2-1" presStyleLbl="parChTrans1D2" presStyleIdx="2" presStyleCnt="4"/>
      <dgm:spPr/>
      <dgm:t>
        <a:bodyPr/>
        <a:lstStyle/>
        <a:p>
          <a:endParaRPr lang="en-US"/>
        </a:p>
      </dgm:t>
    </dgm:pt>
    <dgm:pt modelId="{A945476F-CA21-4725-B857-79A84568AD1E}" type="pres">
      <dgm:prSet presAssocID="{CBEC87C1-5A66-4305-A62E-FEE092FC0C80}" presName="connTx" presStyleLbl="parChTrans1D2" presStyleIdx="2" presStyleCnt="4"/>
      <dgm:spPr/>
      <dgm:t>
        <a:bodyPr/>
        <a:lstStyle/>
        <a:p>
          <a:endParaRPr lang="en-US"/>
        </a:p>
      </dgm:t>
    </dgm:pt>
    <dgm:pt modelId="{FB60F978-50CC-429C-92F7-F293EDD1E636}" type="pres">
      <dgm:prSet presAssocID="{A07A7F18-34EB-4786-B7B2-BD63FD16AF5E}" presName="root2" presStyleCnt="0"/>
      <dgm:spPr/>
    </dgm:pt>
    <dgm:pt modelId="{0A888436-FBA4-43B6-A6B4-516F953AB26A}" type="pres">
      <dgm:prSet presAssocID="{A07A7F18-34EB-4786-B7B2-BD63FD16AF5E}" presName="LevelTwoTextNode" presStyleLbl="node2" presStyleIdx="2" presStyleCnt="4">
        <dgm:presLayoutVars>
          <dgm:chPref val="3"/>
        </dgm:presLayoutVars>
      </dgm:prSet>
      <dgm:spPr/>
      <dgm:t>
        <a:bodyPr/>
        <a:lstStyle/>
        <a:p>
          <a:endParaRPr lang="en-US"/>
        </a:p>
      </dgm:t>
    </dgm:pt>
    <dgm:pt modelId="{5F49DF0B-D28E-4A61-99EF-739436870D24}" type="pres">
      <dgm:prSet presAssocID="{A07A7F18-34EB-4786-B7B2-BD63FD16AF5E}" presName="level3hierChild" presStyleCnt="0"/>
      <dgm:spPr/>
    </dgm:pt>
    <dgm:pt modelId="{DCD32BFE-A70F-49E8-8706-4F9265332B71}" type="pres">
      <dgm:prSet presAssocID="{7AB84F8A-3C3B-4863-BA91-98D58EC75262}" presName="conn2-1" presStyleLbl="parChTrans1D2" presStyleIdx="3" presStyleCnt="4"/>
      <dgm:spPr/>
      <dgm:t>
        <a:bodyPr/>
        <a:lstStyle/>
        <a:p>
          <a:endParaRPr lang="en-US"/>
        </a:p>
      </dgm:t>
    </dgm:pt>
    <dgm:pt modelId="{A1AA11FC-E1CF-4D65-B299-629F9B9FEC5E}" type="pres">
      <dgm:prSet presAssocID="{7AB84F8A-3C3B-4863-BA91-98D58EC75262}" presName="connTx" presStyleLbl="parChTrans1D2" presStyleIdx="3" presStyleCnt="4"/>
      <dgm:spPr/>
      <dgm:t>
        <a:bodyPr/>
        <a:lstStyle/>
        <a:p>
          <a:endParaRPr lang="en-US"/>
        </a:p>
      </dgm:t>
    </dgm:pt>
    <dgm:pt modelId="{10483A5E-9B48-4ABC-908B-03D417F0AFA6}" type="pres">
      <dgm:prSet presAssocID="{F54BBCFC-B2CA-41DA-8111-A8C2202FD3B6}" presName="root2" presStyleCnt="0"/>
      <dgm:spPr/>
    </dgm:pt>
    <dgm:pt modelId="{F5C473BF-B863-41EE-9831-2100E25A95E8}" type="pres">
      <dgm:prSet presAssocID="{F54BBCFC-B2CA-41DA-8111-A8C2202FD3B6}" presName="LevelTwoTextNode" presStyleLbl="node2" presStyleIdx="3" presStyleCnt="4">
        <dgm:presLayoutVars>
          <dgm:chPref val="3"/>
        </dgm:presLayoutVars>
      </dgm:prSet>
      <dgm:spPr/>
      <dgm:t>
        <a:bodyPr/>
        <a:lstStyle/>
        <a:p>
          <a:endParaRPr lang="en-US"/>
        </a:p>
      </dgm:t>
    </dgm:pt>
    <dgm:pt modelId="{F6ED1634-05D6-4D2E-AC08-A927C5B2E3EC}" type="pres">
      <dgm:prSet presAssocID="{F54BBCFC-B2CA-41DA-8111-A8C2202FD3B6}" presName="level3hierChild" presStyleCnt="0"/>
      <dgm:spPr/>
    </dgm:pt>
  </dgm:ptLst>
  <dgm:cxnLst>
    <dgm:cxn modelId="{4161E39C-5AB9-4BB3-B40C-A2CA4267CB98}" type="presOf" srcId="{F18D0900-C587-4A5D-95F7-C6E76FF78831}" destId="{FBAA9B32-A437-4EDD-A893-68F09190AC05}" srcOrd="0" destOrd="0" presId="urn:microsoft.com/office/officeart/2005/8/layout/hierarchy2"/>
    <dgm:cxn modelId="{69835EFA-C3A9-4FDA-97A0-D1914B6FFA6E}" type="presOf" srcId="{7AB84F8A-3C3B-4863-BA91-98D58EC75262}" destId="{A1AA11FC-E1CF-4D65-B299-629F9B9FEC5E}" srcOrd="1" destOrd="0" presId="urn:microsoft.com/office/officeart/2005/8/layout/hierarchy2"/>
    <dgm:cxn modelId="{1102883E-D404-42AA-81D7-7728EE26703B}" srcId="{F18D0900-C587-4A5D-95F7-C6E76FF78831}" destId="{65EE5167-C859-4ED8-99B1-716AA7D38CB1}" srcOrd="0" destOrd="0" parTransId="{98B4F9D4-8BA5-4C7D-9D6D-4B7ECF4B80FE}" sibTransId="{F97AFB08-0ACC-4082-B48D-F2FF98366F06}"/>
    <dgm:cxn modelId="{A29BB814-53D6-4FBB-BD79-FD1E7111643E}" type="presOf" srcId="{CBEC87C1-5A66-4305-A62E-FEE092FC0C80}" destId="{A945476F-CA21-4725-B857-79A84568AD1E}" srcOrd="1" destOrd="0" presId="urn:microsoft.com/office/officeart/2005/8/layout/hierarchy2"/>
    <dgm:cxn modelId="{03C174B5-39CC-4C50-ACA7-90619950DC73}" type="presOf" srcId="{EE0EB85D-CC7C-4E52-A7B2-306107F04B6F}" destId="{A206B77B-ECB5-45CC-9352-461AB1B8BFDC}" srcOrd="1" destOrd="0" presId="urn:microsoft.com/office/officeart/2005/8/layout/hierarchy2"/>
    <dgm:cxn modelId="{7FF75C8A-FF4D-4435-904C-BB63E8695975}" type="presOf" srcId="{F54BBCFC-B2CA-41DA-8111-A8C2202FD3B6}" destId="{F5C473BF-B863-41EE-9831-2100E25A95E8}" srcOrd="0" destOrd="0" presId="urn:microsoft.com/office/officeart/2005/8/layout/hierarchy2"/>
    <dgm:cxn modelId="{73CD2B49-D3A3-456F-9B89-C89EF92C94F1}" type="presOf" srcId="{0DA37108-85F2-463C-A4F3-5A2DF3493F20}" destId="{371B5399-8CD5-4269-AE30-32C8296A6BC1}" srcOrd="0" destOrd="0" presId="urn:microsoft.com/office/officeart/2005/8/layout/hierarchy2"/>
    <dgm:cxn modelId="{C93580D1-07ED-436A-96CB-C3AD8BCC274F}" srcId="{65EE5167-C859-4ED8-99B1-716AA7D38CB1}" destId="{F54BBCFC-B2CA-41DA-8111-A8C2202FD3B6}" srcOrd="3" destOrd="0" parTransId="{7AB84F8A-3C3B-4863-BA91-98D58EC75262}" sibTransId="{183FA9E7-15D2-4B2D-B0C5-CD9206FABF12}"/>
    <dgm:cxn modelId="{3203E8E3-3320-4FA8-A2D0-3CD8CB7CBB6B}" type="presOf" srcId="{18FC54B2-E32F-44F1-B2AD-F9714B793263}" destId="{6C4888FE-ED0A-4002-BA1C-59E4E06312ED}" srcOrd="0" destOrd="0" presId="urn:microsoft.com/office/officeart/2005/8/layout/hierarchy2"/>
    <dgm:cxn modelId="{42ECFCC3-2899-4267-A379-630BFCC011F9}" type="presOf" srcId="{A07A7F18-34EB-4786-B7B2-BD63FD16AF5E}" destId="{0A888436-FBA4-43B6-A6B4-516F953AB26A}" srcOrd="0" destOrd="0" presId="urn:microsoft.com/office/officeart/2005/8/layout/hierarchy2"/>
    <dgm:cxn modelId="{D8AFEBE6-49F6-4B69-B5BA-671B8EC5E7D4}" type="presOf" srcId="{CBEC87C1-5A66-4305-A62E-FEE092FC0C80}" destId="{C5D4C015-1284-4BDF-868F-3AB8090666CE}" srcOrd="0" destOrd="0" presId="urn:microsoft.com/office/officeart/2005/8/layout/hierarchy2"/>
    <dgm:cxn modelId="{0106EA84-5A30-4F03-B4BC-C8059D324748}" type="presOf" srcId="{7AB84F8A-3C3B-4863-BA91-98D58EC75262}" destId="{DCD32BFE-A70F-49E8-8706-4F9265332B71}" srcOrd="0" destOrd="0" presId="urn:microsoft.com/office/officeart/2005/8/layout/hierarchy2"/>
    <dgm:cxn modelId="{E877AC74-B2D5-4D04-8FBC-F6836A57A492}" type="presOf" srcId="{EE0EB85D-CC7C-4E52-A7B2-306107F04B6F}" destId="{7314B339-5B74-41B0-86FD-43D1033F4E8F}" srcOrd="0" destOrd="0" presId="urn:microsoft.com/office/officeart/2005/8/layout/hierarchy2"/>
    <dgm:cxn modelId="{6984F02F-5AC0-49D2-B603-558ACD833904}" type="presOf" srcId="{65EE5167-C859-4ED8-99B1-716AA7D38CB1}" destId="{F7B3CB62-AFBF-44F9-9622-31963EB4DF42}" srcOrd="0" destOrd="0" presId="urn:microsoft.com/office/officeart/2005/8/layout/hierarchy2"/>
    <dgm:cxn modelId="{80EB7993-FB8B-4B6A-B4BF-9EB748FEB3F5}" srcId="{65EE5167-C859-4ED8-99B1-716AA7D38CB1}" destId="{2E5F0F4E-76FB-4E98-8273-E9E32BEB8962}" srcOrd="0" destOrd="0" parTransId="{18FC54B2-E32F-44F1-B2AD-F9714B793263}" sibTransId="{89B9B14D-0565-4C8B-9932-A77DD10A0B51}"/>
    <dgm:cxn modelId="{BB8AC223-633E-4731-89AB-54492EF053DB}" type="presOf" srcId="{18FC54B2-E32F-44F1-B2AD-F9714B793263}" destId="{27C3239B-3768-4B58-BD1F-C4D99CEF2CC1}" srcOrd="1" destOrd="0" presId="urn:microsoft.com/office/officeart/2005/8/layout/hierarchy2"/>
    <dgm:cxn modelId="{2871872D-A457-4F16-AAE6-AF6CFE570A6A}" srcId="{65EE5167-C859-4ED8-99B1-716AA7D38CB1}" destId="{0DA37108-85F2-463C-A4F3-5A2DF3493F20}" srcOrd="1" destOrd="0" parTransId="{EE0EB85D-CC7C-4E52-A7B2-306107F04B6F}" sibTransId="{FDAA6841-D36B-4945-8BA1-F635513CB60A}"/>
    <dgm:cxn modelId="{B387B27D-6329-49D0-A464-1725CE2E7B20}" type="presOf" srcId="{2E5F0F4E-76FB-4E98-8273-E9E32BEB8962}" destId="{9B877F8A-5B60-4CDD-8BBC-740DBF209AB0}" srcOrd="0" destOrd="0" presId="urn:microsoft.com/office/officeart/2005/8/layout/hierarchy2"/>
    <dgm:cxn modelId="{7E913085-BCFE-4D09-8C31-0F09A8EE019D}" srcId="{65EE5167-C859-4ED8-99B1-716AA7D38CB1}" destId="{A07A7F18-34EB-4786-B7B2-BD63FD16AF5E}" srcOrd="2" destOrd="0" parTransId="{CBEC87C1-5A66-4305-A62E-FEE092FC0C80}" sibTransId="{899239D8-E55B-4D53-9634-9C59650B26B8}"/>
    <dgm:cxn modelId="{011A2AF7-CFA4-4669-AB85-C0BF221ADE5B}" type="presParOf" srcId="{FBAA9B32-A437-4EDD-A893-68F09190AC05}" destId="{84E6B050-98C2-416C-AB1E-55111C2E7F6B}" srcOrd="0" destOrd="0" presId="urn:microsoft.com/office/officeart/2005/8/layout/hierarchy2"/>
    <dgm:cxn modelId="{834331D4-B5D8-4E9C-9F68-7CF845BDDA12}" type="presParOf" srcId="{84E6B050-98C2-416C-AB1E-55111C2E7F6B}" destId="{F7B3CB62-AFBF-44F9-9622-31963EB4DF42}" srcOrd="0" destOrd="0" presId="urn:microsoft.com/office/officeart/2005/8/layout/hierarchy2"/>
    <dgm:cxn modelId="{0D4A7B1F-836E-4E2C-9A7A-8A18B30EB5C1}" type="presParOf" srcId="{84E6B050-98C2-416C-AB1E-55111C2E7F6B}" destId="{53573155-C7FC-43FD-9944-3C5FDCDF49AF}" srcOrd="1" destOrd="0" presId="urn:microsoft.com/office/officeart/2005/8/layout/hierarchy2"/>
    <dgm:cxn modelId="{F2355540-D8BD-4698-9F38-11A96C485FEA}" type="presParOf" srcId="{53573155-C7FC-43FD-9944-3C5FDCDF49AF}" destId="{6C4888FE-ED0A-4002-BA1C-59E4E06312ED}" srcOrd="0" destOrd="0" presId="urn:microsoft.com/office/officeart/2005/8/layout/hierarchy2"/>
    <dgm:cxn modelId="{27617A1C-B6A6-4515-9F3F-86FAF51EFA14}" type="presParOf" srcId="{6C4888FE-ED0A-4002-BA1C-59E4E06312ED}" destId="{27C3239B-3768-4B58-BD1F-C4D99CEF2CC1}" srcOrd="0" destOrd="0" presId="urn:microsoft.com/office/officeart/2005/8/layout/hierarchy2"/>
    <dgm:cxn modelId="{A633BAE0-09F0-4BC2-A791-0C7093E012C6}" type="presParOf" srcId="{53573155-C7FC-43FD-9944-3C5FDCDF49AF}" destId="{4A407D04-1943-4832-938B-A6EE091EB191}" srcOrd="1" destOrd="0" presId="urn:microsoft.com/office/officeart/2005/8/layout/hierarchy2"/>
    <dgm:cxn modelId="{A6948D85-23A8-4047-9C54-F28C00B478E4}" type="presParOf" srcId="{4A407D04-1943-4832-938B-A6EE091EB191}" destId="{9B877F8A-5B60-4CDD-8BBC-740DBF209AB0}" srcOrd="0" destOrd="0" presId="urn:microsoft.com/office/officeart/2005/8/layout/hierarchy2"/>
    <dgm:cxn modelId="{915B0BF7-3060-45C5-9171-CB7CA47DCDEC}" type="presParOf" srcId="{4A407D04-1943-4832-938B-A6EE091EB191}" destId="{12E4D73F-9220-497A-A524-F7C0BED6A25F}" srcOrd="1" destOrd="0" presId="urn:microsoft.com/office/officeart/2005/8/layout/hierarchy2"/>
    <dgm:cxn modelId="{4439422C-F4CE-4849-83C1-53CFBCD54AC0}" type="presParOf" srcId="{53573155-C7FC-43FD-9944-3C5FDCDF49AF}" destId="{7314B339-5B74-41B0-86FD-43D1033F4E8F}" srcOrd="2" destOrd="0" presId="urn:microsoft.com/office/officeart/2005/8/layout/hierarchy2"/>
    <dgm:cxn modelId="{24AD5D4A-A158-473F-A367-A6043402327D}" type="presParOf" srcId="{7314B339-5B74-41B0-86FD-43D1033F4E8F}" destId="{A206B77B-ECB5-45CC-9352-461AB1B8BFDC}" srcOrd="0" destOrd="0" presId="urn:microsoft.com/office/officeart/2005/8/layout/hierarchy2"/>
    <dgm:cxn modelId="{4C69E795-9AA6-45ED-86E3-19C85D840301}" type="presParOf" srcId="{53573155-C7FC-43FD-9944-3C5FDCDF49AF}" destId="{EA91095C-2C8A-4AB1-840E-8DDC13494F91}" srcOrd="3" destOrd="0" presId="urn:microsoft.com/office/officeart/2005/8/layout/hierarchy2"/>
    <dgm:cxn modelId="{EA1C601C-AB59-4D9C-8A9A-F8E26DD62D6F}" type="presParOf" srcId="{EA91095C-2C8A-4AB1-840E-8DDC13494F91}" destId="{371B5399-8CD5-4269-AE30-32C8296A6BC1}" srcOrd="0" destOrd="0" presId="urn:microsoft.com/office/officeart/2005/8/layout/hierarchy2"/>
    <dgm:cxn modelId="{6C9E5205-A4AE-4545-A801-789553DFF3EB}" type="presParOf" srcId="{EA91095C-2C8A-4AB1-840E-8DDC13494F91}" destId="{1F670C45-6F04-42E3-9DEC-5772548F3C68}" srcOrd="1" destOrd="0" presId="urn:microsoft.com/office/officeart/2005/8/layout/hierarchy2"/>
    <dgm:cxn modelId="{308AAC6E-2BBC-4894-A071-DE290944B363}" type="presParOf" srcId="{53573155-C7FC-43FD-9944-3C5FDCDF49AF}" destId="{C5D4C015-1284-4BDF-868F-3AB8090666CE}" srcOrd="4" destOrd="0" presId="urn:microsoft.com/office/officeart/2005/8/layout/hierarchy2"/>
    <dgm:cxn modelId="{0804EB25-8ED8-4730-BC28-16CF5F961AC0}" type="presParOf" srcId="{C5D4C015-1284-4BDF-868F-3AB8090666CE}" destId="{A945476F-CA21-4725-B857-79A84568AD1E}" srcOrd="0" destOrd="0" presId="urn:microsoft.com/office/officeart/2005/8/layout/hierarchy2"/>
    <dgm:cxn modelId="{4C25407D-5C80-4C04-B16A-10A1ED892FDA}" type="presParOf" srcId="{53573155-C7FC-43FD-9944-3C5FDCDF49AF}" destId="{FB60F978-50CC-429C-92F7-F293EDD1E636}" srcOrd="5" destOrd="0" presId="urn:microsoft.com/office/officeart/2005/8/layout/hierarchy2"/>
    <dgm:cxn modelId="{F05FFAEC-D5C7-4FE1-BE0C-2D2580ACBDBC}" type="presParOf" srcId="{FB60F978-50CC-429C-92F7-F293EDD1E636}" destId="{0A888436-FBA4-43B6-A6B4-516F953AB26A}" srcOrd="0" destOrd="0" presId="urn:microsoft.com/office/officeart/2005/8/layout/hierarchy2"/>
    <dgm:cxn modelId="{932C4773-441F-4CFC-BB80-961A5AE4F910}" type="presParOf" srcId="{FB60F978-50CC-429C-92F7-F293EDD1E636}" destId="{5F49DF0B-D28E-4A61-99EF-739436870D24}" srcOrd="1" destOrd="0" presId="urn:microsoft.com/office/officeart/2005/8/layout/hierarchy2"/>
    <dgm:cxn modelId="{1BA9555A-07E8-46B5-A944-174F39B70057}" type="presParOf" srcId="{53573155-C7FC-43FD-9944-3C5FDCDF49AF}" destId="{DCD32BFE-A70F-49E8-8706-4F9265332B71}" srcOrd="6" destOrd="0" presId="urn:microsoft.com/office/officeart/2005/8/layout/hierarchy2"/>
    <dgm:cxn modelId="{88AB26B9-BAF8-4737-8611-7E54255F0894}" type="presParOf" srcId="{DCD32BFE-A70F-49E8-8706-4F9265332B71}" destId="{A1AA11FC-E1CF-4D65-B299-629F9B9FEC5E}" srcOrd="0" destOrd="0" presId="urn:microsoft.com/office/officeart/2005/8/layout/hierarchy2"/>
    <dgm:cxn modelId="{9F6BB6E6-D469-4B5E-BD56-5E157C5280AE}" type="presParOf" srcId="{53573155-C7FC-43FD-9944-3C5FDCDF49AF}" destId="{10483A5E-9B48-4ABC-908B-03D417F0AFA6}" srcOrd="7" destOrd="0" presId="urn:microsoft.com/office/officeart/2005/8/layout/hierarchy2"/>
    <dgm:cxn modelId="{43C1148D-041D-468F-B040-86C04574E8F0}" type="presParOf" srcId="{10483A5E-9B48-4ABC-908B-03D417F0AFA6}" destId="{F5C473BF-B863-41EE-9831-2100E25A95E8}" srcOrd="0" destOrd="0" presId="urn:microsoft.com/office/officeart/2005/8/layout/hierarchy2"/>
    <dgm:cxn modelId="{10927BF1-0072-444A-A549-75E2FF0158DD}" type="presParOf" srcId="{10483A5E-9B48-4ABC-908B-03D417F0AFA6}" destId="{F6ED1634-05D6-4D2E-AC08-A927C5B2E3E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6D475E-86EE-4B34-8C59-EF7A7CCBCB20}"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IN"/>
        </a:p>
      </dgm:t>
    </dgm:pt>
    <dgm:pt modelId="{F4CD6B2A-4770-47F5-8DD5-5293B745F19C}">
      <dgm:prSet phldrT="[Text]" custT="1"/>
      <dgm:spPr/>
      <dgm:t>
        <a:bodyPr/>
        <a:lstStyle/>
        <a:p>
          <a:pPr algn="l"/>
          <a:r>
            <a:rPr lang="en-US" sz="2000" b="1" dirty="0" smtClean="0"/>
            <a:t>Algorithm </a:t>
          </a:r>
          <a:endParaRPr lang="en-IN" sz="2000" dirty="0"/>
        </a:p>
      </dgm:t>
    </dgm:pt>
    <dgm:pt modelId="{67F2A385-244F-460B-A1A9-9DBB3ED30EA1}" type="parTrans" cxnId="{E803F112-17A5-4E9C-BDC6-34ACE45DC162}">
      <dgm:prSet/>
      <dgm:spPr/>
      <dgm:t>
        <a:bodyPr/>
        <a:lstStyle/>
        <a:p>
          <a:pPr algn="l"/>
          <a:endParaRPr lang="en-IN" sz="2000"/>
        </a:p>
      </dgm:t>
    </dgm:pt>
    <dgm:pt modelId="{D13BC992-50AD-4710-960F-0FA1242C9993}" type="sibTrans" cxnId="{E803F112-17A5-4E9C-BDC6-34ACE45DC162}">
      <dgm:prSet/>
      <dgm:spPr/>
      <dgm:t>
        <a:bodyPr/>
        <a:lstStyle/>
        <a:p>
          <a:pPr algn="l"/>
          <a:endParaRPr lang="en-IN" sz="2000"/>
        </a:p>
      </dgm:t>
    </dgm:pt>
    <dgm:pt modelId="{975830CB-9BFE-450C-BFA6-56EE166062EE}">
      <dgm:prSet phldrT="[Text]" custT="1"/>
      <dgm:spPr/>
      <dgm:t>
        <a:bodyPr/>
        <a:lstStyle/>
        <a:p>
          <a:pPr algn="l"/>
          <a:r>
            <a:rPr lang="en-US" sz="1800" b="0" dirty="0" smtClean="0">
              <a:latin typeface="+mn-lt"/>
            </a:rPr>
            <a:t>An algorithm is a set of instructions used to solve any kind of problem.</a:t>
          </a:r>
          <a:endParaRPr lang="en-IN" sz="1800" b="0" dirty="0">
            <a:latin typeface="+mn-lt"/>
          </a:endParaRPr>
        </a:p>
      </dgm:t>
    </dgm:pt>
    <dgm:pt modelId="{60028963-8E2A-4A31-A350-2545F2E63AE3}" type="parTrans" cxnId="{4B94CE10-19DA-42C9-95CF-A9AEA78A5070}">
      <dgm:prSet/>
      <dgm:spPr/>
      <dgm:t>
        <a:bodyPr/>
        <a:lstStyle/>
        <a:p>
          <a:pPr algn="l"/>
          <a:endParaRPr lang="en-IN" sz="2000"/>
        </a:p>
      </dgm:t>
    </dgm:pt>
    <dgm:pt modelId="{D9C98880-14E2-448E-BDBD-1F88B6D087BE}" type="sibTrans" cxnId="{4B94CE10-19DA-42C9-95CF-A9AEA78A5070}">
      <dgm:prSet/>
      <dgm:spPr/>
      <dgm:t>
        <a:bodyPr/>
        <a:lstStyle/>
        <a:p>
          <a:pPr algn="l"/>
          <a:endParaRPr lang="en-IN" sz="2000"/>
        </a:p>
      </dgm:t>
    </dgm:pt>
    <dgm:pt modelId="{36B8BB7A-9EF5-4944-BE77-4D901B05C38F}">
      <dgm:prSet phldrT="[Text]" custT="1"/>
      <dgm:spPr/>
      <dgm:t>
        <a:bodyPr/>
        <a:lstStyle/>
        <a:p>
          <a:pPr algn="l"/>
          <a:r>
            <a:rPr lang="en-US" sz="1800" b="0" dirty="0" smtClean="0"/>
            <a:t>Flowchart is a pictorial representation of Algorithm.</a:t>
          </a:r>
          <a:endParaRPr lang="en-IN" sz="1800" b="0" dirty="0"/>
        </a:p>
      </dgm:t>
    </dgm:pt>
    <dgm:pt modelId="{1CF55339-9FD4-4065-89A3-25ABB4846C82}" type="parTrans" cxnId="{D8525715-B480-4992-A808-3AFCA3937E64}">
      <dgm:prSet/>
      <dgm:spPr/>
      <dgm:t>
        <a:bodyPr/>
        <a:lstStyle/>
        <a:p>
          <a:pPr algn="l"/>
          <a:endParaRPr lang="en-IN" sz="2000"/>
        </a:p>
      </dgm:t>
    </dgm:pt>
    <dgm:pt modelId="{DE814331-EFD4-4227-917A-41AF92773AF9}" type="sibTrans" cxnId="{D8525715-B480-4992-A808-3AFCA3937E64}">
      <dgm:prSet/>
      <dgm:spPr/>
      <dgm:t>
        <a:bodyPr/>
        <a:lstStyle/>
        <a:p>
          <a:pPr algn="l"/>
          <a:endParaRPr lang="en-IN" sz="2000"/>
        </a:p>
      </dgm:t>
    </dgm:pt>
    <dgm:pt modelId="{4A9A49B3-F55B-4CBB-9376-91E93ED3593C}">
      <dgm:prSet phldrT="[Text]" custT="1"/>
      <dgm:spPr/>
      <dgm:t>
        <a:bodyPr/>
        <a:lstStyle/>
        <a:p>
          <a:pPr algn="l"/>
          <a:r>
            <a:rPr lang="en-IN" sz="2000" b="1" dirty="0" smtClean="0"/>
            <a:t>Pseudo Code</a:t>
          </a:r>
          <a:endParaRPr lang="en-IN" sz="2000" b="1" dirty="0"/>
        </a:p>
      </dgm:t>
    </dgm:pt>
    <dgm:pt modelId="{84F2689E-BCA4-4219-BDA1-3B4A4A9B17D0}" type="parTrans" cxnId="{4CBC0B2E-D35E-482A-BEED-8E52E6A326B0}">
      <dgm:prSet/>
      <dgm:spPr/>
      <dgm:t>
        <a:bodyPr/>
        <a:lstStyle/>
        <a:p>
          <a:pPr algn="l"/>
          <a:endParaRPr lang="en-IN" sz="2000"/>
        </a:p>
      </dgm:t>
    </dgm:pt>
    <dgm:pt modelId="{717F5C17-AFA4-4455-A44C-4966CFBE37BD}" type="sibTrans" cxnId="{4CBC0B2E-D35E-482A-BEED-8E52E6A326B0}">
      <dgm:prSet/>
      <dgm:spPr/>
      <dgm:t>
        <a:bodyPr/>
        <a:lstStyle/>
        <a:p>
          <a:pPr algn="l"/>
          <a:endParaRPr lang="en-IN" sz="2000"/>
        </a:p>
      </dgm:t>
    </dgm:pt>
    <dgm:pt modelId="{3EA9D854-545A-495B-9934-C93B12DF7296}">
      <dgm:prSet phldrT="[Text]" custT="1"/>
      <dgm:spPr/>
      <dgm:t>
        <a:bodyPr/>
        <a:lstStyle/>
        <a:p>
          <a:pPr algn="l"/>
          <a:r>
            <a:rPr lang="en-US" sz="1800" b="0" dirty="0" smtClean="0"/>
            <a:t>It is an informal language that helps programmers develop algorithms. </a:t>
          </a:r>
          <a:endParaRPr lang="en-IN" sz="1800" b="0" dirty="0"/>
        </a:p>
      </dgm:t>
    </dgm:pt>
    <dgm:pt modelId="{0E4621F5-5C8B-4FF4-909A-FB3A59B18FDD}" type="parTrans" cxnId="{7FA55B3E-C3B7-487F-B744-054914F463A8}">
      <dgm:prSet/>
      <dgm:spPr/>
      <dgm:t>
        <a:bodyPr/>
        <a:lstStyle/>
        <a:p>
          <a:pPr algn="l"/>
          <a:endParaRPr lang="en-IN" sz="2000"/>
        </a:p>
      </dgm:t>
    </dgm:pt>
    <dgm:pt modelId="{28A8B163-84C8-4E71-B748-5F75848B59CE}" type="sibTrans" cxnId="{7FA55B3E-C3B7-487F-B744-054914F463A8}">
      <dgm:prSet/>
      <dgm:spPr/>
      <dgm:t>
        <a:bodyPr/>
        <a:lstStyle/>
        <a:p>
          <a:pPr algn="l"/>
          <a:endParaRPr lang="en-IN" sz="2000"/>
        </a:p>
      </dgm:t>
    </dgm:pt>
    <dgm:pt modelId="{DB7490FD-93E7-49DB-86EC-B7CD98CD507B}">
      <dgm:prSet phldrT="[Text]" custT="1"/>
      <dgm:spPr/>
      <dgm:t>
        <a:bodyPr/>
        <a:lstStyle/>
        <a:p>
          <a:pPr algn="l"/>
          <a:r>
            <a:rPr lang="en-IN" sz="2000" smtClean="0"/>
            <a:t> </a:t>
          </a:r>
          <a:r>
            <a:rPr lang="en-US" sz="2000" b="1" smtClean="0"/>
            <a:t>Data</a:t>
          </a:r>
          <a:endParaRPr lang="en-IN" sz="2000" dirty="0"/>
        </a:p>
      </dgm:t>
    </dgm:pt>
    <dgm:pt modelId="{CE604359-6AA6-4797-8059-4F26977B916C}" type="parTrans" cxnId="{005F647E-083C-4EDE-B0BD-099291664E3E}">
      <dgm:prSet/>
      <dgm:spPr/>
      <dgm:t>
        <a:bodyPr/>
        <a:lstStyle/>
        <a:p>
          <a:pPr algn="l"/>
          <a:endParaRPr lang="en-IN" sz="2000"/>
        </a:p>
      </dgm:t>
    </dgm:pt>
    <dgm:pt modelId="{87F57BA8-E102-479F-8C02-3BD4321D3683}" type="sibTrans" cxnId="{005F647E-083C-4EDE-B0BD-099291664E3E}">
      <dgm:prSet/>
      <dgm:spPr/>
      <dgm:t>
        <a:bodyPr/>
        <a:lstStyle/>
        <a:p>
          <a:pPr algn="l"/>
          <a:endParaRPr lang="en-IN" sz="2000"/>
        </a:p>
      </dgm:t>
    </dgm:pt>
    <dgm:pt modelId="{09455DD2-1159-40F5-B868-44322C824545}">
      <dgm:prSet phldrT="[Text]" custT="1"/>
      <dgm:spPr/>
      <dgm:t>
        <a:bodyPr/>
        <a:lstStyle/>
        <a:p>
          <a:pPr algn="l"/>
          <a:r>
            <a:rPr lang="en-US" sz="1800" b="0" dirty="0" smtClean="0"/>
            <a:t>Any information can be considered as a data.</a:t>
          </a:r>
          <a:endParaRPr lang="en-IN" sz="1800" b="0" dirty="0"/>
        </a:p>
      </dgm:t>
    </dgm:pt>
    <dgm:pt modelId="{792E19ED-4889-43F4-95D5-4BBDBACC6276}" type="parTrans" cxnId="{2B4A2A0E-C15E-41BC-85DC-421CA4BABBE6}">
      <dgm:prSet/>
      <dgm:spPr/>
      <dgm:t>
        <a:bodyPr/>
        <a:lstStyle/>
        <a:p>
          <a:pPr algn="l"/>
          <a:endParaRPr lang="en-IN" sz="2000"/>
        </a:p>
      </dgm:t>
    </dgm:pt>
    <dgm:pt modelId="{2B1E53C4-4C30-419D-B0E0-8D8AD45A32B6}" type="sibTrans" cxnId="{2B4A2A0E-C15E-41BC-85DC-421CA4BABBE6}">
      <dgm:prSet/>
      <dgm:spPr/>
      <dgm:t>
        <a:bodyPr/>
        <a:lstStyle/>
        <a:p>
          <a:pPr algn="l"/>
          <a:endParaRPr lang="en-IN" sz="2000"/>
        </a:p>
      </dgm:t>
    </dgm:pt>
    <dgm:pt modelId="{E9DDB1E3-107B-4456-8410-5DFEAA3786C2}">
      <dgm:prSet phldrT="[Text]" custT="1"/>
      <dgm:spPr/>
      <dgm:t>
        <a:bodyPr/>
        <a:lstStyle/>
        <a:p>
          <a:pPr algn="l"/>
          <a:r>
            <a:rPr lang="en-IN" sz="2000" b="1" smtClean="0"/>
            <a:t>Flowchart</a:t>
          </a:r>
          <a:r>
            <a:rPr lang="en-IN" sz="2000" smtClean="0"/>
            <a:t> </a:t>
          </a:r>
          <a:endParaRPr lang="en-IN" sz="2000" dirty="0"/>
        </a:p>
      </dgm:t>
    </dgm:pt>
    <dgm:pt modelId="{2BDB6A97-811F-477E-BFB4-06B74EB0AC88}" type="sibTrans" cxnId="{7DBA2F75-ADA9-4DFC-95B0-3CD30360E715}">
      <dgm:prSet/>
      <dgm:spPr/>
      <dgm:t>
        <a:bodyPr/>
        <a:lstStyle/>
        <a:p>
          <a:pPr algn="l"/>
          <a:endParaRPr lang="en-IN" sz="2000"/>
        </a:p>
      </dgm:t>
    </dgm:pt>
    <dgm:pt modelId="{000754D6-D64B-413B-B7E6-5CFB2F26C02B}" type="parTrans" cxnId="{7DBA2F75-ADA9-4DFC-95B0-3CD30360E715}">
      <dgm:prSet/>
      <dgm:spPr/>
      <dgm:t>
        <a:bodyPr/>
        <a:lstStyle/>
        <a:p>
          <a:pPr algn="l"/>
          <a:endParaRPr lang="en-IN" sz="2000"/>
        </a:p>
      </dgm:t>
    </dgm:pt>
    <dgm:pt modelId="{2BA60C90-01E4-43F1-B856-5F4A767E47C2}" type="pres">
      <dgm:prSet presAssocID="{CF6D475E-86EE-4B34-8C59-EF7A7CCBCB20}" presName="Name0" presStyleCnt="0">
        <dgm:presLayoutVars>
          <dgm:dir/>
          <dgm:animLvl val="lvl"/>
          <dgm:resizeHandles val="exact"/>
        </dgm:presLayoutVars>
      </dgm:prSet>
      <dgm:spPr/>
      <dgm:t>
        <a:bodyPr/>
        <a:lstStyle/>
        <a:p>
          <a:endParaRPr lang="en-IN"/>
        </a:p>
      </dgm:t>
    </dgm:pt>
    <dgm:pt modelId="{8F5B4670-01B6-4B59-8F8B-30269BAD299E}" type="pres">
      <dgm:prSet presAssocID="{F4CD6B2A-4770-47F5-8DD5-5293B745F19C}" presName="linNode" presStyleCnt="0"/>
      <dgm:spPr/>
      <dgm:t>
        <a:bodyPr/>
        <a:lstStyle/>
        <a:p>
          <a:endParaRPr lang="en-US"/>
        </a:p>
      </dgm:t>
    </dgm:pt>
    <dgm:pt modelId="{A7215D88-4A13-4F68-9508-5B244DECBD93}" type="pres">
      <dgm:prSet presAssocID="{F4CD6B2A-4770-47F5-8DD5-5293B745F19C}" presName="parentText" presStyleLbl="node1" presStyleIdx="0" presStyleCnt="4">
        <dgm:presLayoutVars>
          <dgm:chMax val="1"/>
          <dgm:bulletEnabled val="1"/>
        </dgm:presLayoutVars>
      </dgm:prSet>
      <dgm:spPr/>
      <dgm:t>
        <a:bodyPr/>
        <a:lstStyle/>
        <a:p>
          <a:endParaRPr lang="en-IN"/>
        </a:p>
      </dgm:t>
    </dgm:pt>
    <dgm:pt modelId="{9E0345EC-DA69-456B-AC8B-B621504DB152}" type="pres">
      <dgm:prSet presAssocID="{F4CD6B2A-4770-47F5-8DD5-5293B745F19C}" presName="descendantText" presStyleLbl="alignAccFollowNode1" presStyleIdx="0" presStyleCnt="4">
        <dgm:presLayoutVars>
          <dgm:bulletEnabled val="1"/>
        </dgm:presLayoutVars>
      </dgm:prSet>
      <dgm:spPr/>
      <dgm:t>
        <a:bodyPr/>
        <a:lstStyle/>
        <a:p>
          <a:endParaRPr lang="en-IN"/>
        </a:p>
      </dgm:t>
    </dgm:pt>
    <dgm:pt modelId="{414270A4-A635-4316-B5D8-B9582C1B4ED3}" type="pres">
      <dgm:prSet presAssocID="{D13BC992-50AD-4710-960F-0FA1242C9993}" presName="sp" presStyleCnt="0"/>
      <dgm:spPr/>
      <dgm:t>
        <a:bodyPr/>
        <a:lstStyle/>
        <a:p>
          <a:endParaRPr lang="en-US"/>
        </a:p>
      </dgm:t>
    </dgm:pt>
    <dgm:pt modelId="{926C0E01-97F3-4BA5-A541-F21B4C1987DA}" type="pres">
      <dgm:prSet presAssocID="{E9DDB1E3-107B-4456-8410-5DFEAA3786C2}" presName="linNode" presStyleCnt="0"/>
      <dgm:spPr/>
      <dgm:t>
        <a:bodyPr/>
        <a:lstStyle/>
        <a:p>
          <a:endParaRPr lang="en-US"/>
        </a:p>
      </dgm:t>
    </dgm:pt>
    <dgm:pt modelId="{E77AA92D-1BE9-434F-8729-9ECC7BD59667}" type="pres">
      <dgm:prSet presAssocID="{E9DDB1E3-107B-4456-8410-5DFEAA3786C2}" presName="parentText" presStyleLbl="node1" presStyleIdx="1" presStyleCnt="4">
        <dgm:presLayoutVars>
          <dgm:chMax val="1"/>
          <dgm:bulletEnabled val="1"/>
        </dgm:presLayoutVars>
      </dgm:prSet>
      <dgm:spPr/>
      <dgm:t>
        <a:bodyPr/>
        <a:lstStyle/>
        <a:p>
          <a:endParaRPr lang="en-IN"/>
        </a:p>
      </dgm:t>
    </dgm:pt>
    <dgm:pt modelId="{D26D5373-7C70-4380-8D4A-7A805E25859B}" type="pres">
      <dgm:prSet presAssocID="{E9DDB1E3-107B-4456-8410-5DFEAA3786C2}" presName="descendantText" presStyleLbl="alignAccFollowNode1" presStyleIdx="1" presStyleCnt="4">
        <dgm:presLayoutVars>
          <dgm:bulletEnabled val="1"/>
        </dgm:presLayoutVars>
      </dgm:prSet>
      <dgm:spPr/>
      <dgm:t>
        <a:bodyPr/>
        <a:lstStyle/>
        <a:p>
          <a:endParaRPr lang="en-IN"/>
        </a:p>
      </dgm:t>
    </dgm:pt>
    <dgm:pt modelId="{827B7ED3-531B-4E56-9CCD-D8FC28F7539C}" type="pres">
      <dgm:prSet presAssocID="{2BDB6A97-811F-477E-BFB4-06B74EB0AC88}" presName="sp" presStyleCnt="0"/>
      <dgm:spPr/>
      <dgm:t>
        <a:bodyPr/>
        <a:lstStyle/>
        <a:p>
          <a:endParaRPr lang="en-US"/>
        </a:p>
      </dgm:t>
    </dgm:pt>
    <dgm:pt modelId="{8B6A952C-875E-49B1-B2E7-FB8A8DB54B55}" type="pres">
      <dgm:prSet presAssocID="{4A9A49B3-F55B-4CBB-9376-91E93ED3593C}" presName="linNode" presStyleCnt="0"/>
      <dgm:spPr/>
      <dgm:t>
        <a:bodyPr/>
        <a:lstStyle/>
        <a:p>
          <a:endParaRPr lang="en-US"/>
        </a:p>
      </dgm:t>
    </dgm:pt>
    <dgm:pt modelId="{674AF296-D9B1-4717-9CE2-BECBA81EB1FE}" type="pres">
      <dgm:prSet presAssocID="{4A9A49B3-F55B-4CBB-9376-91E93ED3593C}" presName="parentText" presStyleLbl="node1" presStyleIdx="2" presStyleCnt="4" custLinFactNeighborX="-1408" custLinFactNeighborY="-1179">
        <dgm:presLayoutVars>
          <dgm:chMax val="1"/>
          <dgm:bulletEnabled val="1"/>
        </dgm:presLayoutVars>
      </dgm:prSet>
      <dgm:spPr/>
      <dgm:t>
        <a:bodyPr/>
        <a:lstStyle/>
        <a:p>
          <a:endParaRPr lang="en-IN"/>
        </a:p>
      </dgm:t>
    </dgm:pt>
    <dgm:pt modelId="{B5D12640-1422-4E4A-ACAC-2ED1E0897D23}" type="pres">
      <dgm:prSet presAssocID="{4A9A49B3-F55B-4CBB-9376-91E93ED3593C}" presName="descendantText" presStyleLbl="alignAccFollowNode1" presStyleIdx="2" presStyleCnt="4">
        <dgm:presLayoutVars>
          <dgm:bulletEnabled val="1"/>
        </dgm:presLayoutVars>
      </dgm:prSet>
      <dgm:spPr/>
      <dgm:t>
        <a:bodyPr/>
        <a:lstStyle/>
        <a:p>
          <a:endParaRPr lang="en-IN"/>
        </a:p>
      </dgm:t>
    </dgm:pt>
    <dgm:pt modelId="{579E879D-7FAB-49D0-AE65-270C9C7D3A84}" type="pres">
      <dgm:prSet presAssocID="{717F5C17-AFA4-4455-A44C-4966CFBE37BD}" presName="sp" presStyleCnt="0"/>
      <dgm:spPr/>
      <dgm:t>
        <a:bodyPr/>
        <a:lstStyle/>
        <a:p>
          <a:endParaRPr lang="en-US"/>
        </a:p>
      </dgm:t>
    </dgm:pt>
    <dgm:pt modelId="{3B3CBD7B-C0DC-4B9F-92DD-9BB717858CF6}" type="pres">
      <dgm:prSet presAssocID="{DB7490FD-93E7-49DB-86EC-B7CD98CD507B}" presName="linNode" presStyleCnt="0"/>
      <dgm:spPr/>
      <dgm:t>
        <a:bodyPr/>
        <a:lstStyle/>
        <a:p>
          <a:endParaRPr lang="en-US"/>
        </a:p>
      </dgm:t>
    </dgm:pt>
    <dgm:pt modelId="{40B1BB0A-D6D4-46B7-A4AB-17FB237AFC02}" type="pres">
      <dgm:prSet presAssocID="{DB7490FD-93E7-49DB-86EC-B7CD98CD507B}" presName="parentText" presStyleLbl="node1" presStyleIdx="3" presStyleCnt="4">
        <dgm:presLayoutVars>
          <dgm:chMax val="1"/>
          <dgm:bulletEnabled val="1"/>
        </dgm:presLayoutVars>
      </dgm:prSet>
      <dgm:spPr/>
      <dgm:t>
        <a:bodyPr/>
        <a:lstStyle/>
        <a:p>
          <a:endParaRPr lang="en-IN"/>
        </a:p>
      </dgm:t>
    </dgm:pt>
    <dgm:pt modelId="{5669ED2C-69BD-4806-B499-864D8D58FCD0}" type="pres">
      <dgm:prSet presAssocID="{DB7490FD-93E7-49DB-86EC-B7CD98CD507B}" presName="descendantText" presStyleLbl="alignAccFollowNode1" presStyleIdx="3" presStyleCnt="4">
        <dgm:presLayoutVars>
          <dgm:bulletEnabled val="1"/>
        </dgm:presLayoutVars>
      </dgm:prSet>
      <dgm:spPr/>
      <dgm:t>
        <a:bodyPr/>
        <a:lstStyle/>
        <a:p>
          <a:endParaRPr lang="en-IN"/>
        </a:p>
      </dgm:t>
    </dgm:pt>
  </dgm:ptLst>
  <dgm:cxnLst>
    <dgm:cxn modelId="{005F647E-083C-4EDE-B0BD-099291664E3E}" srcId="{CF6D475E-86EE-4B34-8C59-EF7A7CCBCB20}" destId="{DB7490FD-93E7-49DB-86EC-B7CD98CD507B}" srcOrd="3" destOrd="0" parTransId="{CE604359-6AA6-4797-8059-4F26977B916C}" sibTransId="{87F57BA8-E102-479F-8C02-3BD4321D3683}"/>
    <dgm:cxn modelId="{EBF426AB-EAA9-4F84-B4DB-28561A0235DA}" type="presOf" srcId="{975830CB-9BFE-450C-BFA6-56EE166062EE}" destId="{9E0345EC-DA69-456B-AC8B-B621504DB152}" srcOrd="0" destOrd="0" presId="urn:microsoft.com/office/officeart/2005/8/layout/vList5"/>
    <dgm:cxn modelId="{2B4A2A0E-C15E-41BC-85DC-421CA4BABBE6}" srcId="{DB7490FD-93E7-49DB-86EC-B7CD98CD507B}" destId="{09455DD2-1159-40F5-B868-44322C824545}" srcOrd="0" destOrd="0" parTransId="{792E19ED-4889-43F4-95D5-4BBDBACC6276}" sibTransId="{2B1E53C4-4C30-419D-B0E0-8D8AD45A32B6}"/>
    <dgm:cxn modelId="{E803F112-17A5-4E9C-BDC6-34ACE45DC162}" srcId="{CF6D475E-86EE-4B34-8C59-EF7A7CCBCB20}" destId="{F4CD6B2A-4770-47F5-8DD5-5293B745F19C}" srcOrd="0" destOrd="0" parTransId="{67F2A385-244F-460B-A1A9-9DBB3ED30EA1}" sibTransId="{D13BC992-50AD-4710-960F-0FA1242C9993}"/>
    <dgm:cxn modelId="{618E0EFD-F34A-4F13-9FC3-C4EEDF312143}" type="presOf" srcId="{4A9A49B3-F55B-4CBB-9376-91E93ED3593C}" destId="{674AF296-D9B1-4717-9CE2-BECBA81EB1FE}" srcOrd="0" destOrd="0" presId="urn:microsoft.com/office/officeart/2005/8/layout/vList5"/>
    <dgm:cxn modelId="{805B0733-6CE9-409F-B3DD-28FEA1111672}" type="presOf" srcId="{36B8BB7A-9EF5-4944-BE77-4D901B05C38F}" destId="{D26D5373-7C70-4380-8D4A-7A805E25859B}" srcOrd="0" destOrd="0" presId="urn:microsoft.com/office/officeart/2005/8/layout/vList5"/>
    <dgm:cxn modelId="{7DBA2F75-ADA9-4DFC-95B0-3CD30360E715}" srcId="{CF6D475E-86EE-4B34-8C59-EF7A7CCBCB20}" destId="{E9DDB1E3-107B-4456-8410-5DFEAA3786C2}" srcOrd="1" destOrd="0" parTransId="{000754D6-D64B-413B-B7E6-5CFB2F26C02B}" sibTransId="{2BDB6A97-811F-477E-BFB4-06B74EB0AC88}"/>
    <dgm:cxn modelId="{4B94CE10-19DA-42C9-95CF-A9AEA78A5070}" srcId="{F4CD6B2A-4770-47F5-8DD5-5293B745F19C}" destId="{975830CB-9BFE-450C-BFA6-56EE166062EE}" srcOrd="0" destOrd="0" parTransId="{60028963-8E2A-4A31-A350-2545F2E63AE3}" sibTransId="{D9C98880-14E2-448E-BDBD-1F88B6D087BE}"/>
    <dgm:cxn modelId="{85E09846-125A-479A-8697-FAE6C42283B1}" type="presOf" srcId="{3EA9D854-545A-495B-9934-C93B12DF7296}" destId="{B5D12640-1422-4E4A-ACAC-2ED1E0897D23}" srcOrd="0" destOrd="0" presId="urn:microsoft.com/office/officeart/2005/8/layout/vList5"/>
    <dgm:cxn modelId="{CB4F198E-3B57-4ECF-A39B-292571987132}" type="presOf" srcId="{F4CD6B2A-4770-47F5-8DD5-5293B745F19C}" destId="{A7215D88-4A13-4F68-9508-5B244DECBD93}" srcOrd="0" destOrd="0" presId="urn:microsoft.com/office/officeart/2005/8/layout/vList5"/>
    <dgm:cxn modelId="{3982ADE8-A2A0-454D-A911-A6CC4089DE46}" type="presOf" srcId="{CF6D475E-86EE-4B34-8C59-EF7A7CCBCB20}" destId="{2BA60C90-01E4-43F1-B856-5F4A767E47C2}" srcOrd="0" destOrd="0" presId="urn:microsoft.com/office/officeart/2005/8/layout/vList5"/>
    <dgm:cxn modelId="{6B59E70B-D0C7-47ED-A1F4-7EBCACA7AFDF}" type="presOf" srcId="{DB7490FD-93E7-49DB-86EC-B7CD98CD507B}" destId="{40B1BB0A-D6D4-46B7-A4AB-17FB237AFC02}" srcOrd="0" destOrd="0" presId="urn:microsoft.com/office/officeart/2005/8/layout/vList5"/>
    <dgm:cxn modelId="{D8525715-B480-4992-A808-3AFCA3937E64}" srcId="{E9DDB1E3-107B-4456-8410-5DFEAA3786C2}" destId="{36B8BB7A-9EF5-4944-BE77-4D901B05C38F}" srcOrd="0" destOrd="0" parTransId="{1CF55339-9FD4-4065-89A3-25ABB4846C82}" sibTransId="{DE814331-EFD4-4227-917A-41AF92773AF9}"/>
    <dgm:cxn modelId="{4CBC0B2E-D35E-482A-BEED-8E52E6A326B0}" srcId="{CF6D475E-86EE-4B34-8C59-EF7A7CCBCB20}" destId="{4A9A49B3-F55B-4CBB-9376-91E93ED3593C}" srcOrd="2" destOrd="0" parTransId="{84F2689E-BCA4-4219-BDA1-3B4A4A9B17D0}" sibTransId="{717F5C17-AFA4-4455-A44C-4966CFBE37BD}"/>
    <dgm:cxn modelId="{8C63D318-FC08-4EFD-A0F8-30921632C1E6}" type="presOf" srcId="{09455DD2-1159-40F5-B868-44322C824545}" destId="{5669ED2C-69BD-4806-B499-864D8D58FCD0}" srcOrd="0" destOrd="0" presId="urn:microsoft.com/office/officeart/2005/8/layout/vList5"/>
    <dgm:cxn modelId="{7FA55B3E-C3B7-487F-B744-054914F463A8}" srcId="{4A9A49B3-F55B-4CBB-9376-91E93ED3593C}" destId="{3EA9D854-545A-495B-9934-C93B12DF7296}" srcOrd="0" destOrd="0" parTransId="{0E4621F5-5C8B-4FF4-909A-FB3A59B18FDD}" sibTransId="{28A8B163-84C8-4E71-B748-5F75848B59CE}"/>
    <dgm:cxn modelId="{C0CA8458-C8E8-4626-A2FA-120991DD494F}" type="presOf" srcId="{E9DDB1E3-107B-4456-8410-5DFEAA3786C2}" destId="{E77AA92D-1BE9-434F-8729-9ECC7BD59667}" srcOrd="0" destOrd="0" presId="urn:microsoft.com/office/officeart/2005/8/layout/vList5"/>
    <dgm:cxn modelId="{F2377BBF-7CCB-4CB1-8122-5A8AFD2CA58C}" type="presParOf" srcId="{2BA60C90-01E4-43F1-B856-5F4A767E47C2}" destId="{8F5B4670-01B6-4B59-8F8B-30269BAD299E}" srcOrd="0" destOrd="0" presId="urn:microsoft.com/office/officeart/2005/8/layout/vList5"/>
    <dgm:cxn modelId="{A577520D-718A-4E2B-B5C9-7E26BCF76B66}" type="presParOf" srcId="{8F5B4670-01B6-4B59-8F8B-30269BAD299E}" destId="{A7215D88-4A13-4F68-9508-5B244DECBD93}" srcOrd="0" destOrd="0" presId="urn:microsoft.com/office/officeart/2005/8/layout/vList5"/>
    <dgm:cxn modelId="{26F859D9-15A7-48E7-A856-A813623C1145}" type="presParOf" srcId="{8F5B4670-01B6-4B59-8F8B-30269BAD299E}" destId="{9E0345EC-DA69-456B-AC8B-B621504DB152}" srcOrd="1" destOrd="0" presId="urn:microsoft.com/office/officeart/2005/8/layout/vList5"/>
    <dgm:cxn modelId="{5C043ED0-6D4B-4F53-A737-ADCBB634921B}" type="presParOf" srcId="{2BA60C90-01E4-43F1-B856-5F4A767E47C2}" destId="{414270A4-A635-4316-B5D8-B9582C1B4ED3}" srcOrd="1" destOrd="0" presId="urn:microsoft.com/office/officeart/2005/8/layout/vList5"/>
    <dgm:cxn modelId="{78F05C3A-0530-46B3-A706-F4841593A943}" type="presParOf" srcId="{2BA60C90-01E4-43F1-B856-5F4A767E47C2}" destId="{926C0E01-97F3-4BA5-A541-F21B4C1987DA}" srcOrd="2" destOrd="0" presId="urn:microsoft.com/office/officeart/2005/8/layout/vList5"/>
    <dgm:cxn modelId="{CF492C74-9D67-4958-B287-E99C5B998469}" type="presParOf" srcId="{926C0E01-97F3-4BA5-A541-F21B4C1987DA}" destId="{E77AA92D-1BE9-434F-8729-9ECC7BD59667}" srcOrd="0" destOrd="0" presId="urn:microsoft.com/office/officeart/2005/8/layout/vList5"/>
    <dgm:cxn modelId="{06B7A61B-CC5E-4CD4-B694-53CA42C5AC43}" type="presParOf" srcId="{926C0E01-97F3-4BA5-A541-F21B4C1987DA}" destId="{D26D5373-7C70-4380-8D4A-7A805E25859B}" srcOrd="1" destOrd="0" presId="urn:microsoft.com/office/officeart/2005/8/layout/vList5"/>
    <dgm:cxn modelId="{2D4772A2-E76A-4930-B2B3-44417CC7D091}" type="presParOf" srcId="{2BA60C90-01E4-43F1-B856-5F4A767E47C2}" destId="{827B7ED3-531B-4E56-9CCD-D8FC28F7539C}" srcOrd="3" destOrd="0" presId="urn:microsoft.com/office/officeart/2005/8/layout/vList5"/>
    <dgm:cxn modelId="{78ED0372-B7A0-4E1E-BA6C-98BCA103F2C8}" type="presParOf" srcId="{2BA60C90-01E4-43F1-B856-5F4A767E47C2}" destId="{8B6A952C-875E-49B1-B2E7-FB8A8DB54B55}" srcOrd="4" destOrd="0" presId="urn:microsoft.com/office/officeart/2005/8/layout/vList5"/>
    <dgm:cxn modelId="{0C8CA63F-EB68-4B20-8AA4-66258373372D}" type="presParOf" srcId="{8B6A952C-875E-49B1-B2E7-FB8A8DB54B55}" destId="{674AF296-D9B1-4717-9CE2-BECBA81EB1FE}" srcOrd="0" destOrd="0" presId="urn:microsoft.com/office/officeart/2005/8/layout/vList5"/>
    <dgm:cxn modelId="{0755D01C-4EE3-432C-8213-C6906BEE5731}" type="presParOf" srcId="{8B6A952C-875E-49B1-B2E7-FB8A8DB54B55}" destId="{B5D12640-1422-4E4A-ACAC-2ED1E0897D23}" srcOrd="1" destOrd="0" presId="urn:microsoft.com/office/officeart/2005/8/layout/vList5"/>
    <dgm:cxn modelId="{65DC8C4B-0789-4280-B1AB-38E0B4357BE8}" type="presParOf" srcId="{2BA60C90-01E4-43F1-B856-5F4A767E47C2}" destId="{579E879D-7FAB-49D0-AE65-270C9C7D3A84}" srcOrd="5" destOrd="0" presId="urn:microsoft.com/office/officeart/2005/8/layout/vList5"/>
    <dgm:cxn modelId="{67EADF2C-4457-45E5-B3A1-D8F769678BD8}" type="presParOf" srcId="{2BA60C90-01E4-43F1-B856-5F4A767E47C2}" destId="{3B3CBD7B-C0DC-4B9F-92DD-9BB717858CF6}" srcOrd="6" destOrd="0" presId="urn:microsoft.com/office/officeart/2005/8/layout/vList5"/>
    <dgm:cxn modelId="{32256410-0165-405E-AD5F-1CCBE4B19B92}" type="presParOf" srcId="{3B3CBD7B-C0DC-4B9F-92DD-9BB717858CF6}" destId="{40B1BB0A-D6D4-46B7-A4AB-17FB237AFC02}" srcOrd="0" destOrd="0" presId="urn:microsoft.com/office/officeart/2005/8/layout/vList5"/>
    <dgm:cxn modelId="{99494CD2-1FDA-4611-BC4E-B4B55E35F3D4}" type="presParOf" srcId="{3B3CBD7B-C0DC-4B9F-92DD-9BB717858CF6}" destId="{5669ED2C-69BD-4806-B499-864D8D58FCD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9F226-ACAF-4662-82E8-68277D60ECED}">
      <dsp:nvSpPr>
        <dsp:cNvPr id="0" name=""/>
        <dsp:cNvSpPr/>
      </dsp:nvSpPr>
      <dsp:spPr>
        <a:xfrm>
          <a:off x="690087" y="0"/>
          <a:ext cx="2590800" cy="2590800"/>
        </a:xfrm>
        <a:prstGeom prst="triangl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sp>
    <dsp:sp modelId="{C32189C3-ADDC-43F4-AF80-8FEBC2310FA7}">
      <dsp:nvSpPr>
        <dsp:cNvPr id="0" name=""/>
        <dsp:cNvSpPr/>
      </dsp:nvSpPr>
      <dsp:spPr>
        <a:xfrm>
          <a:off x="1798796" y="260471"/>
          <a:ext cx="2057400" cy="61329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Algorithm</a:t>
          </a:r>
          <a:endParaRPr lang="en-US" sz="1800" kern="1200" dirty="0"/>
        </a:p>
      </dsp:txBody>
      <dsp:txXfrm>
        <a:off x="1828734" y="290409"/>
        <a:ext cx="1997524" cy="553414"/>
      </dsp:txXfrm>
    </dsp:sp>
    <dsp:sp modelId="{E55ED8C7-CDBC-403A-9622-071E645F695D}">
      <dsp:nvSpPr>
        <dsp:cNvPr id="0" name=""/>
        <dsp:cNvSpPr/>
      </dsp:nvSpPr>
      <dsp:spPr>
        <a:xfrm>
          <a:off x="1781653" y="950423"/>
          <a:ext cx="2091687" cy="61329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Flowchart</a:t>
          </a:r>
          <a:endParaRPr lang="en-US" sz="1800" kern="1200" dirty="0"/>
        </a:p>
      </dsp:txBody>
      <dsp:txXfrm>
        <a:off x="1811591" y="980361"/>
        <a:ext cx="2031811" cy="553414"/>
      </dsp:txXfrm>
    </dsp:sp>
    <dsp:sp modelId="{BE29FEFB-7786-4200-B8C7-F38681005232}">
      <dsp:nvSpPr>
        <dsp:cNvPr id="0" name=""/>
        <dsp:cNvSpPr/>
      </dsp:nvSpPr>
      <dsp:spPr>
        <a:xfrm>
          <a:off x="1773081" y="1640376"/>
          <a:ext cx="2108830" cy="61329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Pseudo code</a:t>
          </a:r>
          <a:endParaRPr lang="en-US" sz="1800" kern="1200" dirty="0"/>
        </a:p>
      </dsp:txBody>
      <dsp:txXfrm>
        <a:off x="1803019" y="1670314"/>
        <a:ext cx="2048954" cy="553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BF6E5-0CEB-4C4A-B551-A70D57DA6441}">
      <dsp:nvSpPr>
        <dsp:cNvPr id="0" name=""/>
        <dsp:cNvSpPr/>
      </dsp:nvSpPr>
      <dsp:spPr>
        <a:xfrm>
          <a:off x="3850" y="1053342"/>
          <a:ext cx="1683711" cy="195731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ctr" defTabSz="800100">
            <a:lnSpc>
              <a:spcPct val="90000"/>
            </a:lnSpc>
            <a:spcBef>
              <a:spcPct val="0"/>
            </a:spcBef>
            <a:spcAft>
              <a:spcPct val="35000"/>
            </a:spcAft>
          </a:pPr>
          <a:r>
            <a:rPr lang="en-US" sz="1800" b="1" i="0" kern="1200" dirty="0" smtClean="0">
              <a:latin typeface="+mn-lt"/>
              <a:ea typeface="ＭＳ Ｐゴシック"/>
              <a:cs typeface="ＭＳ Ｐゴシック"/>
            </a:rPr>
            <a:t>Step 1: </a:t>
          </a:r>
        </a:p>
        <a:p>
          <a:pPr lvl="0" algn="ctr" defTabSz="800100">
            <a:lnSpc>
              <a:spcPct val="90000"/>
            </a:lnSpc>
            <a:spcBef>
              <a:spcPct val="0"/>
            </a:spcBef>
            <a:spcAft>
              <a:spcPct val="35000"/>
            </a:spcAft>
          </a:pPr>
          <a:r>
            <a:rPr lang="en-US" sz="1800" b="0" i="0" kern="1200" dirty="0" smtClean="0">
              <a:latin typeface="+mn-lt"/>
              <a:ea typeface="ＭＳ Ｐゴシック"/>
              <a:cs typeface="ＭＳ Ｐゴシック"/>
            </a:rPr>
            <a:t>Take first number</a:t>
          </a:r>
        </a:p>
        <a:p>
          <a:pPr lvl="0" algn="ctr" defTabSz="800100">
            <a:lnSpc>
              <a:spcPct val="90000"/>
            </a:lnSpc>
            <a:spcBef>
              <a:spcPct val="0"/>
            </a:spcBef>
            <a:spcAft>
              <a:spcPct val="35000"/>
            </a:spcAft>
          </a:pPr>
          <a:r>
            <a:rPr lang="en-US" sz="1800" b="0" i="0" kern="1200" dirty="0" smtClean="0">
              <a:latin typeface="+mn-lt"/>
              <a:ea typeface="ＭＳ Ｐゴシック"/>
              <a:cs typeface="ＭＳ Ｐゴシック"/>
            </a:rPr>
            <a:t>(Numbers can be integers or decimals)</a:t>
          </a:r>
          <a:endParaRPr lang="en-US" sz="1800" b="0" i="0" kern="1200" dirty="0">
            <a:latin typeface="+mn-lt"/>
          </a:endParaRPr>
        </a:p>
      </dsp:txBody>
      <dsp:txXfrm>
        <a:off x="53164" y="1102656"/>
        <a:ext cx="1585083" cy="1858686"/>
      </dsp:txXfrm>
    </dsp:sp>
    <dsp:sp modelId="{6956896B-21F0-412F-9AF0-9D0B8C71CCC0}">
      <dsp:nvSpPr>
        <dsp:cNvPr id="0" name=""/>
        <dsp:cNvSpPr/>
      </dsp:nvSpPr>
      <dsp:spPr>
        <a:xfrm>
          <a:off x="1855933" y="1823219"/>
          <a:ext cx="356946" cy="41756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b="0" i="0" kern="1200">
            <a:latin typeface="+mn-lt"/>
          </a:endParaRPr>
        </a:p>
      </dsp:txBody>
      <dsp:txXfrm>
        <a:off x="1855933" y="1906731"/>
        <a:ext cx="249862" cy="250536"/>
      </dsp:txXfrm>
    </dsp:sp>
    <dsp:sp modelId="{574FD802-49D7-49A6-9016-D3C14E21291D}">
      <dsp:nvSpPr>
        <dsp:cNvPr id="0" name=""/>
        <dsp:cNvSpPr/>
      </dsp:nvSpPr>
      <dsp:spPr>
        <a:xfrm>
          <a:off x="2361046" y="1053342"/>
          <a:ext cx="1683711" cy="195731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ctr" defTabSz="800100">
            <a:lnSpc>
              <a:spcPct val="90000"/>
            </a:lnSpc>
            <a:spcBef>
              <a:spcPct val="0"/>
            </a:spcBef>
            <a:spcAft>
              <a:spcPct val="35000"/>
            </a:spcAft>
          </a:pPr>
          <a:r>
            <a:rPr lang="en-US" sz="1800" b="1" i="0" kern="1200" dirty="0" smtClean="0">
              <a:latin typeface="+mn-lt"/>
              <a:ea typeface="ＭＳ Ｐゴシック"/>
              <a:cs typeface="ＭＳ Ｐゴシック"/>
            </a:rPr>
            <a:t>Step 2: </a:t>
          </a:r>
        </a:p>
        <a:p>
          <a:pPr lvl="0" algn="ctr" defTabSz="800100">
            <a:lnSpc>
              <a:spcPct val="90000"/>
            </a:lnSpc>
            <a:spcBef>
              <a:spcPct val="0"/>
            </a:spcBef>
            <a:spcAft>
              <a:spcPct val="35000"/>
            </a:spcAft>
          </a:pPr>
          <a:r>
            <a:rPr lang="en-US" sz="1800" b="0" i="0" kern="1200" dirty="0" smtClean="0">
              <a:latin typeface="+mn-lt"/>
              <a:ea typeface="ＭＳ Ｐゴシック"/>
              <a:cs typeface="ＭＳ Ｐゴシック"/>
            </a:rPr>
            <a:t>Take the second number</a:t>
          </a:r>
        </a:p>
        <a:p>
          <a:pPr lvl="0" algn="ctr" defTabSz="800100">
            <a:lnSpc>
              <a:spcPct val="90000"/>
            </a:lnSpc>
            <a:spcBef>
              <a:spcPct val="0"/>
            </a:spcBef>
            <a:spcAft>
              <a:spcPct val="35000"/>
            </a:spcAft>
          </a:pPr>
          <a:r>
            <a:rPr lang="en-US" sz="1800" b="0" i="0" kern="1200" dirty="0" smtClean="0">
              <a:latin typeface="+mn-lt"/>
              <a:ea typeface="ＭＳ Ｐゴシック"/>
              <a:cs typeface="ＭＳ Ｐゴシック"/>
            </a:rPr>
            <a:t>(Numbers Can be integers or decimals)</a:t>
          </a:r>
          <a:endParaRPr lang="en-US" sz="1800" b="0" i="0" kern="1200" dirty="0">
            <a:latin typeface="+mn-lt"/>
          </a:endParaRPr>
        </a:p>
      </dsp:txBody>
      <dsp:txXfrm>
        <a:off x="2410360" y="1102656"/>
        <a:ext cx="1585083" cy="1858686"/>
      </dsp:txXfrm>
    </dsp:sp>
    <dsp:sp modelId="{068DB643-85F6-47D6-B132-B2AF2860FC8F}">
      <dsp:nvSpPr>
        <dsp:cNvPr id="0" name=""/>
        <dsp:cNvSpPr/>
      </dsp:nvSpPr>
      <dsp:spPr>
        <a:xfrm>
          <a:off x="4213128" y="1823219"/>
          <a:ext cx="356946" cy="41756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b="0" i="0" kern="1200">
            <a:latin typeface="+mn-lt"/>
          </a:endParaRPr>
        </a:p>
      </dsp:txBody>
      <dsp:txXfrm>
        <a:off x="4213128" y="1906731"/>
        <a:ext cx="249862" cy="250536"/>
      </dsp:txXfrm>
    </dsp:sp>
    <dsp:sp modelId="{5D4F9A26-3290-4DE8-887B-F3EC6F2C16AF}">
      <dsp:nvSpPr>
        <dsp:cNvPr id="0" name=""/>
        <dsp:cNvSpPr/>
      </dsp:nvSpPr>
      <dsp:spPr>
        <a:xfrm>
          <a:off x="4718242" y="1053342"/>
          <a:ext cx="1683711" cy="195731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ctr" defTabSz="800100">
            <a:lnSpc>
              <a:spcPct val="90000"/>
            </a:lnSpc>
            <a:spcBef>
              <a:spcPct val="0"/>
            </a:spcBef>
            <a:spcAft>
              <a:spcPct val="35000"/>
            </a:spcAft>
          </a:pPr>
          <a:r>
            <a:rPr lang="en-US" sz="1800" b="1" i="0" kern="1200" dirty="0" smtClean="0">
              <a:latin typeface="+mn-lt"/>
              <a:ea typeface="ＭＳ Ｐゴシック"/>
              <a:cs typeface="ＭＳ Ｐゴシック"/>
            </a:rPr>
            <a:t>Step 3: </a:t>
          </a:r>
        </a:p>
        <a:p>
          <a:pPr lvl="0" algn="ctr" defTabSz="800100">
            <a:lnSpc>
              <a:spcPct val="90000"/>
            </a:lnSpc>
            <a:spcBef>
              <a:spcPct val="0"/>
            </a:spcBef>
            <a:spcAft>
              <a:spcPct val="35000"/>
            </a:spcAft>
          </a:pPr>
          <a:r>
            <a:rPr lang="en-US" sz="1800" b="0" i="0" kern="1200" dirty="0" smtClean="0">
              <a:latin typeface="+mn-lt"/>
              <a:ea typeface="ＭＳ Ｐゴシック"/>
              <a:cs typeface="ＭＳ Ｐゴシック"/>
            </a:rPr>
            <a:t>Add the two numbers</a:t>
          </a:r>
          <a:endParaRPr lang="en-US" sz="1800" b="0" i="0" kern="1200" dirty="0">
            <a:latin typeface="+mn-lt"/>
          </a:endParaRPr>
        </a:p>
      </dsp:txBody>
      <dsp:txXfrm>
        <a:off x="4767556" y="1102656"/>
        <a:ext cx="1585083" cy="1858686"/>
      </dsp:txXfrm>
    </dsp:sp>
    <dsp:sp modelId="{98907EE3-CC85-4249-88F8-BD2CDAB53B63}">
      <dsp:nvSpPr>
        <dsp:cNvPr id="0" name=""/>
        <dsp:cNvSpPr/>
      </dsp:nvSpPr>
      <dsp:spPr>
        <a:xfrm>
          <a:off x="6570324" y="1823219"/>
          <a:ext cx="356946" cy="41756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b="0" i="0" kern="1200">
            <a:latin typeface="+mn-lt"/>
          </a:endParaRPr>
        </a:p>
      </dsp:txBody>
      <dsp:txXfrm>
        <a:off x="6570324" y="1906731"/>
        <a:ext cx="249862" cy="250536"/>
      </dsp:txXfrm>
    </dsp:sp>
    <dsp:sp modelId="{C2981F18-4B77-4180-A7E9-BC83F2B69737}">
      <dsp:nvSpPr>
        <dsp:cNvPr id="0" name=""/>
        <dsp:cNvSpPr/>
      </dsp:nvSpPr>
      <dsp:spPr>
        <a:xfrm>
          <a:off x="7075437" y="1053342"/>
          <a:ext cx="1683711" cy="195731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ctr" defTabSz="800100">
            <a:lnSpc>
              <a:spcPct val="90000"/>
            </a:lnSpc>
            <a:spcBef>
              <a:spcPct val="0"/>
            </a:spcBef>
            <a:spcAft>
              <a:spcPct val="35000"/>
            </a:spcAft>
          </a:pPr>
          <a:r>
            <a:rPr lang="en-US" sz="1800" b="1" i="0" kern="1200" dirty="0" smtClean="0">
              <a:latin typeface="+mn-lt"/>
              <a:ea typeface="ＭＳ Ｐゴシック"/>
              <a:cs typeface="ＭＳ Ｐゴシック"/>
            </a:rPr>
            <a:t>Step 4: </a:t>
          </a:r>
        </a:p>
        <a:p>
          <a:pPr lvl="0" algn="ctr" defTabSz="800100">
            <a:lnSpc>
              <a:spcPct val="90000"/>
            </a:lnSpc>
            <a:spcBef>
              <a:spcPct val="0"/>
            </a:spcBef>
            <a:spcAft>
              <a:spcPct val="35000"/>
            </a:spcAft>
          </a:pPr>
          <a:r>
            <a:rPr lang="en-US" sz="1800" b="0" i="0" kern="1200" dirty="0" smtClean="0">
              <a:latin typeface="+mn-lt"/>
              <a:ea typeface="ＭＳ Ｐゴシック"/>
              <a:cs typeface="ＭＳ Ｐゴシック"/>
            </a:rPr>
            <a:t>Display the Result</a:t>
          </a:r>
          <a:endParaRPr lang="en-US" sz="1800" b="0" i="0" kern="1200" dirty="0">
            <a:latin typeface="+mn-lt"/>
          </a:endParaRPr>
        </a:p>
      </dsp:txBody>
      <dsp:txXfrm>
        <a:off x="7124751" y="1102656"/>
        <a:ext cx="1585083" cy="1858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3CB62-AFBF-44F9-9622-31963EB4DF42}">
      <dsp:nvSpPr>
        <dsp:cNvPr id="0" name=""/>
        <dsp:cNvSpPr/>
      </dsp:nvSpPr>
      <dsp:spPr>
        <a:xfrm>
          <a:off x="533404" y="1718314"/>
          <a:ext cx="2241799" cy="9954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t>Logic can be Implemented through:</a:t>
          </a:r>
          <a:endParaRPr lang="en-US" sz="1600" kern="1200" dirty="0"/>
        </a:p>
      </dsp:txBody>
      <dsp:txXfrm>
        <a:off x="562561" y="1747471"/>
        <a:ext cx="2183485" cy="937182"/>
      </dsp:txXfrm>
    </dsp:sp>
    <dsp:sp modelId="{6C4888FE-ED0A-4002-BA1C-59E4E06312ED}">
      <dsp:nvSpPr>
        <dsp:cNvPr id="0" name=""/>
        <dsp:cNvSpPr/>
      </dsp:nvSpPr>
      <dsp:spPr>
        <a:xfrm rot="17692822">
          <a:off x="2226944" y="1337231"/>
          <a:ext cx="1892916" cy="40429"/>
        </a:xfrm>
        <a:custGeom>
          <a:avLst/>
          <a:gdLst/>
          <a:ahLst/>
          <a:cxnLst/>
          <a:rect l="0" t="0" r="0" b="0"/>
          <a:pathLst>
            <a:path>
              <a:moveTo>
                <a:pt x="0" y="20214"/>
              </a:moveTo>
              <a:lnTo>
                <a:pt x="1892916"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a:p>
      </dsp:txBody>
      <dsp:txXfrm>
        <a:off x="3126079" y="1310123"/>
        <a:ext cx="94645" cy="94645"/>
      </dsp:txXfrm>
    </dsp:sp>
    <dsp:sp modelId="{9B877F8A-5B60-4CDD-8BBC-740DBF209AB0}">
      <dsp:nvSpPr>
        <dsp:cNvPr id="0" name=""/>
        <dsp:cNvSpPr/>
      </dsp:nvSpPr>
      <dsp:spPr>
        <a:xfrm>
          <a:off x="3571601" y="1082"/>
          <a:ext cx="1990993" cy="99549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t>Algorithm</a:t>
          </a:r>
          <a:endParaRPr lang="en-US" sz="1600" kern="1200" dirty="0"/>
        </a:p>
      </dsp:txBody>
      <dsp:txXfrm>
        <a:off x="3600758" y="30239"/>
        <a:ext cx="1932679" cy="937182"/>
      </dsp:txXfrm>
    </dsp:sp>
    <dsp:sp modelId="{7314B339-5B74-41B0-86FD-43D1033F4E8F}">
      <dsp:nvSpPr>
        <dsp:cNvPr id="0" name=""/>
        <dsp:cNvSpPr/>
      </dsp:nvSpPr>
      <dsp:spPr>
        <a:xfrm rot="19457599">
          <a:off x="2683019" y="1909642"/>
          <a:ext cx="980766" cy="40429"/>
        </a:xfrm>
        <a:custGeom>
          <a:avLst/>
          <a:gdLst/>
          <a:ahLst/>
          <a:cxnLst/>
          <a:rect l="0" t="0" r="0" b="0"/>
          <a:pathLst>
            <a:path>
              <a:moveTo>
                <a:pt x="0" y="20214"/>
              </a:moveTo>
              <a:lnTo>
                <a:pt x="980766"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a:p>
      </dsp:txBody>
      <dsp:txXfrm>
        <a:off x="3148883" y="1905338"/>
        <a:ext cx="49038" cy="49038"/>
      </dsp:txXfrm>
    </dsp:sp>
    <dsp:sp modelId="{371B5399-8CD5-4269-AE30-32C8296A6BC1}">
      <dsp:nvSpPr>
        <dsp:cNvPr id="0" name=""/>
        <dsp:cNvSpPr/>
      </dsp:nvSpPr>
      <dsp:spPr>
        <a:xfrm>
          <a:off x="3571601" y="1145903"/>
          <a:ext cx="1990993" cy="99549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t>Pseudo Code</a:t>
          </a:r>
          <a:endParaRPr lang="en-US" sz="1600" kern="1200" dirty="0"/>
        </a:p>
      </dsp:txBody>
      <dsp:txXfrm>
        <a:off x="3600758" y="1175060"/>
        <a:ext cx="1932679" cy="937182"/>
      </dsp:txXfrm>
    </dsp:sp>
    <dsp:sp modelId="{C5D4C015-1284-4BDF-868F-3AB8090666CE}">
      <dsp:nvSpPr>
        <dsp:cNvPr id="0" name=""/>
        <dsp:cNvSpPr/>
      </dsp:nvSpPr>
      <dsp:spPr>
        <a:xfrm rot="2142401">
          <a:off x="2683019" y="2482052"/>
          <a:ext cx="980766" cy="40429"/>
        </a:xfrm>
        <a:custGeom>
          <a:avLst/>
          <a:gdLst/>
          <a:ahLst/>
          <a:cxnLst/>
          <a:rect l="0" t="0" r="0" b="0"/>
          <a:pathLst>
            <a:path>
              <a:moveTo>
                <a:pt x="0" y="20214"/>
              </a:moveTo>
              <a:lnTo>
                <a:pt x="980766"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a:p>
      </dsp:txBody>
      <dsp:txXfrm>
        <a:off x="3148883" y="2477748"/>
        <a:ext cx="49038" cy="49038"/>
      </dsp:txXfrm>
    </dsp:sp>
    <dsp:sp modelId="{0A888436-FBA4-43B6-A6B4-516F953AB26A}">
      <dsp:nvSpPr>
        <dsp:cNvPr id="0" name=""/>
        <dsp:cNvSpPr/>
      </dsp:nvSpPr>
      <dsp:spPr>
        <a:xfrm>
          <a:off x="3571601" y="2290724"/>
          <a:ext cx="1990993" cy="99549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smtClean="0"/>
            <a:t>Flowcharts</a:t>
          </a:r>
          <a:endParaRPr lang="en-US" sz="1600" b="1" kern="1200" dirty="0"/>
        </a:p>
      </dsp:txBody>
      <dsp:txXfrm>
        <a:off x="3600758" y="2319881"/>
        <a:ext cx="1932679" cy="937182"/>
      </dsp:txXfrm>
    </dsp:sp>
    <dsp:sp modelId="{DCD32BFE-A70F-49E8-8706-4F9265332B71}">
      <dsp:nvSpPr>
        <dsp:cNvPr id="0" name=""/>
        <dsp:cNvSpPr/>
      </dsp:nvSpPr>
      <dsp:spPr>
        <a:xfrm rot="3907178">
          <a:off x="2226944" y="3054463"/>
          <a:ext cx="1892916" cy="40429"/>
        </a:xfrm>
        <a:custGeom>
          <a:avLst/>
          <a:gdLst/>
          <a:ahLst/>
          <a:cxnLst/>
          <a:rect l="0" t="0" r="0" b="0"/>
          <a:pathLst>
            <a:path>
              <a:moveTo>
                <a:pt x="0" y="20214"/>
              </a:moveTo>
              <a:lnTo>
                <a:pt x="1892916"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a:p>
      </dsp:txBody>
      <dsp:txXfrm>
        <a:off x="3126079" y="3027355"/>
        <a:ext cx="94645" cy="94645"/>
      </dsp:txXfrm>
    </dsp:sp>
    <dsp:sp modelId="{F5C473BF-B863-41EE-9831-2100E25A95E8}">
      <dsp:nvSpPr>
        <dsp:cNvPr id="0" name=""/>
        <dsp:cNvSpPr/>
      </dsp:nvSpPr>
      <dsp:spPr>
        <a:xfrm>
          <a:off x="3571601" y="3435546"/>
          <a:ext cx="1990993" cy="99549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smtClean="0"/>
            <a:t>Data Structures</a:t>
          </a:r>
          <a:endParaRPr lang="en-US" sz="1600" b="1" kern="1200" dirty="0"/>
        </a:p>
      </dsp:txBody>
      <dsp:txXfrm>
        <a:off x="3600758" y="3464703"/>
        <a:ext cx="1932679" cy="9371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345EC-DA69-456B-AC8B-B621504DB152}">
      <dsp:nvSpPr>
        <dsp:cNvPr id="0" name=""/>
        <dsp:cNvSpPr/>
      </dsp:nvSpPr>
      <dsp:spPr>
        <a:xfrm rot="5400000">
          <a:off x="5326628" y="-2173230"/>
          <a:ext cx="849895" cy="5413248"/>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smtClean="0">
              <a:latin typeface="+mn-lt"/>
            </a:rPr>
            <a:t>An algorithm is a set of instructions used to solve any kind of problem.</a:t>
          </a:r>
          <a:endParaRPr lang="en-IN" sz="1800" b="0" kern="1200" dirty="0">
            <a:latin typeface="+mn-lt"/>
          </a:endParaRPr>
        </a:p>
      </dsp:txBody>
      <dsp:txXfrm rot="-5400000">
        <a:off x="3044952" y="149934"/>
        <a:ext cx="5371760" cy="766919"/>
      </dsp:txXfrm>
    </dsp:sp>
    <dsp:sp modelId="{A7215D88-4A13-4F68-9508-5B244DECBD93}">
      <dsp:nvSpPr>
        <dsp:cNvPr id="0" name=""/>
        <dsp:cNvSpPr/>
      </dsp:nvSpPr>
      <dsp:spPr>
        <a:xfrm>
          <a:off x="0" y="2208"/>
          <a:ext cx="3044952" cy="106236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en-US" sz="2000" b="1" kern="1200" dirty="0" smtClean="0"/>
            <a:t>Algorithm </a:t>
          </a:r>
          <a:endParaRPr lang="en-IN" sz="2000" kern="1200" dirty="0"/>
        </a:p>
      </dsp:txBody>
      <dsp:txXfrm>
        <a:off x="51861" y="54069"/>
        <a:ext cx="2941230" cy="958647"/>
      </dsp:txXfrm>
    </dsp:sp>
    <dsp:sp modelId="{D26D5373-7C70-4380-8D4A-7A805E25859B}">
      <dsp:nvSpPr>
        <dsp:cNvPr id="0" name=""/>
        <dsp:cNvSpPr/>
      </dsp:nvSpPr>
      <dsp:spPr>
        <a:xfrm rot="5400000">
          <a:off x="5326628" y="-1057742"/>
          <a:ext cx="849895" cy="5413248"/>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smtClean="0"/>
            <a:t>Flowchart is a pictorial representation of Algorithm.</a:t>
          </a:r>
          <a:endParaRPr lang="en-IN" sz="1800" b="0" kern="1200" dirty="0"/>
        </a:p>
      </dsp:txBody>
      <dsp:txXfrm rot="-5400000">
        <a:off x="3044952" y="1265422"/>
        <a:ext cx="5371760" cy="766919"/>
      </dsp:txXfrm>
    </dsp:sp>
    <dsp:sp modelId="{E77AA92D-1BE9-434F-8729-9ECC7BD59667}">
      <dsp:nvSpPr>
        <dsp:cNvPr id="0" name=""/>
        <dsp:cNvSpPr/>
      </dsp:nvSpPr>
      <dsp:spPr>
        <a:xfrm>
          <a:off x="0" y="1117696"/>
          <a:ext cx="3044952" cy="106236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en-IN" sz="2000" b="1" kern="1200" smtClean="0"/>
            <a:t>Flowchart</a:t>
          </a:r>
          <a:r>
            <a:rPr lang="en-IN" sz="2000" kern="1200" smtClean="0"/>
            <a:t> </a:t>
          </a:r>
          <a:endParaRPr lang="en-IN" sz="2000" kern="1200" dirty="0"/>
        </a:p>
      </dsp:txBody>
      <dsp:txXfrm>
        <a:off x="51861" y="1169557"/>
        <a:ext cx="2941230" cy="958647"/>
      </dsp:txXfrm>
    </dsp:sp>
    <dsp:sp modelId="{B5D12640-1422-4E4A-ACAC-2ED1E0897D23}">
      <dsp:nvSpPr>
        <dsp:cNvPr id="0" name=""/>
        <dsp:cNvSpPr/>
      </dsp:nvSpPr>
      <dsp:spPr>
        <a:xfrm rot="5400000">
          <a:off x="5326628" y="57744"/>
          <a:ext cx="849895" cy="5413248"/>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smtClean="0"/>
            <a:t>It is an informal language that helps programmers develop algorithms. </a:t>
          </a:r>
          <a:endParaRPr lang="en-IN" sz="1800" b="0" kern="1200" dirty="0"/>
        </a:p>
      </dsp:txBody>
      <dsp:txXfrm rot="-5400000">
        <a:off x="3044952" y="2380908"/>
        <a:ext cx="5371760" cy="766919"/>
      </dsp:txXfrm>
    </dsp:sp>
    <dsp:sp modelId="{674AF296-D9B1-4717-9CE2-BECBA81EB1FE}">
      <dsp:nvSpPr>
        <dsp:cNvPr id="0" name=""/>
        <dsp:cNvSpPr/>
      </dsp:nvSpPr>
      <dsp:spPr>
        <a:xfrm>
          <a:off x="0" y="2220658"/>
          <a:ext cx="3044952" cy="106236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en-IN" sz="2000" b="1" kern="1200" dirty="0" smtClean="0"/>
            <a:t>Pseudo Code</a:t>
          </a:r>
          <a:endParaRPr lang="en-IN" sz="2000" b="1" kern="1200" dirty="0"/>
        </a:p>
      </dsp:txBody>
      <dsp:txXfrm>
        <a:off x="51861" y="2272519"/>
        <a:ext cx="2941230" cy="958647"/>
      </dsp:txXfrm>
    </dsp:sp>
    <dsp:sp modelId="{5669ED2C-69BD-4806-B499-864D8D58FCD0}">
      <dsp:nvSpPr>
        <dsp:cNvPr id="0" name=""/>
        <dsp:cNvSpPr/>
      </dsp:nvSpPr>
      <dsp:spPr>
        <a:xfrm rot="5400000">
          <a:off x="5326628" y="1173232"/>
          <a:ext cx="849895" cy="5413248"/>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smtClean="0"/>
            <a:t>Any information can be considered as a data.</a:t>
          </a:r>
          <a:endParaRPr lang="en-IN" sz="1800" b="0" kern="1200" dirty="0"/>
        </a:p>
      </dsp:txBody>
      <dsp:txXfrm rot="-5400000">
        <a:off x="3044952" y="3496396"/>
        <a:ext cx="5371760" cy="766919"/>
      </dsp:txXfrm>
    </dsp:sp>
    <dsp:sp modelId="{40B1BB0A-D6D4-46B7-A4AB-17FB237AFC02}">
      <dsp:nvSpPr>
        <dsp:cNvPr id="0" name=""/>
        <dsp:cNvSpPr/>
      </dsp:nvSpPr>
      <dsp:spPr>
        <a:xfrm>
          <a:off x="0" y="3348671"/>
          <a:ext cx="3044952" cy="106236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en-IN" sz="2000" kern="1200" smtClean="0"/>
            <a:t> </a:t>
          </a:r>
          <a:r>
            <a:rPr lang="en-US" sz="2000" b="1" kern="1200" smtClean="0"/>
            <a:t>Data</a:t>
          </a:r>
          <a:endParaRPr lang="en-IN" sz="2000" kern="1200" dirty="0"/>
        </a:p>
      </dsp:txBody>
      <dsp:txXfrm>
        <a:off x="51861" y="3400532"/>
        <a:ext cx="2941230" cy="95864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5/17/2013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62184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dirty="0"/>
          </a:p>
        </p:txBody>
      </p:sp>
    </p:spTree>
    <p:extLst>
      <p:ext uri="{BB962C8B-B14F-4D97-AF65-F5344CB8AC3E}">
        <p14:creationId xmlns:p14="http://schemas.microsoft.com/office/powerpoint/2010/main" val="907014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dirty="0"/>
          </a:p>
        </p:txBody>
      </p:sp>
    </p:spTree>
    <p:extLst>
      <p:ext uri="{BB962C8B-B14F-4D97-AF65-F5344CB8AC3E}">
        <p14:creationId xmlns:p14="http://schemas.microsoft.com/office/powerpoint/2010/main" val="1797582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Linear data structure:</a:t>
            </a:r>
            <a:r>
              <a:rPr lang="en-US" dirty="0" smtClean="0"/>
              <a:t> A linear data structure traverses the data elements sequentially, in which only one data element can directly be reached. Ex: Arrays, Linked Lists </a:t>
            </a:r>
          </a:p>
          <a:p>
            <a:r>
              <a:rPr lang="en-US" b="1" dirty="0" smtClean="0"/>
              <a:t>Non-Linear data structure:</a:t>
            </a:r>
            <a:r>
              <a:rPr lang="en-US" dirty="0" smtClean="0"/>
              <a:t> Every data item is attached to several other data items in a way that is specific for reflecting relationships. The data items are not arranged in a sequential structure. </a:t>
            </a:r>
          </a:p>
          <a:p>
            <a:r>
              <a:rPr lang="en-US" dirty="0" smtClean="0"/>
              <a:t>Tree data structure is an example of a non linear data structure. A tree has one node called as root node that is the starting point that holds data and links to other nodes.</a:t>
            </a:r>
          </a:p>
          <a:p>
            <a:r>
              <a:rPr lang="en-US" dirty="0" smtClean="0"/>
              <a:t>Ex: Trees, Graphs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dirty="0"/>
          </a:p>
        </p:txBody>
      </p:sp>
    </p:spTree>
    <p:extLst>
      <p:ext uri="{BB962C8B-B14F-4D97-AF65-F5344CB8AC3E}">
        <p14:creationId xmlns:p14="http://schemas.microsoft.com/office/powerpoint/2010/main" val="2788994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transient </a:t>
            </a:r>
          </a:p>
          <a:p>
            <a:r>
              <a:rPr lang="en-IN" dirty="0" smtClean="0"/>
              <a:t>Persistence - </a:t>
            </a:r>
            <a:r>
              <a:rPr lang="en-IN" sz="1200" kern="1200" dirty="0" smtClean="0">
                <a:solidFill>
                  <a:schemeClr val="tx1"/>
                </a:solidFill>
                <a:latin typeface="+mn-lt"/>
                <a:ea typeface="+mn-ea"/>
                <a:cs typeface="+mn-cs"/>
              </a:rPr>
              <a:t>the continuance of an effect after the cause is removed. </a:t>
            </a:r>
            <a:endParaRPr lang="en-IN" dirty="0"/>
          </a:p>
        </p:txBody>
      </p:sp>
      <p:sp>
        <p:nvSpPr>
          <p:cNvPr id="4" name="Footer Placeholder 3"/>
          <p:cNvSpPr>
            <a:spLocks noGrp="1"/>
          </p:cNvSpPr>
          <p:nvPr>
            <p:ph type="ftr" sz="quarter" idx="10"/>
          </p:nvPr>
        </p:nvSpPr>
        <p:spPr/>
        <p:txBody>
          <a:bodyPr/>
          <a:lstStyle/>
          <a:p>
            <a:r>
              <a:rPr lang="en-US" smtClean="0"/>
              <a:t>C3 : Protected</a:t>
            </a:r>
            <a:endParaRPr lang="en-US"/>
          </a:p>
        </p:txBody>
      </p:sp>
      <p:sp>
        <p:nvSpPr>
          <p:cNvPr id="5" name="Slide Number Placeholder 4"/>
          <p:cNvSpPr>
            <a:spLocks noGrp="1"/>
          </p:cNvSpPr>
          <p:nvPr>
            <p:ph type="sldNum" sz="quarter" idx="11"/>
          </p:nvPr>
        </p:nvSpPr>
        <p:spPr/>
        <p:txBody>
          <a:bodyPr/>
          <a:lstStyle/>
          <a:p>
            <a:fld id="{6A8B6E77-EC63-4CD7-8F8A-914122582C5F}"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9242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cs typeface="Calibri"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76900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457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94640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ctr"/>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ctr"/>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45136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arn_How_1">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cs typeface="Calibri"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94487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get lo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3020" y="0"/>
            <a:ext cx="7840980" cy="838200"/>
          </a:xfrm>
        </p:spPr>
        <p:txBody>
          <a:bodyPr/>
          <a:lstStyle>
            <a:lvl1pPr>
              <a:defRPr>
                <a:latin typeface="+mn-lt"/>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sz="1800">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59626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6.jpeg"/><Relationship Id="rId4" Type="http://schemas.openxmlformats.org/officeDocument/2006/relationships/slideLayout" Target="../slideLayouts/slideLayout16.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pic>
        <p:nvPicPr>
          <p:cNvPr id="9" name="Picture 10" descr="picture.jpg"/>
          <p:cNvPicPr>
            <a:picLocks noChangeAspect="1"/>
          </p:cNvPicPr>
          <p:nvPr userDrawn="1"/>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Tree>
    <p:extLst>
      <p:ext uri="{BB962C8B-B14F-4D97-AF65-F5344CB8AC3E}">
        <p14:creationId xmlns:p14="http://schemas.microsoft.com/office/powerpoint/2010/main" val="243802314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8" r:id="rId6"/>
    <p:sldLayoutId id="214748368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pn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jpeg"/><Relationship Id="rId1" Type="http://schemas.openxmlformats.org/officeDocument/2006/relationships/slideLayout" Target="../slideLayouts/slideLayout16.xml"/><Relationship Id="rId4" Type="http://schemas.openxmlformats.org/officeDocument/2006/relationships/image" Target="../media/image45.jpeg"/></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23.jpeg"/><Relationship Id="rId1" Type="http://schemas.openxmlformats.org/officeDocument/2006/relationships/slideLayout" Target="../slideLayouts/slideLayout14.xml"/><Relationship Id="rId5" Type="http://schemas.openxmlformats.org/officeDocument/2006/relationships/image" Target="../media/image48.jpeg"/><Relationship Id="rId4" Type="http://schemas.openxmlformats.org/officeDocument/2006/relationships/image" Target="../media/image47.jpeg"/></Relationships>
</file>

<file path=ppt/slides/_rels/slide31.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image" Target="../media/image23.jpeg"/><Relationship Id="rId1" Type="http://schemas.openxmlformats.org/officeDocument/2006/relationships/slideLayout" Target="../slideLayouts/slideLayout14.xml"/><Relationship Id="rId4" Type="http://schemas.openxmlformats.org/officeDocument/2006/relationships/image" Target="../media/image50.gif"/></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3.jpeg"/><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1.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hyperlink" Target="http://www.cs.cmu.edu/~adamchik/15-121/lectures/Stacks%20and%20Queues/Stacks%20and%20Queues.html" TargetMode="External"/><Relationship Id="rId2" Type="http://schemas.openxmlformats.org/officeDocument/2006/relationships/hyperlink" Target="http://www.cs.ccsu.edu/" TargetMode="Externa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4.jpeg"/><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Programming Concepts</a:t>
            </a:r>
          </a:p>
        </p:txBody>
      </p:sp>
      <p:sp>
        <p:nvSpPr>
          <p:cNvPr id="3" name="Rectangle 2"/>
          <p:cNvSpPr/>
          <p:nvPr/>
        </p:nvSpPr>
        <p:spPr>
          <a:xfrm>
            <a:off x="0" y="3048000"/>
            <a:ext cx="62116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a:solidFill>
                  <a:schemeClr val="bg1"/>
                </a:solidFill>
                <a:latin typeface="Cambria" pitchFamily="18" charset="0"/>
                <a:ea typeface="+mj-ea"/>
                <a:cs typeface="+mj-cs"/>
              </a:rPr>
              <a:t>Algorithm &amp; Data Structures </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523875"/>
          </a:xfrm>
        </p:spPr>
        <p:txBody>
          <a:bodyPr/>
          <a:lstStyle/>
          <a:p>
            <a:pPr marL="0" indent="0">
              <a:buNone/>
            </a:pPr>
            <a:r>
              <a:rPr lang="en-US" dirty="0" smtClean="0"/>
              <a:t>Write an algorithm for adding two numbers: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3" name="Title 2"/>
          <p:cNvSpPr>
            <a:spLocks noGrp="1"/>
          </p:cNvSpPr>
          <p:nvPr>
            <p:ph type="title"/>
          </p:nvPr>
        </p:nvSpPr>
        <p:spPr/>
        <p:txBody>
          <a:bodyPr/>
          <a:lstStyle/>
          <a:p>
            <a:r>
              <a:rPr lang="en-US" smtClean="0"/>
              <a:t>Example of an Algorithm</a:t>
            </a:r>
            <a:endParaRPr lang="en-US" dirty="0"/>
          </a:p>
        </p:txBody>
      </p:sp>
      <p:graphicFrame>
        <p:nvGraphicFramePr>
          <p:cNvPr id="13" name="Diagram 12"/>
          <p:cNvGraphicFramePr/>
          <p:nvPr>
            <p:extLst>
              <p:ext uri="{D42A27DB-BD31-4B8C-83A1-F6EECF244321}">
                <p14:modId xmlns:p14="http://schemas.microsoft.com/office/powerpoint/2010/main" val="1185553817"/>
              </p:ext>
            </p:extLst>
          </p:nvPr>
        </p:nvGraphicFramePr>
        <p:xfrm>
          <a:off x="152400" y="1905000"/>
          <a:ext cx="8763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960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3">
                                            <p:graphicEl>
                                              <a:dgm id="{5BEBF6E5-0CEB-4C4A-B551-A70D57DA6441}"/>
                                            </p:graphicEl>
                                          </p:spTgt>
                                        </p:tgtEl>
                                        <p:attrNameLst>
                                          <p:attrName>style.visibility</p:attrName>
                                        </p:attrNameLst>
                                      </p:cBhvr>
                                      <p:to>
                                        <p:strVal val="visible"/>
                                      </p:to>
                                    </p:set>
                                    <p:animEffect transition="in" filter="fade">
                                      <p:cBhvr>
                                        <p:cTn id="11" dur="2000"/>
                                        <p:tgtEl>
                                          <p:spTgt spid="13">
                                            <p:graphicEl>
                                              <a:dgm id="{5BEBF6E5-0CEB-4C4A-B551-A70D57DA6441}"/>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3">
                                            <p:graphicEl>
                                              <a:dgm id="{6956896B-21F0-412F-9AF0-9D0B8C71CCC0}"/>
                                            </p:graphicEl>
                                          </p:spTgt>
                                        </p:tgtEl>
                                        <p:attrNameLst>
                                          <p:attrName>style.visibility</p:attrName>
                                        </p:attrNameLst>
                                      </p:cBhvr>
                                      <p:to>
                                        <p:strVal val="visible"/>
                                      </p:to>
                                    </p:set>
                                    <p:animEffect transition="in" filter="fade">
                                      <p:cBhvr>
                                        <p:cTn id="15" dur="2000"/>
                                        <p:tgtEl>
                                          <p:spTgt spid="13">
                                            <p:graphicEl>
                                              <a:dgm id="{6956896B-21F0-412F-9AF0-9D0B8C71CCC0}"/>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3">
                                            <p:graphicEl>
                                              <a:dgm id="{574FD802-49D7-49A6-9016-D3C14E21291D}"/>
                                            </p:graphicEl>
                                          </p:spTgt>
                                        </p:tgtEl>
                                        <p:attrNameLst>
                                          <p:attrName>style.visibility</p:attrName>
                                        </p:attrNameLst>
                                      </p:cBhvr>
                                      <p:to>
                                        <p:strVal val="visible"/>
                                      </p:to>
                                    </p:set>
                                    <p:animEffect transition="in" filter="fade">
                                      <p:cBhvr>
                                        <p:cTn id="19" dur="2000"/>
                                        <p:tgtEl>
                                          <p:spTgt spid="13">
                                            <p:graphicEl>
                                              <a:dgm id="{574FD802-49D7-49A6-9016-D3C14E21291D}"/>
                                            </p:graphic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3">
                                            <p:graphicEl>
                                              <a:dgm id="{068DB643-85F6-47D6-B132-B2AF2860FC8F}"/>
                                            </p:graphicEl>
                                          </p:spTgt>
                                        </p:tgtEl>
                                        <p:attrNameLst>
                                          <p:attrName>style.visibility</p:attrName>
                                        </p:attrNameLst>
                                      </p:cBhvr>
                                      <p:to>
                                        <p:strVal val="visible"/>
                                      </p:to>
                                    </p:set>
                                    <p:animEffect transition="in" filter="fade">
                                      <p:cBhvr>
                                        <p:cTn id="23" dur="2000"/>
                                        <p:tgtEl>
                                          <p:spTgt spid="13">
                                            <p:graphicEl>
                                              <a:dgm id="{068DB643-85F6-47D6-B132-B2AF2860FC8F}"/>
                                            </p:graphic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13">
                                            <p:graphicEl>
                                              <a:dgm id="{5D4F9A26-3290-4DE8-887B-F3EC6F2C16AF}"/>
                                            </p:graphicEl>
                                          </p:spTgt>
                                        </p:tgtEl>
                                        <p:attrNameLst>
                                          <p:attrName>style.visibility</p:attrName>
                                        </p:attrNameLst>
                                      </p:cBhvr>
                                      <p:to>
                                        <p:strVal val="visible"/>
                                      </p:to>
                                    </p:set>
                                    <p:animEffect transition="in" filter="fade">
                                      <p:cBhvr>
                                        <p:cTn id="27" dur="2000"/>
                                        <p:tgtEl>
                                          <p:spTgt spid="13">
                                            <p:graphicEl>
                                              <a:dgm id="{5D4F9A26-3290-4DE8-887B-F3EC6F2C16AF}"/>
                                            </p:graphic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13">
                                            <p:graphicEl>
                                              <a:dgm id="{98907EE3-CC85-4249-88F8-BD2CDAB53B63}"/>
                                            </p:graphicEl>
                                          </p:spTgt>
                                        </p:tgtEl>
                                        <p:attrNameLst>
                                          <p:attrName>style.visibility</p:attrName>
                                        </p:attrNameLst>
                                      </p:cBhvr>
                                      <p:to>
                                        <p:strVal val="visible"/>
                                      </p:to>
                                    </p:set>
                                    <p:animEffect transition="in" filter="fade">
                                      <p:cBhvr>
                                        <p:cTn id="31" dur="2000"/>
                                        <p:tgtEl>
                                          <p:spTgt spid="13">
                                            <p:graphicEl>
                                              <a:dgm id="{98907EE3-CC85-4249-88F8-BD2CDAB53B63}"/>
                                            </p:graphic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13">
                                            <p:graphicEl>
                                              <a:dgm id="{C2981F18-4B77-4180-A7E9-BC83F2B69737}"/>
                                            </p:graphicEl>
                                          </p:spTgt>
                                        </p:tgtEl>
                                        <p:attrNameLst>
                                          <p:attrName>style.visibility</p:attrName>
                                        </p:attrNameLst>
                                      </p:cBhvr>
                                      <p:to>
                                        <p:strVal val="visible"/>
                                      </p:to>
                                    </p:set>
                                    <p:animEffect transition="in" filter="fade">
                                      <p:cBhvr>
                                        <p:cTn id="35" dur="2000"/>
                                        <p:tgtEl>
                                          <p:spTgt spid="13">
                                            <p:graphicEl>
                                              <a:dgm id="{C2981F18-4B77-4180-A7E9-BC83F2B6973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13"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3335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1"/>
          <p:cNvSpPr>
            <a:spLocks noGrp="1"/>
          </p:cNvSpPr>
          <p:nvPr>
            <p:ph idx="1"/>
          </p:nvPr>
        </p:nvSpPr>
        <p:spPr>
          <a:xfrm>
            <a:off x="145470" y="3657599"/>
            <a:ext cx="8763000" cy="3056235"/>
          </a:xfrm>
        </p:spPr>
        <p:txBody>
          <a:bodyPr/>
          <a:lstStyle/>
          <a:p>
            <a:pPr marL="0" indent="0">
              <a:buNone/>
            </a:pPr>
            <a:r>
              <a:rPr lang="en-US" dirty="0" smtClean="0"/>
              <a:t>Definition of flowchart:</a:t>
            </a:r>
          </a:p>
          <a:p>
            <a:pPr lvl="1" indent="-365760">
              <a:lnSpc>
                <a:spcPct val="120000"/>
              </a:lnSpc>
              <a:spcBef>
                <a:spcPts val="0"/>
              </a:spcBef>
              <a:buFont typeface="Arial" pitchFamily="34" charset="0"/>
              <a:buChar char="•"/>
            </a:pPr>
            <a:r>
              <a:rPr lang="en-US" dirty="0" smtClean="0"/>
              <a:t>Flowchart is a pictorial representation of Algorithm </a:t>
            </a:r>
            <a:r>
              <a:rPr lang="en-US" dirty="0"/>
              <a:t>which shows steps in a process</a:t>
            </a:r>
            <a:r>
              <a:rPr lang="en-US" dirty="0" smtClean="0"/>
              <a:t>.</a:t>
            </a:r>
          </a:p>
          <a:p>
            <a:pPr lvl="1" indent="-365760">
              <a:lnSpc>
                <a:spcPct val="120000"/>
              </a:lnSpc>
              <a:spcBef>
                <a:spcPts val="0"/>
              </a:spcBef>
              <a:buFont typeface="Arial" pitchFamily="34" charset="0"/>
              <a:buChar char="•"/>
            </a:pPr>
            <a:r>
              <a:rPr lang="en-US" dirty="0" smtClean="0"/>
              <a:t>Flowchart is a </a:t>
            </a:r>
            <a:r>
              <a:rPr lang="en-US" dirty="0"/>
              <a:t>diagram of the sequence of operations in a computer </a:t>
            </a:r>
            <a:r>
              <a:rPr lang="en-US" dirty="0" smtClean="0"/>
              <a:t>program.</a:t>
            </a:r>
          </a:p>
          <a:p>
            <a:pPr lvl="1" indent="-365760">
              <a:lnSpc>
                <a:spcPct val="120000"/>
              </a:lnSpc>
              <a:spcBef>
                <a:spcPts val="0"/>
              </a:spcBef>
              <a:buFont typeface="Arial" pitchFamily="34" charset="0"/>
              <a:buChar char="•"/>
            </a:pPr>
            <a:r>
              <a:rPr lang="en-US" dirty="0" smtClean="0"/>
              <a:t>Basic </a:t>
            </a:r>
            <a:r>
              <a:rPr lang="en-US" dirty="0"/>
              <a:t>flowcharts are easy to </a:t>
            </a:r>
            <a:r>
              <a:rPr lang="en-US" dirty="0" smtClean="0"/>
              <a:t>create.</a:t>
            </a:r>
            <a:endParaRPr lang="en-US" dirty="0"/>
          </a:p>
          <a:p>
            <a:pPr lvl="1" indent="-365760">
              <a:lnSpc>
                <a:spcPct val="120000"/>
              </a:lnSpc>
              <a:spcBef>
                <a:spcPts val="0"/>
              </a:spcBef>
              <a:buFont typeface="Arial" pitchFamily="34" charset="0"/>
              <a:buChar char="•"/>
            </a:pPr>
            <a:r>
              <a:rPr lang="en-US" dirty="0" smtClean="0"/>
              <a:t>Flowcharts are programming </a:t>
            </a:r>
            <a:r>
              <a:rPr lang="en-US" dirty="0"/>
              <a:t>language independent.</a:t>
            </a:r>
          </a:p>
          <a:p>
            <a:pPr lvl="1" indent="-365760">
              <a:lnSpc>
                <a:spcPct val="120000"/>
              </a:lnSpc>
              <a:spcBef>
                <a:spcPts val="0"/>
              </a:spcBef>
              <a:buFont typeface="Arial" pitchFamily="34" charset="0"/>
              <a:buChar char="•"/>
            </a:pPr>
            <a:r>
              <a:rPr lang="en-US" dirty="0"/>
              <a:t>Program </a:t>
            </a:r>
            <a:r>
              <a:rPr lang="en-US" dirty="0" smtClean="0"/>
              <a:t>flow in a flowchart </a:t>
            </a:r>
            <a:r>
              <a:rPr lang="en-US" dirty="0"/>
              <a:t>is more </a:t>
            </a:r>
            <a:r>
              <a:rPr lang="en-US" dirty="0" smtClean="0"/>
              <a:t>explanatory than the program flow in an algorithm.</a:t>
            </a:r>
            <a:endParaRPr lang="en-US" dirty="0"/>
          </a:p>
          <a:p>
            <a:endParaRPr lang="en-US" dirty="0"/>
          </a:p>
          <a:p>
            <a:pPr marL="0" indent="0">
              <a:buNone/>
            </a:pPr>
            <a:endParaRPr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3" name="Title 2"/>
          <p:cNvSpPr>
            <a:spLocks noGrp="1"/>
          </p:cNvSpPr>
          <p:nvPr>
            <p:ph type="title"/>
          </p:nvPr>
        </p:nvSpPr>
        <p:spPr/>
        <p:txBody>
          <a:bodyPr/>
          <a:lstStyle/>
          <a:p>
            <a:r>
              <a:rPr lang="en-US" dirty="0" smtClean="0"/>
              <a:t>Definition of Flowchart</a:t>
            </a:r>
            <a:endParaRPr lang="en-US" dirty="0"/>
          </a:p>
        </p:txBody>
      </p:sp>
      <p:sp>
        <p:nvSpPr>
          <p:cNvPr id="6" name="Oval Callout 5"/>
          <p:cNvSpPr/>
          <p:nvPr/>
        </p:nvSpPr>
        <p:spPr>
          <a:xfrm>
            <a:off x="1752600" y="1066800"/>
            <a:ext cx="2743200" cy="1296271"/>
          </a:xfrm>
          <a:prstGeom prst="wedgeEllipseCallout">
            <a:avLst>
              <a:gd name="adj1" fmla="val -58981"/>
              <a:gd name="adj2" fmla="val 3260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3">
                    <a:lumMod val="50000"/>
                  </a:schemeClr>
                </a:solidFill>
                <a:latin typeface="Arial" pitchFamily="34" charset="0"/>
                <a:cs typeface="Arial" pitchFamily="34" charset="0"/>
              </a:rPr>
              <a:t>As </a:t>
            </a:r>
            <a:r>
              <a:rPr lang="en-US" sz="1400" b="1" dirty="0" smtClean="0">
                <a:solidFill>
                  <a:schemeClr val="accent3">
                    <a:lumMod val="50000"/>
                  </a:schemeClr>
                </a:solidFill>
                <a:latin typeface="Arial" pitchFamily="34" charset="0"/>
                <a:cs typeface="Arial" pitchFamily="34" charset="0"/>
              </a:rPr>
              <a:t>I asked, is </a:t>
            </a:r>
            <a:r>
              <a:rPr lang="en-US" sz="1400" b="1" dirty="0">
                <a:solidFill>
                  <a:schemeClr val="accent3">
                    <a:lumMod val="50000"/>
                  </a:schemeClr>
                </a:solidFill>
                <a:latin typeface="Arial" pitchFamily="34" charset="0"/>
                <a:cs typeface="Arial" pitchFamily="34" charset="0"/>
              </a:rPr>
              <a:t>there </a:t>
            </a:r>
            <a:r>
              <a:rPr lang="en-US" sz="1400" b="1" dirty="0" smtClean="0">
                <a:solidFill>
                  <a:schemeClr val="accent3">
                    <a:lumMod val="50000"/>
                  </a:schemeClr>
                </a:solidFill>
                <a:latin typeface="Arial" pitchFamily="34" charset="0"/>
                <a:cs typeface="Arial" pitchFamily="34" charset="0"/>
              </a:rPr>
              <a:t>an alternate </a:t>
            </a:r>
            <a:r>
              <a:rPr lang="en-US" sz="1400" b="1" dirty="0">
                <a:solidFill>
                  <a:schemeClr val="accent3">
                    <a:lumMod val="50000"/>
                  </a:schemeClr>
                </a:solidFill>
                <a:latin typeface="Arial" pitchFamily="34" charset="0"/>
                <a:cs typeface="Arial" pitchFamily="34" charset="0"/>
              </a:rPr>
              <a:t>way to </a:t>
            </a:r>
            <a:r>
              <a:rPr lang="en-US" sz="1400" b="1" dirty="0" smtClean="0">
                <a:solidFill>
                  <a:schemeClr val="accent3">
                    <a:lumMod val="50000"/>
                  </a:schemeClr>
                </a:solidFill>
                <a:latin typeface="Arial" pitchFamily="34" charset="0"/>
                <a:cs typeface="Arial" pitchFamily="34" charset="0"/>
              </a:rPr>
              <a:t>represent algorithm </a:t>
            </a:r>
            <a:r>
              <a:rPr lang="en-US" sz="1400" b="1" dirty="0">
                <a:solidFill>
                  <a:schemeClr val="accent3">
                    <a:lumMod val="50000"/>
                  </a:schemeClr>
                </a:solidFill>
                <a:latin typeface="Arial" pitchFamily="34" charset="0"/>
                <a:cs typeface="Arial" pitchFamily="34" charset="0"/>
              </a:rPr>
              <a:t>in a </a:t>
            </a:r>
            <a:r>
              <a:rPr lang="en-US" sz="1400" b="1" dirty="0" smtClean="0">
                <a:solidFill>
                  <a:schemeClr val="accent3">
                    <a:lumMod val="50000"/>
                  </a:schemeClr>
                </a:solidFill>
                <a:latin typeface="Arial" pitchFamily="34" charset="0"/>
                <a:cs typeface="Arial" pitchFamily="34" charset="0"/>
              </a:rPr>
              <a:t>easier </a:t>
            </a:r>
            <a:r>
              <a:rPr lang="en-US" sz="1400" b="1" dirty="0">
                <a:solidFill>
                  <a:schemeClr val="accent3">
                    <a:lumMod val="50000"/>
                  </a:schemeClr>
                </a:solidFill>
                <a:latin typeface="Arial" pitchFamily="34" charset="0"/>
                <a:cs typeface="Arial" pitchFamily="34" charset="0"/>
              </a:rPr>
              <a:t>way?</a:t>
            </a:r>
          </a:p>
        </p:txBody>
      </p:sp>
      <p:sp>
        <p:nvSpPr>
          <p:cNvPr id="8" name="Oval Callout 7"/>
          <p:cNvSpPr/>
          <p:nvPr/>
        </p:nvSpPr>
        <p:spPr>
          <a:xfrm>
            <a:off x="6172200" y="1067655"/>
            <a:ext cx="2057400" cy="1076335"/>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3">
                    <a:lumMod val="50000"/>
                  </a:schemeClr>
                </a:solidFill>
                <a:latin typeface="Arial" pitchFamily="34" charset="0"/>
                <a:cs typeface="Arial" pitchFamily="34" charset="0"/>
              </a:rPr>
              <a:t>Yeah! </a:t>
            </a:r>
          </a:p>
          <a:p>
            <a:pPr algn="ctr"/>
            <a:r>
              <a:rPr lang="en-US" sz="1400" b="1" dirty="0" smtClean="0">
                <a:solidFill>
                  <a:schemeClr val="accent3">
                    <a:lumMod val="50000"/>
                  </a:schemeClr>
                </a:solidFill>
                <a:latin typeface="Arial" pitchFamily="34" charset="0"/>
                <a:cs typeface="Arial" pitchFamily="34" charset="0"/>
              </a:rPr>
              <a:t>A flowchart !</a:t>
            </a:r>
            <a:endParaRPr lang="en-US" sz="1400" b="1" dirty="0">
              <a:solidFill>
                <a:schemeClr val="accent3">
                  <a:lumMod val="50000"/>
                </a:schemeClr>
              </a:solidFill>
              <a:latin typeface="Arial" pitchFamily="34" charset="0"/>
              <a:cs typeface="Arial" pitchFamily="34" charset="0"/>
            </a:endParaRPr>
          </a:p>
        </p:txBody>
      </p:sp>
      <p:pic>
        <p:nvPicPr>
          <p:cNvPr id="11" name="Picture 10"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755070" y="1371600"/>
            <a:ext cx="716508" cy="1524000"/>
          </a:xfrm>
          <a:prstGeom prst="rect">
            <a:avLst/>
          </a:prstGeom>
          <a:noFill/>
        </p:spPr>
      </p:pic>
    </p:spTree>
    <p:extLst>
      <p:ext uri="{BB962C8B-B14F-4D97-AF65-F5344CB8AC3E}">
        <p14:creationId xmlns:p14="http://schemas.microsoft.com/office/powerpoint/2010/main" val="93388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2000"/>
                                        <p:tgtEl>
                                          <p:spTgt spid="10"/>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fade">
                                      <p:cBhvr>
                                        <p:cTn id="23" dur="2000"/>
                                        <p:tgtEl>
                                          <p:spTgt spid="9">
                                            <p:txEl>
                                              <p:pRg st="0" end="0"/>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2000"/>
                                        <p:tgtEl>
                                          <p:spTgt spid="9">
                                            <p:txEl>
                                              <p:pRg st="1" end="1"/>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fade">
                                      <p:cBhvr>
                                        <p:cTn id="31" dur="2000"/>
                                        <p:tgtEl>
                                          <p:spTgt spid="9">
                                            <p:txEl>
                                              <p:pRg st="2" end="2"/>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2000"/>
                                        <p:tgtEl>
                                          <p:spTgt spid="9">
                                            <p:txEl>
                                              <p:pRg st="3" end="3"/>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fade">
                                      <p:cBhvr>
                                        <p:cTn id="39" dur="2000"/>
                                        <p:tgtEl>
                                          <p:spTgt spid="9">
                                            <p:txEl>
                                              <p:pRg st="4" end="4"/>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animEffect transition="in" filter="fade">
                                      <p:cBhvr>
                                        <p:cTn id="43" dur="20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152400" y="6427787"/>
            <a:ext cx="457200" cy="277813"/>
          </a:xfrm>
        </p:spPr>
        <p:txBody>
          <a:bodyPr/>
          <a:lstStyle/>
          <a:p>
            <a:fld id="{47ED8886-DB3B-44F4-9A80-E6A224679F20}" type="slidenum">
              <a:rPr lang="en-US" smtClean="0"/>
              <a:pPr/>
              <a:t>12</a:t>
            </a:fld>
            <a:endParaRPr lang="en-US" dirty="0"/>
          </a:p>
        </p:txBody>
      </p:sp>
      <p:sp>
        <p:nvSpPr>
          <p:cNvPr id="3" name="Title 2"/>
          <p:cNvSpPr>
            <a:spLocks noGrp="1"/>
          </p:cNvSpPr>
          <p:nvPr>
            <p:ph type="title"/>
          </p:nvPr>
        </p:nvSpPr>
        <p:spPr/>
        <p:txBody>
          <a:bodyPr/>
          <a:lstStyle/>
          <a:p>
            <a:r>
              <a:rPr lang="en-US" dirty="0" smtClean="0"/>
              <a:t>Elements </a:t>
            </a:r>
            <a:r>
              <a:rPr lang="en-US" dirty="0"/>
              <a:t>of Flowcharts </a:t>
            </a:r>
          </a:p>
        </p:txBody>
      </p:sp>
      <p:sp>
        <p:nvSpPr>
          <p:cNvPr id="6" name="Flowchart: Terminator 5"/>
          <p:cNvSpPr/>
          <p:nvPr/>
        </p:nvSpPr>
        <p:spPr>
          <a:xfrm>
            <a:off x="714801" y="1377118"/>
            <a:ext cx="14478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Terminal </a:t>
            </a:r>
            <a:endParaRPr lang="en-US" b="1" dirty="0"/>
          </a:p>
        </p:txBody>
      </p:sp>
      <p:sp>
        <p:nvSpPr>
          <p:cNvPr id="7" name="Flowchart: Data 6"/>
          <p:cNvSpPr/>
          <p:nvPr/>
        </p:nvSpPr>
        <p:spPr>
          <a:xfrm>
            <a:off x="705135" y="2371130"/>
            <a:ext cx="1600200" cy="9144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Input/</a:t>
            </a:r>
          </a:p>
          <a:p>
            <a:pPr algn="ctr"/>
            <a:r>
              <a:rPr lang="en-US" b="1" dirty="0" smtClean="0"/>
              <a:t>Output</a:t>
            </a:r>
            <a:endParaRPr lang="en-US" b="1" dirty="0"/>
          </a:p>
        </p:txBody>
      </p:sp>
      <p:sp>
        <p:nvSpPr>
          <p:cNvPr id="8" name="Flowchart: Decision 7"/>
          <p:cNvSpPr/>
          <p:nvPr/>
        </p:nvSpPr>
        <p:spPr>
          <a:xfrm>
            <a:off x="457200" y="3666530"/>
            <a:ext cx="2057400" cy="1143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Decision </a:t>
            </a:r>
            <a:endParaRPr lang="en-US" b="1" dirty="0"/>
          </a:p>
        </p:txBody>
      </p:sp>
      <p:sp>
        <p:nvSpPr>
          <p:cNvPr id="9" name="Flowchart: Process 8"/>
          <p:cNvSpPr/>
          <p:nvPr/>
        </p:nvSpPr>
        <p:spPr>
          <a:xfrm>
            <a:off x="705134" y="5114330"/>
            <a:ext cx="16002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Process </a:t>
            </a:r>
            <a:r>
              <a:rPr lang="en-US" b="1" dirty="0"/>
              <a:t>Action </a:t>
            </a:r>
          </a:p>
        </p:txBody>
      </p:sp>
      <p:sp>
        <p:nvSpPr>
          <p:cNvPr id="13" name="Flowchart: Predefined Process 12"/>
          <p:cNvSpPr/>
          <p:nvPr/>
        </p:nvSpPr>
        <p:spPr>
          <a:xfrm>
            <a:off x="3657600" y="1377118"/>
            <a:ext cx="2133600" cy="76541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Pre-defined </a:t>
            </a:r>
            <a:r>
              <a:rPr lang="en-US" b="1" dirty="0"/>
              <a:t>Process </a:t>
            </a:r>
          </a:p>
        </p:txBody>
      </p:sp>
      <p:sp>
        <p:nvSpPr>
          <p:cNvPr id="14" name="Flowchart: Document 13"/>
          <p:cNvSpPr/>
          <p:nvPr/>
        </p:nvSpPr>
        <p:spPr>
          <a:xfrm>
            <a:off x="3657600" y="2465527"/>
            <a:ext cx="1676400" cy="838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b="1" dirty="0"/>
              <a:t>A File </a:t>
            </a:r>
          </a:p>
        </p:txBody>
      </p:sp>
      <p:sp>
        <p:nvSpPr>
          <p:cNvPr id="15" name="Flowchart: Multidocument 14"/>
          <p:cNvSpPr/>
          <p:nvPr/>
        </p:nvSpPr>
        <p:spPr>
          <a:xfrm>
            <a:off x="3390900" y="3818930"/>
            <a:ext cx="2209800" cy="8382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Files </a:t>
            </a:r>
            <a:endParaRPr lang="en-US" b="1" dirty="0"/>
          </a:p>
        </p:txBody>
      </p:sp>
      <p:sp>
        <p:nvSpPr>
          <p:cNvPr id="19" name="Oval 18"/>
          <p:cNvSpPr/>
          <p:nvPr/>
        </p:nvSpPr>
        <p:spPr>
          <a:xfrm>
            <a:off x="3657600" y="5114330"/>
            <a:ext cx="1371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Entity</a:t>
            </a:r>
            <a:r>
              <a:rPr lang="en-US" dirty="0" smtClean="0"/>
              <a:t> </a:t>
            </a:r>
            <a:endParaRPr lang="en-US" dirty="0"/>
          </a:p>
        </p:txBody>
      </p:sp>
      <p:cxnSp>
        <p:nvCxnSpPr>
          <p:cNvPr id="21" name="Straight Arrow Connector 20"/>
          <p:cNvCxnSpPr/>
          <p:nvPr/>
        </p:nvCxnSpPr>
        <p:spPr>
          <a:xfrm>
            <a:off x="6705600" y="1990130"/>
            <a:ext cx="16002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2" name="Flowchart: Connector 21"/>
          <p:cNvSpPr/>
          <p:nvPr/>
        </p:nvSpPr>
        <p:spPr>
          <a:xfrm>
            <a:off x="6858000" y="2371131"/>
            <a:ext cx="1600200" cy="14477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smtClean="0"/>
              <a:t>On Page connector </a:t>
            </a:r>
            <a:endParaRPr lang="en-US" sz="1700" b="1" dirty="0"/>
          </a:p>
        </p:txBody>
      </p:sp>
      <p:sp>
        <p:nvSpPr>
          <p:cNvPr id="23" name="Flowchart: Off-page Connector 22"/>
          <p:cNvSpPr/>
          <p:nvPr/>
        </p:nvSpPr>
        <p:spPr>
          <a:xfrm>
            <a:off x="7162800" y="4352330"/>
            <a:ext cx="1143000" cy="914400"/>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Off Page connector</a:t>
            </a:r>
            <a:endParaRPr lang="en-US" b="1" dirty="0"/>
          </a:p>
        </p:txBody>
      </p:sp>
      <p:sp>
        <p:nvSpPr>
          <p:cNvPr id="24" name="TextBox 23"/>
          <p:cNvSpPr txBox="1"/>
          <p:nvPr/>
        </p:nvSpPr>
        <p:spPr>
          <a:xfrm>
            <a:off x="6702188" y="1066800"/>
            <a:ext cx="1600200" cy="923330"/>
          </a:xfrm>
          <a:prstGeom prst="rect">
            <a:avLst/>
          </a:prstGeom>
          <a:noFill/>
        </p:spPr>
        <p:txBody>
          <a:bodyPr wrap="square" rtlCol="0">
            <a:spAutoFit/>
          </a:bodyPr>
          <a:lstStyle/>
          <a:p>
            <a:endParaRPr lang="en-US" dirty="0"/>
          </a:p>
          <a:p>
            <a:r>
              <a:rPr lang="en-US" b="1" dirty="0"/>
              <a:t>Processing Direction </a:t>
            </a:r>
          </a:p>
        </p:txBody>
      </p:sp>
    </p:spTree>
    <p:extLst>
      <p:ext uri="{BB962C8B-B14F-4D97-AF65-F5344CB8AC3E}">
        <p14:creationId xmlns:p14="http://schemas.microsoft.com/office/powerpoint/2010/main" val="367986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000"/>
                                        <p:tgtEl>
                                          <p:spTgt spid="24"/>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000"/>
                                        <p:tgtEl>
                                          <p:spTgt spid="21"/>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0"/>
                                        <p:tgtEl>
                                          <p:spTgt spid="7"/>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2000"/>
                                        <p:tgtEl>
                                          <p:spTgt spid="14"/>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2000"/>
                                        <p:tgtEl>
                                          <p:spTgt spid="22"/>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000"/>
                                        <p:tgtEl>
                                          <p:spTgt spid="8"/>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2000"/>
                                        <p:tgtEl>
                                          <p:spTgt spid="15"/>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2000"/>
                                        <p:tgtEl>
                                          <p:spTgt spid="23"/>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000"/>
                                        <p:tgtEl>
                                          <p:spTgt spid="9"/>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P spid="14" grpId="0" animBg="1"/>
      <p:bldP spid="15" grpId="0" animBg="1"/>
      <p:bldP spid="19" grpId="0" animBg="1"/>
      <p:bldP spid="22" grpId="0" animBg="1"/>
      <p:bldP spid="23" grpId="0" animBg="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6700" y="1149350"/>
            <a:ext cx="8686800" cy="374650"/>
          </a:xfrm>
        </p:spPr>
        <p:txBody>
          <a:bodyPr/>
          <a:lstStyle/>
          <a:p>
            <a:pPr marL="0" indent="0">
              <a:buNone/>
            </a:pPr>
            <a:r>
              <a:rPr lang="en-US" dirty="0" smtClean="0"/>
              <a:t>Flowchart representation of adding two numbers.</a:t>
            </a:r>
            <a:endParaRPr lang="en-US" dirty="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3" name="Title 2"/>
          <p:cNvSpPr>
            <a:spLocks noGrp="1"/>
          </p:cNvSpPr>
          <p:nvPr>
            <p:ph type="title"/>
          </p:nvPr>
        </p:nvSpPr>
        <p:spPr/>
        <p:txBody>
          <a:bodyPr/>
          <a:lstStyle/>
          <a:p>
            <a:r>
              <a:rPr lang="en-US" dirty="0" smtClean="0"/>
              <a:t>Flowchart -Representation</a:t>
            </a:r>
            <a:endParaRPr lang="en-US" dirty="0"/>
          </a:p>
        </p:txBody>
      </p:sp>
      <p:sp>
        <p:nvSpPr>
          <p:cNvPr id="7" name="Flowchart: Alternate Process 6"/>
          <p:cNvSpPr/>
          <p:nvPr/>
        </p:nvSpPr>
        <p:spPr>
          <a:xfrm>
            <a:off x="3347864" y="1747642"/>
            <a:ext cx="1512168" cy="64807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t>START</a:t>
            </a:r>
            <a:endParaRPr lang="en-IN" sz="1600" b="1" dirty="0"/>
          </a:p>
        </p:txBody>
      </p:sp>
      <p:sp>
        <p:nvSpPr>
          <p:cNvPr id="8" name="Down Arrow 7"/>
          <p:cNvSpPr/>
          <p:nvPr/>
        </p:nvSpPr>
        <p:spPr>
          <a:xfrm>
            <a:off x="4058229" y="2399906"/>
            <a:ext cx="45719" cy="322312"/>
          </a:xfrm>
          <a:prstGeom prst="downArrow">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75000"/>
                  <a:lumOff val="25000"/>
                </a:schemeClr>
              </a:solidFill>
            </a:endParaRPr>
          </a:p>
        </p:txBody>
      </p:sp>
      <p:sp>
        <p:nvSpPr>
          <p:cNvPr id="9" name="Flowchart: Data 8"/>
          <p:cNvSpPr/>
          <p:nvPr/>
        </p:nvSpPr>
        <p:spPr>
          <a:xfrm>
            <a:off x="2915816" y="2736073"/>
            <a:ext cx="2376264" cy="504056"/>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t>READ TWO NUMBERS A,B</a:t>
            </a:r>
            <a:endParaRPr lang="en-IN" sz="1600" b="1" dirty="0"/>
          </a:p>
        </p:txBody>
      </p:sp>
      <p:sp>
        <p:nvSpPr>
          <p:cNvPr id="10" name="Down Arrow 9"/>
          <p:cNvSpPr/>
          <p:nvPr/>
        </p:nvSpPr>
        <p:spPr>
          <a:xfrm>
            <a:off x="4062453" y="3232258"/>
            <a:ext cx="45719" cy="284516"/>
          </a:xfrm>
          <a:prstGeom prst="downArrow">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75000"/>
                  <a:lumOff val="25000"/>
                </a:schemeClr>
              </a:solidFill>
            </a:endParaRPr>
          </a:p>
        </p:txBody>
      </p:sp>
      <p:sp>
        <p:nvSpPr>
          <p:cNvPr id="11" name="Flowchart: Process 10"/>
          <p:cNvSpPr/>
          <p:nvPr/>
        </p:nvSpPr>
        <p:spPr>
          <a:xfrm>
            <a:off x="3086596" y="3516774"/>
            <a:ext cx="1800200" cy="57606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t>SUM = A+ B </a:t>
            </a:r>
            <a:endParaRPr lang="en-IN" sz="1600" b="1" dirty="0"/>
          </a:p>
        </p:txBody>
      </p:sp>
      <p:sp>
        <p:nvSpPr>
          <p:cNvPr id="12" name="Down Arrow 11"/>
          <p:cNvSpPr/>
          <p:nvPr/>
        </p:nvSpPr>
        <p:spPr>
          <a:xfrm>
            <a:off x="4080231" y="4092838"/>
            <a:ext cx="45719" cy="294614"/>
          </a:xfrm>
          <a:prstGeom prst="downArrow">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75000"/>
                  <a:lumOff val="25000"/>
                </a:schemeClr>
              </a:solidFill>
            </a:endParaRPr>
          </a:p>
        </p:txBody>
      </p:sp>
      <p:sp>
        <p:nvSpPr>
          <p:cNvPr id="13" name="Flowchart: Alternate Process 12"/>
          <p:cNvSpPr/>
          <p:nvPr/>
        </p:nvSpPr>
        <p:spPr>
          <a:xfrm>
            <a:off x="3392725" y="5326631"/>
            <a:ext cx="1512168" cy="64807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t>STOP</a:t>
            </a:r>
            <a:endParaRPr lang="en-IN" sz="1600" b="1" dirty="0"/>
          </a:p>
        </p:txBody>
      </p:sp>
      <p:sp>
        <p:nvSpPr>
          <p:cNvPr id="14" name="Flowchart: Data 13"/>
          <p:cNvSpPr/>
          <p:nvPr/>
        </p:nvSpPr>
        <p:spPr>
          <a:xfrm>
            <a:off x="2607114" y="4404705"/>
            <a:ext cx="2759163" cy="632718"/>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t>PRINT SUM</a:t>
            </a:r>
            <a:endParaRPr lang="en-IN" sz="1600" b="1" dirty="0"/>
          </a:p>
        </p:txBody>
      </p:sp>
      <p:sp>
        <p:nvSpPr>
          <p:cNvPr id="15" name="Down Arrow 14"/>
          <p:cNvSpPr/>
          <p:nvPr/>
        </p:nvSpPr>
        <p:spPr>
          <a:xfrm>
            <a:off x="4125950" y="5057834"/>
            <a:ext cx="45719" cy="251544"/>
          </a:xfrm>
          <a:prstGeom prst="downArrow">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75000"/>
                  <a:lumOff val="25000"/>
                </a:schemeClr>
              </a:solidFill>
            </a:endParaRPr>
          </a:p>
        </p:txBody>
      </p:sp>
    </p:spTree>
    <p:extLst>
      <p:ext uri="{BB962C8B-B14F-4D97-AF65-F5344CB8AC3E}">
        <p14:creationId xmlns:p14="http://schemas.microsoft.com/office/powerpoint/2010/main" val="284175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fade">
                                      <p:cBhvr>
                                        <p:cTn id="11" dur="2000"/>
                                        <p:tgtEl>
                                          <p:spTgt spid="7">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2000"/>
                                        <p:tgtEl>
                                          <p:spTgt spid="7">
                                            <p:txEl>
                                              <p:pRg st="0" end="0"/>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8">
                                            <p:bg/>
                                          </p:spTgt>
                                        </p:tgtEl>
                                        <p:attrNameLst>
                                          <p:attrName>style.visibility</p:attrName>
                                        </p:attrNameLst>
                                      </p:cBhvr>
                                      <p:to>
                                        <p:strVal val="visible"/>
                                      </p:to>
                                    </p:set>
                                    <p:animEffect transition="in" filter="fade">
                                      <p:cBhvr>
                                        <p:cTn id="20" dur="2000"/>
                                        <p:tgtEl>
                                          <p:spTgt spid="8">
                                            <p:bg/>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nodePh="1">
                                  <p:stCondLst>
                                    <p:cond delay="0"/>
                                  </p:stCondLst>
                                  <p:endCondLst>
                                    <p:cond evt="begin" delay="0">
                                      <p:tn val="23"/>
                                    </p:cond>
                                  </p:end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2000"/>
                                        <p:tgtEl>
                                          <p:spTgt spid="8">
                                            <p:txEl>
                                              <p:pRg st="0" end="0"/>
                                            </p:tx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9">
                                            <p:bg/>
                                          </p:spTgt>
                                        </p:tgtEl>
                                        <p:attrNameLst>
                                          <p:attrName>style.visibility</p:attrName>
                                        </p:attrNameLst>
                                      </p:cBhvr>
                                      <p:to>
                                        <p:strVal val="visible"/>
                                      </p:to>
                                    </p:set>
                                    <p:animEffect transition="in" filter="fade">
                                      <p:cBhvr>
                                        <p:cTn id="29" dur="2000"/>
                                        <p:tgtEl>
                                          <p:spTgt spid="9">
                                            <p:bg/>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2000"/>
                                        <p:tgtEl>
                                          <p:spTgt spid="9">
                                            <p:txEl>
                                              <p:pRg st="0" end="0"/>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0">
                                            <p:bg/>
                                          </p:spTgt>
                                        </p:tgtEl>
                                        <p:attrNameLst>
                                          <p:attrName>style.visibility</p:attrName>
                                        </p:attrNameLst>
                                      </p:cBhvr>
                                      <p:to>
                                        <p:strVal val="visible"/>
                                      </p:to>
                                    </p:set>
                                    <p:animEffect transition="in" filter="fade">
                                      <p:cBhvr>
                                        <p:cTn id="38" dur="2000"/>
                                        <p:tgtEl>
                                          <p:spTgt spid="10">
                                            <p:bg/>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nodePh="1">
                                  <p:stCondLst>
                                    <p:cond delay="0"/>
                                  </p:stCondLst>
                                  <p:endCondLst>
                                    <p:cond evt="begin" delay="0">
                                      <p:tn val="41"/>
                                    </p:cond>
                                  </p:end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fade">
                                      <p:cBhvr>
                                        <p:cTn id="43" dur="2000"/>
                                        <p:tgtEl>
                                          <p:spTgt spid="10">
                                            <p:txEl>
                                              <p:pRg st="0" end="0"/>
                                            </p:txEl>
                                          </p:spTgt>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11">
                                            <p:bg/>
                                          </p:spTgt>
                                        </p:tgtEl>
                                        <p:attrNameLst>
                                          <p:attrName>style.visibility</p:attrName>
                                        </p:attrNameLst>
                                      </p:cBhvr>
                                      <p:to>
                                        <p:strVal val="visible"/>
                                      </p:to>
                                    </p:set>
                                    <p:animEffect transition="in" filter="fade">
                                      <p:cBhvr>
                                        <p:cTn id="47" dur="2000"/>
                                        <p:tgtEl>
                                          <p:spTgt spid="11">
                                            <p:bg/>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fade">
                                      <p:cBhvr>
                                        <p:cTn id="52" dur="2000"/>
                                        <p:tgtEl>
                                          <p:spTgt spid="11">
                                            <p:txEl>
                                              <p:pRg st="0" end="0"/>
                                            </p:txEl>
                                          </p:spTgt>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12">
                                            <p:bg/>
                                          </p:spTgt>
                                        </p:tgtEl>
                                        <p:attrNameLst>
                                          <p:attrName>style.visibility</p:attrName>
                                        </p:attrNameLst>
                                      </p:cBhvr>
                                      <p:to>
                                        <p:strVal val="visible"/>
                                      </p:to>
                                    </p:set>
                                    <p:animEffect transition="in" filter="fade">
                                      <p:cBhvr>
                                        <p:cTn id="56" dur="2000"/>
                                        <p:tgtEl>
                                          <p:spTgt spid="12">
                                            <p:bg/>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nodePh="1">
                                  <p:stCondLst>
                                    <p:cond delay="0"/>
                                  </p:stCondLst>
                                  <p:endCondLst>
                                    <p:cond evt="begin" delay="0">
                                      <p:tn val="59"/>
                                    </p:cond>
                                  </p:endCondLst>
                                  <p:childTnLst>
                                    <p:set>
                                      <p:cBhvr>
                                        <p:cTn id="60" dur="1" fill="hold">
                                          <p:stCondLst>
                                            <p:cond delay="0"/>
                                          </p:stCondLst>
                                        </p:cTn>
                                        <p:tgtEl>
                                          <p:spTgt spid="12">
                                            <p:txEl>
                                              <p:pRg st="0" end="0"/>
                                            </p:txEl>
                                          </p:spTgt>
                                        </p:tgtEl>
                                        <p:attrNameLst>
                                          <p:attrName>style.visibility</p:attrName>
                                        </p:attrNameLst>
                                      </p:cBhvr>
                                      <p:to>
                                        <p:strVal val="visible"/>
                                      </p:to>
                                    </p:set>
                                    <p:animEffect transition="in" filter="fade">
                                      <p:cBhvr>
                                        <p:cTn id="61" dur="2000"/>
                                        <p:tgtEl>
                                          <p:spTgt spid="12">
                                            <p:txEl>
                                              <p:pRg st="0" end="0"/>
                                            </p:txEl>
                                          </p:spTgt>
                                        </p:tgtEl>
                                      </p:cBhvr>
                                    </p:animEffect>
                                  </p:childTnLst>
                                </p:cTn>
                              </p:par>
                            </p:childTnLst>
                          </p:cTn>
                        </p:par>
                        <p:par>
                          <p:cTn id="62" fill="hold">
                            <p:stCondLst>
                              <p:cond delay="2000"/>
                            </p:stCondLst>
                            <p:childTnLst>
                              <p:par>
                                <p:cTn id="63" presetID="10" presetClass="entr" presetSubtype="0" fill="hold" grpId="0" nodeType="afterEffect">
                                  <p:stCondLst>
                                    <p:cond delay="0"/>
                                  </p:stCondLst>
                                  <p:childTnLst>
                                    <p:set>
                                      <p:cBhvr>
                                        <p:cTn id="64" dur="1" fill="hold">
                                          <p:stCondLst>
                                            <p:cond delay="0"/>
                                          </p:stCondLst>
                                        </p:cTn>
                                        <p:tgtEl>
                                          <p:spTgt spid="14">
                                            <p:bg/>
                                          </p:spTgt>
                                        </p:tgtEl>
                                        <p:attrNameLst>
                                          <p:attrName>style.visibility</p:attrName>
                                        </p:attrNameLst>
                                      </p:cBhvr>
                                      <p:to>
                                        <p:strVal val="visible"/>
                                      </p:to>
                                    </p:set>
                                    <p:animEffect transition="in" filter="fade">
                                      <p:cBhvr>
                                        <p:cTn id="65" dur="2000"/>
                                        <p:tgtEl>
                                          <p:spTgt spid="14">
                                            <p:bg/>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xEl>
                                              <p:pRg st="0" end="0"/>
                                            </p:txEl>
                                          </p:spTgt>
                                        </p:tgtEl>
                                        <p:attrNameLst>
                                          <p:attrName>style.visibility</p:attrName>
                                        </p:attrNameLst>
                                      </p:cBhvr>
                                      <p:to>
                                        <p:strVal val="visible"/>
                                      </p:to>
                                    </p:set>
                                    <p:animEffect transition="in" filter="fade">
                                      <p:cBhvr>
                                        <p:cTn id="70" dur="2000"/>
                                        <p:tgtEl>
                                          <p:spTgt spid="14">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15">
                                            <p:bg/>
                                          </p:spTgt>
                                        </p:tgtEl>
                                        <p:attrNameLst>
                                          <p:attrName>style.visibility</p:attrName>
                                        </p:attrNameLst>
                                      </p:cBhvr>
                                      <p:to>
                                        <p:strVal val="visible"/>
                                      </p:to>
                                    </p:set>
                                    <p:animEffect transition="in" filter="fade">
                                      <p:cBhvr>
                                        <p:cTn id="74" dur="2000"/>
                                        <p:tgtEl>
                                          <p:spTgt spid="15">
                                            <p:bg/>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nodePh="1">
                                  <p:stCondLst>
                                    <p:cond delay="0"/>
                                  </p:stCondLst>
                                  <p:endCondLst>
                                    <p:cond evt="begin" delay="0">
                                      <p:tn val="77"/>
                                    </p:cond>
                                  </p:end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fade">
                                      <p:cBhvr>
                                        <p:cTn id="79" dur="2000"/>
                                        <p:tgtEl>
                                          <p:spTgt spid="15">
                                            <p:txEl>
                                              <p:pRg st="0" end="0"/>
                                            </p:txEl>
                                          </p:spTgt>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13">
                                            <p:bg/>
                                          </p:spTgt>
                                        </p:tgtEl>
                                        <p:attrNameLst>
                                          <p:attrName>style.visibility</p:attrName>
                                        </p:attrNameLst>
                                      </p:cBhvr>
                                      <p:to>
                                        <p:strVal val="visible"/>
                                      </p:to>
                                    </p:set>
                                    <p:animEffect transition="in" filter="fade">
                                      <p:cBhvr>
                                        <p:cTn id="83" dur="2000"/>
                                        <p:tgtEl>
                                          <p:spTgt spid="13">
                                            <p:bg/>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3">
                                            <p:txEl>
                                              <p:pRg st="0" end="0"/>
                                            </p:txEl>
                                          </p:spTgt>
                                        </p:tgtEl>
                                        <p:attrNameLst>
                                          <p:attrName>style.visibility</p:attrName>
                                        </p:attrNameLst>
                                      </p:cBhvr>
                                      <p:to>
                                        <p:strVal val="visible"/>
                                      </p:to>
                                    </p:set>
                                    <p:animEffect transition="in" filter="fade">
                                      <p:cBhvr>
                                        <p:cTn id="88" dur="2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build="p" animBg="1"/>
      <p:bldP spid="8" grpId="0" build="p" animBg="1"/>
      <p:bldP spid="9" grpId="0" build="p" animBg="1"/>
      <p:bldP spid="10" grpId="0" build="p" animBg="1"/>
      <p:bldP spid="11" grpId="0" build="p" animBg="1"/>
      <p:bldP spid="12" grpId="0" build="p" animBg="1"/>
      <p:bldP spid="13" grpId="0" build="p" animBg="1"/>
      <p:bldP spid="14" grpId="0" build="p" animBg="1"/>
      <p:bldP spid="1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145470" y="3657599"/>
            <a:ext cx="8763000" cy="3056235"/>
          </a:xfrm>
        </p:spPr>
        <p:txBody>
          <a:bodyPr/>
          <a:lstStyle/>
          <a:p>
            <a:pPr marL="0" indent="0">
              <a:buNone/>
            </a:pPr>
            <a:r>
              <a:rPr lang="en-US" dirty="0" smtClean="0"/>
              <a:t>Definition of </a:t>
            </a:r>
            <a:r>
              <a:rPr lang="en-US" dirty="0"/>
              <a:t>P</a:t>
            </a:r>
            <a:r>
              <a:rPr lang="en-US" dirty="0" smtClean="0"/>
              <a:t>seudo Code:</a:t>
            </a:r>
          </a:p>
          <a:p>
            <a:pPr marL="0" indent="-22860">
              <a:lnSpc>
                <a:spcPct val="120000"/>
              </a:lnSpc>
              <a:spcBef>
                <a:spcPts val="0"/>
              </a:spcBef>
              <a:buNone/>
            </a:pPr>
            <a:endParaRPr lang="en-US" dirty="0" smtClean="0"/>
          </a:p>
          <a:p>
            <a:pPr marL="0" indent="-22860">
              <a:lnSpc>
                <a:spcPct val="120000"/>
              </a:lnSpc>
              <a:spcBef>
                <a:spcPts val="0"/>
              </a:spcBef>
              <a:buNone/>
            </a:pPr>
            <a:r>
              <a:rPr lang="en-US" dirty="0" smtClean="0"/>
              <a:t>Pseudo </a:t>
            </a:r>
            <a:r>
              <a:rPr lang="en-US" dirty="0"/>
              <a:t>Code is an informal language that helps programmers develop algorithms. </a:t>
            </a:r>
          </a:p>
        </p:txBody>
      </p:sp>
      <p:pic>
        <p:nvPicPr>
          <p:cNvPr id="5122" name="Picture 2" descr="D:\Pictures\teach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0091" y="18288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3" name="Title 2"/>
          <p:cNvSpPr>
            <a:spLocks noGrp="1"/>
          </p:cNvSpPr>
          <p:nvPr>
            <p:ph type="title"/>
          </p:nvPr>
        </p:nvSpPr>
        <p:spPr>
          <a:xfrm>
            <a:off x="1136765" y="64968"/>
            <a:ext cx="7840980" cy="838200"/>
          </a:xfrm>
        </p:spPr>
        <p:txBody>
          <a:bodyPr/>
          <a:lstStyle/>
          <a:p>
            <a:r>
              <a:rPr lang="en-US" dirty="0" smtClean="0"/>
              <a:t>Definition of Pseudo Code</a:t>
            </a:r>
            <a:endParaRPr lang="en-US" dirty="0"/>
          </a:p>
        </p:txBody>
      </p:sp>
      <p:sp>
        <p:nvSpPr>
          <p:cNvPr id="11" name="Oval Callout 10"/>
          <p:cNvSpPr/>
          <p:nvPr/>
        </p:nvSpPr>
        <p:spPr>
          <a:xfrm>
            <a:off x="1828800" y="1219200"/>
            <a:ext cx="2438400" cy="1078906"/>
          </a:xfrm>
          <a:prstGeom prst="wedgeEllipseCallout">
            <a:avLst>
              <a:gd name="adj1" fmla="val -66389"/>
              <a:gd name="adj2" fmla="val 69546"/>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3">
                    <a:lumMod val="50000"/>
                  </a:schemeClr>
                </a:solidFill>
                <a:latin typeface="Arial" pitchFamily="34" charset="0"/>
                <a:cs typeface="Arial" pitchFamily="34" charset="0"/>
              </a:rPr>
              <a:t>Can I implement my algorithm in a formal language ?</a:t>
            </a:r>
          </a:p>
        </p:txBody>
      </p:sp>
      <p:pic>
        <p:nvPicPr>
          <p:cNvPr id="8" name="Picture 7" descr="http://t2.gstatic.com/images?q=tbn:ANd9GcTL1mkdoyuwr_kQ_JSoRzK49ZhvsNdgTBkXnCBFnKi-LZ3XUlKd&amp;t=1"/>
          <p:cNvPicPr>
            <a:picLocks noChangeAspect="1" noChangeArrowheads="1"/>
          </p:cNvPicPr>
          <p:nvPr/>
        </p:nvPicPr>
        <p:blipFill>
          <a:blip r:embed="rId4" cstate="print"/>
          <a:srcRect/>
          <a:stretch>
            <a:fillRect/>
          </a:stretch>
        </p:blipFill>
        <p:spPr bwMode="auto">
          <a:xfrm>
            <a:off x="685800" y="1752600"/>
            <a:ext cx="990600" cy="1524000"/>
          </a:xfrm>
          <a:prstGeom prst="rect">
            <a:avLst/>
          </a:prstGeom>
          <a:noFill/>
        </p:spPr>
      </p:pic>
      <p:sp>
        <p:nvSpPr>
          <p:cNvPr id="10" name="Oval Callout 9"/>
          <p:cNvSpPr/>
          <p:nvPr/>
        </p:nvSpPr>
        <p:spPr>
          <a:xfrm>
            <a:off x="6490855" y="1554090"/>
            <a:ext cx="2133600" cy="872354"/>
          </a:xfrm>
          <a:prstGeom prst="wedgeEllipseCallout">
            <a:avLst>
              <a:gd name="adj1" fmla="val -59166"/>
              <a:gd name="adj2" fmla="val 6373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3">
                    <a:lumMod val="50000"/>
                  </a:schemeClr>
                </a:solidFill>
                <a:latin typeface="Arial" pitchFamily="34" charset="0"/>
                <a:cs typeface="Arial" pitchFamily="34" charset="0"/>
              </a:rPr>
              <a:t>Yes, with </a:t>
            </a:r>
            <a:r>
              <a:rPr lang="en-US" sz="1400" b="1" dirty="0">
                <a:solidFill>
                  <a:schemeClr val="accent3">
                    <a:lumMod val="50000"/>
                  </a:schemeClr>
                </a:solidFill>
                <a:latin typeface="Arial" pitchFamily="34" charset="0"/>
                <a:cs typeface="Arial" pitchFamily="34" charset="0"/>
              </a:rPr>
              <a:t>Pseudo </a:t>
            </a:r>
            <a:r>
              <a:rPr lang="en-US" sz="1400" b="1" dirty="0" smtClean="0">
                <a:solidFill>
                  <a:schemeClr val="accent3">
                    <a:lumMod val="50000"/>
                  </a:schemeClr>
                </a:solidFill>
                <a:latin typeface="Arial" pitchFamily="34" charset="0"/>
                <a:cs typeface="Arial" pitchFamily="34" charset="0"/>
              </a:rPr>
              <a:t>Code</a:t>
            </a:r>
            <a:endParaRPr lang="en-US" sz="1400" b="1" dirty="0">
              <a:solidFill>
                <a:schemeClr val="accent3">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83628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par>
                          <p:cTn id="8" fill="hold">
                            <p:stCondLst>
                              <p:cond delay="4000"/>
                            </p:stCondLst>
                            <p:childTnLst>
                              <p:par>
                                <p:cTn id="9" presetID="10" presetClass="entr" presetSubtype="0" fill="hold" grpId="0" nodeType="afterEffect">
                                  <p:stCondLst>
                                    <p:cond delay="20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par>
                          <p:cTn id="12" fill="hold">
                            <p:stCondLst>
                              <p:cond delay="8000"/>
                            </p:stCondLst>
                            <p:childTnLst>
                              <p:par>
                                <p:cTn id="13" presetID="10" presetClass="entr" presetSubtype="0" fill="hold" nodeType="afterEffect">
                                  <p:stCondLst>
                                    <p:cond delay="200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2000"/>
                                        <p:tgtEl>
                                          <p:spTgt spid="5122"/>
                                        </p:tgtEl>
                                      </p:cBhvr>
                                    </p:animEffect>
                                  </p:childTnLst>
                                </p:cTn>
                              </p:par>
                            </p:childTnLst>
                          </p:cTn>
                        </p:par>
                        <p:par>
                          <p:cTn id="16" fill="hold">
                            <p:stCondLst>
                              <p:cond delay="12000"/>
                            </p:stCondLst>
                            <p:childTnLst>
                              <p:par>
                                <p:cTn id="17" presetID="10" presetClass="entr" presetSubtype="0" fill="hold" grpId="0" nodeType="afterEffect">
                                  <p:stCondLst>
                                    <p:cond delay="20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childTnLst>
                                </p:cTn>
                              </p:par>
                            </p:childTnLst>
                          </p:cTn>
                        </p:par>
                        <p:par>
                          <p:cTn id="20" fill="hold">
                            <p:stCondLst>
                              <p:cond delay="16000"/>
                            </p:stCondLst>
                            <p:childTnLst>
                              <p:par>
                                <p:cTn id="21" presetID="10" presetClass="entr" presetSubtype="0" fill="hold" grpId="0" nodeType="afterEffect">
                                  <p:stCondLst>
                                    <p:cond delay="200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fade">
                                      <p:cBhvr>
                                        <p:cTn id="23" dur="2000"/>
                                        <p:tgtEl>
                                          <p:spTgt spid="9">
                                            <p:txEl>
                                              <p:pRg st="0" end="0"/>
                                            </p:txEl>
                                          </p:spTgt>
                                        </p:tgtEl>
                                      </p:cBhvr>
                                    </p:animEffect>
                                  </p:childTnLst>
                                </p:cTn>
                              </p:par>
                            </p:childTnLst>
                          </p:cTn>
                        </p:par>
                        <p:par>
                          <p:cTn id="24" fill="hold">
                            <p:stCondLst>
                              <p:cond delay="20000"/>
                            </p:stCondLst>
                            <p:childTnLst>
                              <p:par>
                                <p:cTn id="25" presetID="10" presetClass="entr" presetSubtype="0" fill="hold" grpId="0" nodeType="afterEffect">
                                  <p:stCondLst>
                                    <p:cond delay="200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73150"/>
            <a:ext cx="8686800" cy="4946650"/>
          </a:xfrm>
        </p:spPr>
        <p:txBody>
          <a:bodyPr/>
          <a:lstStyle/>
          <a:p>
            <a:r>
              <a:rPr lang="en-US" b="1" dirty="0" smtClean="0"/>
              <a:t>BEGIN:</a:t>
            </a:r>
          </a:p>
          <a:p>
            <a:pPr marL="0" indent="0">
              <a:buNone/>
            </a:pPr>
            <a:r>
              <a:rPr lang="en-US" dirty="0" smtClean="0"/>
              <a:t>	Starting point of the operation . </a:t>
            </a:r>
          </a:p>
          <a:p>
            <a:r>
              <a:rPr lang="en-US" b="1" dirty="0" smtClean="0"/>
              <a:t>WHILE:</a:t>
            </a:r>
          </a:p>
          <a:p>
            <a:pPr marL="0" lvl="1" indent="0">
              <a:buNone/>
            </a:pPr>
            <a:r>
              <a:rPr lang="en-US" dirty="0" smtClean="0"/>
              <a:t>	A loop </a:t>
            </a:r>
            <a:r>
              <a:rPr lang="en-US" dirty="0"/>
              <a:t>(repetition) with a simple conditional test at its beginning. </a:t>
            </a:r>
            <a:endParaRPr lang="en-US" dirty="0" smtClean="0"/>
          </a:p>
          <a:p>
            <a:pPr marL="342900" lvl="1" indent="-342900">
              <a:buFont typeface="Arial" pitchFamily="34" charset="0"/>
              <a:buChar char="•"/>
            </a:pPr>
            <a:r>
              <a:rPr lang="en-US" b="1" dirty="0" smtClean="0"/>
              <a:t>IF-THEN-ELSE:</a:t>
            </a:r>
            <a:endParaRPr lang="en-US" dirty="0"/>
          </a:p>
          <a:p>
            <a:pPr marL="0" lvl="1" indent="0">
              <a:buNone/>
            </a:pPr>
            <a:r>
              <a:rPr lang="en-US" dirty="0" smtClean="0"/>
              <a:t>	A decision </a:t>
            </a:r>
            <a:r>
              <a:rPr lang="en-US" dirty="0"/>
              <a:t>(selection) in which a choice is made between two alternative </a:t>
            </a:r>
            <a:r>
              <a:rPr lang="en-US" dirty="0" smtClean="0"/>
              <a:t>	courses </a:t>
            </a:r>
            <a:r>
              <a:rPr lang="en-US" dirty="0"/>
              <a:t>of action. </a:t>
            </a:r>
          </a:p>
          <a:p>
            <a:pPr marL="342900" lvl="1" indent="-342900">
              <a:buFont typeface="Arial" pitchFamily="34" charset="0"/>
              <a:buChar char="•"/>
            </a:pPr>
            <a:r>
              <a:rPr lang="en-US" b="1" dirty="0" smtClean="0"/>
              <a:t>REPEAT-UNTIL:</a:t>
            </a:r>
          </a:p>
          <a:p>
            <a:pPr marL="0" lvl="1" indent="0">
              <a:buNone/>
            </a:pPr>
            <a:r>
              <a:rPr lang="en-US" dirty="0" smtClean="0"/>
              <a:t>	A loop with a simple conditional test at the bottom. </a:t>
            </a:r>
          </a:p>
          <a:p>
            <a:pPr marL="342900" lvl="1" indent="-342900">
              <a:buFont typeface="Arial" pitchFamily="34" charset="0"/>
              <a:buChar char="•"/>
            </a:pPr>
            <a:r>
              <a:rPr lang="en-US" b="1" dirty="0" smtClean="0"/>
              <a:t>END:</a:t>
            </a:r>
          </a:p>
          <a:p>
            <a:pPr marL="0" lvl="1" indent="0">
              <a:buNone/>
            </a:pPr>
            <a:r>
              <a:rPr lang="en-US" dirty="0" smtClean="0"/>
              <a:t> 	End </a:t>
            </a:r>
            <a:r>
              <a:rPr lang="en-US" dirty="0"/>
              <a:t>of the </a:t>
            </a:r>
            <a:r>
              <a:rPr lang="en-US" dirty="0" smtClean="0"/>
              <a:t>execution.</a:t>
            </a:r>
            <a:endParaRPr lang="en-US" dirty="0"/>
          </a:p>
          <a:p>
            <a:pPr marL="0" lvl="1" indent="0">
              <a:buNone/>
            </a:pPr>
            <a:endParaRPr lang="en-US" b="1"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3" name="Title 2"/>
          <p:cNvSpPr>
            <a:spLocks noGrp="1"/>
          </p:cNvSpPr>
          <p:nvPr>
            <p:ph type="title"/>
          </p:nvPr>
        </p:nvSpPr>
        <p:spPr/>
        <p:txBody>
          <a:bodyPr/>
          <a:lstStyle/>
          <a:p>
            <a:r>
              <a:rPr lang="en-US" dirty="0" smtClean="0">
                <a:solidFill>
                  <a:schemeClr val="bg1"/>
                </a:solidFill>
              </a:rPr>
              <a:t>Most Commonly used Keywords</a:t>
            </a:r>
            <a:endParaRPr lang="en-US" dirty="0">
              <a:solidFill>
                <a:schemeClr val="bg1"/>
              </a:solidFill>
            </a:endParaRPr>
          </a:p>
        </p:txBody>
      </p:sp>
      <p:sp>
        <p:nvSpPr>
          <p:cNvPr id="5" name="Rectangle 4"/>
          <p:cNvSpPr/>
          <p:nvPr/>
        </p:nvSpPr>
        <p:spPr>
          <a:xfrm>
            <a:off x="533400" y="5562600"/>
            <a:ext cx="8229600" cy="269631"/>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smtClean="0"/>
              <a:t>Note: Looping &amp; Control structures will be covered in detail later.</a:t>
            </a:r>
            <a:endParaRPr lang="en-US" sz="1600" b="1" dirty="0"/>
          </a:p>
        </p:txBody>
      </p:sp>
    </p:spTree>
    <p:extLst>
      <p:ext uri="{BB962C8B-B14F-4D97-AF65-F5344CB8AC3E}">
        <p14:creationId xmlns:p14="http://schemas.microsoft.com/office/powerpoint/2010/main" val="102924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000"/>
                                        <p:tgtEl>
                                          <p:spTgt spid="2">
                                            <p:txEl>
                                              <p:pRg st="5" end="5"/>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000"/>
                                        <p:tgtEl>
                                          <p:spTgt spid="2">
                                            <p:txEl>
                                              <p:pRg st="6" end="6"/>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000"/>
                                        <p:tgtEl>
                                          <p:spTgt spid="2">
                                            <p:txEl>
                                              <p:pRg st="7" end="7"/>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2000"/>
                                        <p:tgtEl>
                                          <p:spTgt spid="2">
                                            <p:txEl>
                                              <p:pRg st="8" end="8"/>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fade">
                                      <p:cBhvr>
                                        <p:cTn id="43" dur="2000"/>
                                        <p:tgtEl>
                                          <p:spTgt spid="2">
                                            <p:txEl>
                                              <p:pRg st="9" end="9"/>
                                            </p:tx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73150"/>
            <a:ext cx="8686800" cy="4946650"/>
          </a:xfrm>
        </p:spPr>
        <p:txBody>
          <a:bodyPr/>
          <a:lstStyle/>
          <a:p>
            <a:pPr marL="0" indent="0">
              <a:buNone/>
            </a:pPr>
            <a:r>
              <a:rPr lang="en-US" dirty="0" smtClean="0"/>
              <a:t>Pseudo code </a:t>
            </a:r>
            <a:r>
              <a:rPr lang="en-US" dirty="0"/>
              <a:t>for a</a:t>
            </a:r>
            <a:r>
              <a:rPr lang="en-US" dirty="0" smtClean="0"/>
              <a:t>dding </a:t>
            </a:r>
            <a:r>
              <a:rPr lang="en-US" dirty="0"/>
              <a:t>t</a:t>
            </a:r>
            <a:r>
              <a:rPr lang="en-US" dirty="0" smtClean="0"/>
              <a:t>wo numbers:</a:t>
            </a:r>
            <a:endParaRPr lang="en-US" dirty="0"/>
          </a:p>
          <a:p>
            <a:endParaRPr lang="en-US" sz="2800" i="1"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3" name="Title 2"/>
          <p:cNvSpPr>
            <a:spLocks noGrp="1"/>
          </p:cNvSpPr>
          <p:nvPr>
            <p:ph type="title"/>
          </p:nvPr>
        </p:nvSpPr>
        <p:spPr/>
        <p:txBody>
          <a:bodyPr/>
          <a:lstStyle/>
          <a:p>
            <a:r>
              <a:rPr lang="en-US" dirty="0">
                <a:solidFill>
                  <a:schemeClr val="bg1"/>
                </a:solidFill>
              </a:rPr>
              <a:t>P</a:t>
            </a:r>
            <a:r>
              <a:rPr lang="en-US" dirty="0" smtClean="0">
                <a:solidFill>
                  <a:schemeClr val="bg1"/>
                </a:solidFill>
              </a:rPr>
              <a:t>seudo Code </a:t>
            </a:r>
            <a:endParaRPr lang="en-US" dirty="0">
              <a:solidFill>
                <a:schemeClr val="bg1"/>
              </a:solidFill>
            </a:endParaRPr>
          </a:p>
        </p:txBody>
      </p:sp>
      <p:pic>
        <p:nvPicPr>
          <p:cNvPr id="25" name="Picture 24" descr="19+"/>
          <p:cNvPicPr>
            <a:picLocks noChangeAspect="1" noChangeArrowheads="1"/>
          </p:cNvPicPr>
          <p:nvPr/>
        </p:nvPicPr>
        <p:blipFill>
          <a:blip r:embed="rId2"/>
          <a:srcRect/>
          <a:stretch>
            <a:fillRect/>
          </a:stretch>
        </p:blipFill>
        <p:spPr bwMode="auto">
          <a:xfrm>
            <a:off x="6172200" y="1905000"/>
            <a:ext cx="76200" cy="800100"/>
          </a:xfrm>
          <a:prstGeom prst="rect">
            <a:avLst/>
          </a:prstGeom>
          <a:noFill/>
          <a:ln w="9525">
            <a:noFill/>
            <a:miter lim="800000"/>
            <a:headEnd/>
            <a:tailEnd/>
          </a:ln>
        </p:spPr>
      </p:pic>
      <p:pic>
        <p:nvPicPr>
          <p:cNvPr id="26" name="Picture 25" descr="18"/>
          <p:cNvPicPr>
            <a:picLocks noChangeAspect="1" noChangeArrowheads="1"/>
          </p:cNvPicPr>
          <p:nvPr/>
        </p:nvPicPr>
        <p:blipFill>
          <a:blip r:embed="rId3"/>
          <a:srcRect/>
          <a:stretch>
            <a:fillRect/>
          </a:stretch>
        </p:blipFill>
        <p:spPr bwMode="auto">
          <a:xfrm>
            <a:off x="2590800" y="1905000"/>
            <a:ext cx="3571875" cy="800100"/>
          </a:xfrm>
          <a:prstGeom prst="rect">
            <a:avLst/>
          </a:prstGeom>
          <a:noFill/>
          <a:ln w="9525">
            <a:noFill/>
            <a:miter lim="800000"/>
            <a:headEnd/>
            <a:tailEnd/>
          </a:ln>
        </p:spPr>
      </p:pic>
      <p:pic>
        <p:nvPicPr>
          <p:cNvPr id="27" name="Picture 26" descr="18"/>
          <p:cNvPicPr>
            <a:picLocks noChangeAspect="1" noChangeArrowheads="1"/>
          </p:cNvPicPr>
          <p:nvPr/>
        </p:nvPicPr>
        <p:blipFill>
          <a:blip r:embed="rId4"/>
          <a:srcRect/>
          <a:stretch>
            <a:fillRect/>
          </a:stretch>
        </p:blipFill>
        <p:spPr bwMode="auto">
          <a:xfrm>
            <a:off x="2590800" y="2717800"/>
            <a:ext cx="3571875" cy="2971800"/>
          </a:xfrm>
          <a:prstGeom prst="rect">
            <a:avLst/>
          </a:prstGeom>
          <a:noFill/>
          <a:ln w="9525">
            <a:noFill/>
            <a:miter lim="800000"/>
            <a:headEnd/>
            <a:tailEnd/>
          </a:ln>
        </p:spPr>
      </p:pic>
      <p:pic>
        <p:nvPicPr>
          <p:cNvPr id="28" name="Picture 27" descr="19+"/>
          <p:cNvPicPr>
            <a:picLocks noChangeAspect="1" noChangeArrowheads="1"/>
          </p:cNvPicPr>
          <p:nvPr/>
        </p:nvPicPr>
        <p:blipFill>
          <a:blip r:embed="rId2"/>
          <a:srcRect/>
          <a:stretch>
            <a:fillRect/>
          </a:stretch>
        </p:blipFill>
        <p:spPr bwMode="auto">
          <a:xfrm>
            <a:off x="6172200" y="2730500"/>
            <a:ext cx="76200" cy="2908300"/>
          </a:xfrm>
          <a:prstGeom prst="rect">
            <a:avLst/>
          </a:prstGeom>
          <a:noFill/>
          <a:ln w="9525">
            <a:noFill/>
            <a:miter lim="800000"/>
            <a:headEnd/>
            <a:tailEnd/>
          </a:ln>
        </p:spPr>
      </p:pic>
      <p:pic>
        <p:nvPicPr>
          <p:cNvPr id="29" name="Picture 28" descr="19+"/>
          <p:cNvPicPr>
            <a:picLocks noChangeAspect="1" noChangeArrowheads="1"/>
          </p:cNvPicPr>
          <p:nvPr/>
        </p:nvPicPr>
        <p:blipFill>
          <a:blip r:embed="rId5"/>
          <a:srcRect/>
          <a:stretch>
            <a:fillRect/>
          </a:stretch>
        </p:blipFill>
        <p:spPr bwMode="auto">
          <a:xfrm>
            <a:off x="2486025" y="2743200"/>
            <a:ext cx="92075" cy="2895600"/>
          </a:xfrm>
          <a:prstGeom prst="rect">
            <a:avLst/>
          </a:prstGeom>
          <a:noFill/>
          <a:ln w="9525">
            <a:noFill/>
            <a:miter lim="800000"/>
            <a:headEnd/>
            <a:tailEnd/>
          </a:ln>
        </p:spPr>
      </p:pic>
      <p:pic>
        <p:nvPicPr>
          <p:cNvPr id="30" name="Picture 29" descr="19+"/>
          <p:cNvPicPr>
            <a:picLocks noChangeAspect="1" noChangeArrowheads="1"/>
          </p:cNvPicPr>
          <p:nvPr/>
        </p:nvPicPr>
        <p:blipFill>
          <a:blip r:embed="rId5"/>
          <a:srcRect/>
          <a:stretch>
            <a:fillRect/>
          </a:stretch>
        </p:blipFill>
        <p:spPr bwMode="auto">
          <a:xfrm>
            <a:off x="2497138" y="1905000"/>
            <a:ext cx="80962" cy="800100"/>
          </a:xfrm>
          <a:prstGeom prst="rect">
            <a:avLst/>
          </a:prstGeom>
          <a:noFill/>
          <a:ln w="9525">
            <a:noFill/>
            <a:miter lim="800000"/>
            <a:headEnd/>
            <a:tailEnd/>
          </a:ln>
        </p:spPr>
      </p:pic>
      <p:sp>
        <p:nvSpPr>
          <p:cNvPr id="31" name="Text Box 18"/>
          <p:cNvSpPr txBox="1">
            <a:spLocks noChangeArrowheads="1"/>
          </p:cNvSpPr>
          <p:nvPr/>
        </p:nvSpPr>
        <p:spPr bwMode="auto">
          <a:xfrm>
            <a:off x="2590800" y="2852010"/>
            <a:ext cx="3571875" cy="2677656"/>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r>
              <a:rPr lang="en-US" sz="1400" b="0" i="1" dirty="0"/>
              <a:t>VARIABLES</a:t>
            </a:r>
          </a:p>
          <a:p>
            <a:r>
              <a:rPr lang="en-US" sz="1400" b="0" i="1" dirty="0" smtClean="0"/>
              <a:t> First </a:t>
            </a:r>
            <a:r>
              <a:rPr lang="en-US" sz="1400" b="0" i="1" dirty="0"/>
              <a:t>Number IS NUMBER</a:t>
            </a:r>
          </a:p>
          <a:p>
            <a:r>
              <a:rPr lang="en-US" sz="1400" b="0" i="1" dirty="0" smtClean="0"/>
              <a:t> Second </a:t>
            </a:r>
            <a:r>
              <a:rPr lang="en-US" sz="1400" b="0" i="1" dirty="0"/>
              <a:t>Number IS NUMBER</a:t>
            </a:r>
          </a:p>
          <a:p>
            <a:r>
              <a:rPr lang="en-US" sz="1400" b="0" i="1" dirty="0" smtClean="0"/>
              <a:t> Sum </a:t>
            </a:r>
            <a:r>
              <a:rPr lang="en-US" sz="1400" b="0" i="1" dirty="0"/>
              <a:t>IS NUMBER</a:t>
            </a:r>
          </a:p>
          <a:p>
            <a:endParaRPr lang="en-US" sz="1400" b="0" i="1" dirty="0"/>
          </a:p>
          <a:p>
            <a:r>
              <a:rPr lang="en-US" sz="1400" b="0" i="1" dirty="0" smtClean="0"/>
              <a:t> BEGIN</a:t>
            </a:r>
            <a:endParaRPr lang="en-US" sz="1400" b="0" i="1" dirty="0"/>
          </a:p>
          <a:p>
            <a:r>
              <a:rPr lang="en-US" sz="1400" b="0" i="1" dirty="0" smtClean="0"/>
              <a:t> READ First </a:t>
            </a:r>
            <a:r>
              <a:rPr lang="en-US" sz="1400" b="0" i="1" dirty="0"/>
              <a:t>Value A</a:t>
            </a:r>
            <a:br>
              <a:rPr lang="en-US" sz="1400" b="0" i="1" dirty="0"/>
            </a:br>
            <a:r>
              <a:rPr lang="en-US" sz="1400" b="0" i="1" dirty="0" smtClean="0"/>
              <a:t> READ Second </a:t>
            </a:r>
            <a:r>
              <a:rPr lang="en-US" sz="1400" b="0" i="1" dirty="0"/>
              <a:t>Value B</a:t>
            </a:r>
          </a:p>
          <a:p>
            <a:r>
              <a:rPr lang="en-US" sz="1400" b="0" i="1" dirty="0" smtClean="0"/>
              <a:t> Add </a:t>
            </a:r>
            <a:r>
              <a:rPr lang="en-US" sz="1400" b="0" i="1" dirty="0"/>
              <a:t>A + </a:t>
            </a:r>
            <a:r>
              <a:rPr lang="en-US" sz="1400" b="0" i="1" dirty="0" smtClean="0"/>
              <a:t>B and </a:t>
            </a:r>
            <a:r>
              <a:rPr lang="en-US" sz="1400" b="0" i="1" dirty="0"/>
              <a:t>store it to Sum </a:t>
            </a:r>
          </a:p>
          <a:p>
            <a:r>
              <a:rPr lang="en-US" sz="1400" b="0" i="1" dirty="0" smtClean="0"/>
              <a:t> Print </a:t>
            </a:r>
            <a:r>
              <a:rPr lang="en-US" sz="1400" b="0" i="1" dirty="0"/>
              <a:t>Sum</a:t>
            </a:r>
          </a:p>
          <a:p>
            <a:r>
              <a:rPr lang="en-US" sz="1400" b="0" i="1" dirty="0" smtClean="0"/>
              <a:t> END</a:t>
            </a:r>
            <a:endParaRPr lang="en-US" sz="1400" b="0" i="1" dirty="0"/>
          </a:p>
          <a:p>
            <a:endParaRPr lang="en-US" sz="1400" b="0" dirty="0"/>
          </a:p>
        </p:txBody>
      </p:sp>
      <p:sp>
        <p:nvSpPr>
          <p:cNvPr id="32" name="Text Box 19"/>
          <p:cNvSpPr txBox="1">
            <a:spLocks noChangeArrowheads="1"/>
          </p:cNvSpPr>
          <p:nvPr/>
        </p:nvSpPr>
        <p:spPr bwMode="auto">
          <a:xfrm>
            <a:off x="3148101" y="2074217"/>
            <a:ext cx="2432269" cy="400110"/>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r>
              <a:rPr lang="en-US" sz="2000" dirty="0" smtClean="0"/>
              <a:t>Add Two Numbers</a:t>
            </a:r>
            <a:endParaRPr lang="en-US" sz="2000" dirty="0"/>
          </a:p>
        </p:txBody>
      </p:sp>
    </p:spTree>
    <p:extLst>
      <p:ext uri="{BB962C8B-B14F-4D97-AF65-F5344CB8AC3E}">
        <p14:creationId xmlns:p14="http://schemas.microsoft.com/office/powerpoint/2010/main" val="113788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800" cy="494665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Organization of data and its storage allocation is maintained by Data Structures.</a:t>
            </a:r>
          </a:p>
          <a:p>
            <a:pPr marL="0" indent="0">
              <a:buNone/>
            </a:pPr>
            <a:r>
              <a:rPr lang="en-US" dirty="0" smtClean="0"/>
              <a:t>Data structures can be classified into two types:</a:t>
            </a:r>
          </a:p>
          <a:p>
            <a:pPr marL="514350" indent="53975">
              <a:buFont typeface="Wingdings" pitchFamily="2" charset="2"/>
              <a:buChar char="Ø"/>
            </a:pPr>
            <a:endParaRPr lang="en-US"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3" name="Title 2"/>
          <p:cNvSpPr>
            <a:spLocks noGrp="1"/>
          </p:cNvSpPr>
          <p:nvPr>
            <p:ph type="title"/>
          </p:nvPr>
        </p:nvSpPr>
        <p:spPr/>
        <p:txBody>
          <a:bodyPr/>
          <a:lstStyle/>
          <a:p>
            <a:r>
              <a:rPr lang="en-US" dirty="0" smtClean="0"/>
              <a:t>Data Structures</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70747"/>
            <a:ext cx="990600" cy="914400"/>
          </a:xfrm>
          <a:prstGeom prst="roundRect">
            <a:avLst>
              <a:gd name="adj" fmla="val 8594"/>
            </a:avLst>
          </a:prstGeom>
          <a:solidFill>
            <a:srgbClr val="FFFFFF">
              <a:shade val="85000"/>
            </a:srgbClr>
          </a:solidFill>
          <a:ln w="9525">
            <a:noFill/>
            <a:miter lim="800000"/>
            <a:headEnd/>
            <a:tailEnd/>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Callout 8"/>
          <p:cNvSpPr/>
          <p:nvPr/>
        </p:nvSpPr>
        <p:spPr>
          <a:xfrm>
            <a:off x="2819400" y="990600"/>
            <a:ext cx="3810000" cy="1054661"/>
          </a:xfrm>
          <a:prstGeom prst="wedgeEllipseCallout">
            <a:avLst>
              <a:gd name="adj1" fmla="val -62412"/>
              <a:gd name="adj2" fmla="val 29029"/>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itchFamily="34" charset="0"/>
                <a:cs typeface="Arial" pitchFamily="34" charset="0"/>
              </a:rPr>
              <a:t>Now I understood </a:t>
            </a:r>
            <a:r>
              <a:rPr lang="en-US" sz="1400" b="1" dirty="0" smtClean="0">
                <a:solidFill>
                  <a:schemeClr val="tx1"/>
                </a:solidFill>
                <a:latin typeface="Arial" pitchFamily="34" charset="0"/>
                <a:cs typeface="Arial" pitchFamily="34" charset="0"/>
              </a:rPr>
              <a:t>algorithm</a:t>
            </a:r>
            <a:r>
              <a:rPr lang="en-US" sz="1400" b="1" dirty="0">
                <a:solidFill>
                  <a:schemeClr val="tx1"/>
                </a:solidFill>
                <a:latin typeface="Arial" pitchFamily="34" charset="0"/>
                <a:cs typeface="Arial" pitchFamily="34" charset="0"/>
              </a:rPr>
              <a:t>, flowchart ,Pseudo code .</a:t>
            </a:r>
          </a:p>
          <a:p>
            <a:pPr algn="ctr"/>
            <a:r>
              <a:rPr lang="en-US" sz="1400" b="1" dirty="0">
                <a:solidFill>
                  <a:schemeClr val="tx1"/>
                </a:solidFill>
                <a:latin typeface="Arial" pitchFamily="34" charset="0"/>
                <a:cs typeface="Arial" pitchFamily="34" charset="0"/>
              </a:rPr>
              <a:t>Please </a:t>
            </a:r>
            <a:r>
              <a:rPr lang="en-US" sz="1400" b="1" dirty="0" smtClean="0">
                <a:solidFill>
                  <a:schemeClr val="tx1"/>
                </a:solidFill>
                <a:latin typeface="Arial" pitchFamily="34" charset="0"/>
                <a:cs typeface="Arial" pitchFamily="34" charset="0"/>
              </a:rPr>
              <a:t>explain How </a:t>
            </a:r>
            <a:r>
              <a:rPr lang="en-US" sz="1400" b="1" dirty="0">
                <a:solidFill>
                  <a:schemeClr val="tx1"/>
                </a:solidFill>
                <a:latin typeface="Arial" pitchFamily="34" charset="0"/>
                <a:cs typeface="Arial" pitchFamily="34" charset="0"/>
              </a:rPr>
              <a:t>&amp; </a:t>
            </a:r>
            <a:r>
              <a:rPr lang="en-US" sz="1400" b="1" dirty="0" smtClean="0">
                <a:solidFill>
                  <a:schemeClr val="tx1"/>
                </a:solidFill>
                <a:latin typeface="Arial" pitchFamily="34" charset="0"/>
                <a:cs typeface="Arial" pitchFamily="34" charset="0"/>
              </a:rPr>
              <a:t>Where </a:t>
            </a:r>
          </a:p>
          <a:p>
            <a:pPr algn="ctr"/>
            <a:r>
              <a:rPr lang="en-US" sz="1400" b="1" dirty="0" smtClean="0">
                <a:solidFill>
                  <a:schemeClr val="tx1"/>
                </a:solidFill>
                <a:latin typeface="Arial" pitchFamily="34" charset="0"/>
                <a:cs typeface="Arial" pitchFamily="34" charset="0"/>
              </a:rPr>
              <a:t>Data is stored ?</a:t>
            </a:r>
            <a:endParaRPr lang="en-US" sz="1400" b="1" dirty="0">
              <a:solidFill>
                <a:schemeClr val="tx1"/>
              </a:solidFill>
              <a:latin typeface="Arial" pitchFamily="34" charset="0"/>
              <a:cs typeface="Arial" pitchFamily="34" charset="0"/>
            </a:endParaRPr>
          </a:p>
        </p:txBody>
      </p:sp>
      <p:pic>
        <p:nvPicPr>
          <p:cNvPr id="10" name="Picture 9" descr="174"/>
          <p:cNvPicPr>
            <a:picLocks noChangeAspect="1" noChangeArrowheads="1"/>
          </p:cNvPicPr>
          <p:nvPr/>
        </p:nvPicPr>
        <p:blipFill>
          <a:blip r:embed="rId4"/>
          <a:srcRect/>
          <a:stretch>
            <a:fillRect/>
          </a:stretch>
        </p:blipFill>
        <p:spPr bwMode="auto">
          <a:xfrm>
            <a:off x="5105400" y="4062211"/>
            <a:ext cx="2250144" cy="1990012"/>
          </a:xfrm>
          <a:prstGeom prst="rect">
            <a:avLst/>
          </a:prstGeom>
          <a:noFill/>
          <a:ln w="9525">
            <a:noFill/>
            <a:miter lim="800000"/>
            <a:headEnd/>
            <a:tailEnd/>
          </a:ln>
        </p:spPr>
      </p:pic>
      <p:pic>
        <p:nvPicPr>
          <p:cNvPr id="11" name="Picture 10" descr="715"/>
          <p:cNvPicPr>
            <a:picLocks noChangeAspect="1" noChangeArrowheads="1"/>
          </p:cNvPicPr>
          <p:nvPr/>
        </p:nvPicPr>
        <p:blipFill>
          <a:blip r:embed="rId5"/>
          <a:srcRect/>
          <a:stretch>
            <a:fillRect/>
          </a:stretch>
        </p:blipFill>
        <p:spPr bwMode="auto">
          <a:xfrm>
            <a:off x="1864656" y="4062063"/>
            <a:ext cx="2250144" cy="1993263"/>
          </a:xfrm>
          <a:prstGeom prst="rect">
            <a:avLst/>
          </a:prstGeom>
          <a:noFill/>
          <a:ln w="9525">
            <a:noFill/>
            <a:miter lim="800000"/>
            <a:headEnd/>
            <a:tailEnd/>
          </a:ln>
        </p:spPr>
      </p:pic>
      <p:pic>
        <p:nvPicPr>
          <p:cNvPr id="12" name="Picture 11" descr="sasw"/>
          <p:cNvPicPr>
            <a:picLocks noChangeAspect="1" noChangeArrowheads="1"/>
          </p:cNvPicPr>
          <p:nvPr/>
        </p:nvPicPr>
        <p:blipFill>
          <a:blip r:embed="rId6"/>
          <a:srcRect/>
          <a:stretch>
            <a:fillRect/>
          </a:stretch>
        </p:blipFill>
        <p:spPr bwMode="auto">
          <a:xfrm>
            <a:off x="5106436" y="4131826"/>
            <a:ext cx="2227382" cy="458483"/>
          </a:xfrm>
          <a:prstGeom prst="rect">
            <a:avLst/>
          </a:prstGeom>
          <a:noFill/>
          <a:ln w="9525">
            <a:noFill/>
            <a:miter lim="800000"/>
            <a:headEnd/>
            <a:tailEnd/>
          </a:ln>
        </p:spPr>
      </p:pic>
      <p:pic>
        <p:nvPicPr>
          <p:cNvPr id="13" name="Picture 12" descr="sdw"/>
          <p:cNvPicPr>
            <a:picLocks noChangeAspect="1" noChangeArrowheads="1"/>
          </p:cNvPicPr>
          <p:nvPr/>
        </p:nvPicPr>
        <p:blipFill>
          <a:blip r:embed="rId7"/>
          <a:srcRect/>
          <a:stretch>
            <a:fillRect/>
          </a:stretch>
        </p:blipFill>
        <p:spPr bwMode="auto">
          <a:xfrm>
            <a:off x="1865692" y="4131678"/>
            <a:ext cx="2227382" cy="461735"/>
          </a:xfrm>
          <a:prstGeom prst="rect">
            <a:avLst/>
          </a:prstGeom>
          <a:noFill/>
          <a:ln w="9525">
            <a:noFill/>
            <a:miter lim="800000"/>
            <a:headEnd/>
            <a:tailEnd/>
          </a:ln>
        </p:spPr>
      </p:pic>
      <p:sp>
        <p:nvSpPr>
          <p:cNvPr id="15" name="Text Box 19"/>
          <p:cNvSpPr txBox="1">
            <a:spLocks noChangeArrowheads="1"/>
          </p:cNvSpPr>
          <p:nvPr/>
        </p:nvSpPr>
        <p:spPr bwMode="auto">
          <a:xfrm>
            <a:off x="2399203" y="4191464"/>
            <a:ext cx="1049518" cy="400110"/>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r>
              <a:rPr lang="en-US" sz="2000" dirty="0" smtClean="0"/>
              <a:t>Linear</a:t>
            </a:r>
            <a:endParaRPr lang="en-US" sz="2000" dirty="0"/>
          </a:p>
        </p:txBody>
      </p:sp>
      <p:sp>
        <p:nvSpPr>
          <p:cNvPr id="16" name="Text Box 19"/>
          <p:cNvSpPr txBox="1">
            <a:spLocks noChangeArrowheads="1"/>
          </p:cNvSpPr>
          <p:nvPr/>
        </p:nvSpPr>
        <p:spPr bwMode="auto">
          <a:xfrm>
            <a:off x="5513282" y="4161012"/>
            <a:ext cx="1693124" cy="400110"/>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r>
              <a:rPr lang="en-US" sz="2000" dirty="0" smtClean="0"/>
              <a:t>Non-Linear</a:t>
            </a:r>
            <a:endParaRPr lang="en-US" sz="2000" dirty="0"/>
          </a:p>
        </p:txBody>
      </p:sp>
      <p:sp>
        <p:nvSpPr>
          <p:cNvPr id="7" name="Rectangle 6"/>
          <p:cNvSpPr/>
          <p:nvPr/>
        </p:nvSpPr>
        <p:spPr>
          <a:xfrm>
            <a:off x="2168946" y="4590804"/>
            <a:ext cx="1641565" cy="1477328"/>
          </a:xfrm>
          <a:prstGeom prst="rect">
            <a:avLst/>
          </a:prstGeom>
        </p:spPr>
        <p:txBody>
          <a:bodyPr wrap="none">
            <a:spAutoFit/>
          </a:bodyPr>
          <a:lstStyle/>
          <a:p>
            <a:pPr marL="285750" indent="-285750">
              <a:buFont typeface="Wingdings" pitchFamily="2" charset="2"/>
              <a:buChar char="Ø"/>
            </a:pPr>
            <a:r>
              <a:rPr lang="en-US" dirty="0" smtClean="0"/>
              <a:t>Arrays</a:t>
            </a:r>
          </a:p>
          <a:p>
            <a:pPr marL="285750" indent="-285750">
              <a:buFont typeface="Wingdings" pitchFamily="2" charset="2"/>
              <a:buChar char="Ø"/>
            </a:pPr>
            <a:r>
              <a:rPr lang="en-US" dirty="0" smtClean="0"/>
              <a:t>Linked lists</a:t>
            </a:r>
          </a:p>
          <a:p>
            <a:pPr marL="285750" indent="-285750">
              <a:buFont typeface="Wingdings" pitchFamily="2" charset="2"/>
              <a:buChar char="Ø"/>
            </a:pPr>
            <a:r>
              <a:rPr lang="en-US" dirty="0" smtClean="0"/>
              <a:t>Stack</a:t>
            </a:r>
          </a:p>
          <a:p>
            <a:pPr marL="285750" indent="-285750">
              <a:buFont typeface="Wingdings" pitchFamily="2" charset="2"/>
              <a:buChar char="Ø"/>
            </a:pPr>
            <a:r>
              <a:rPr lang="en-US" dirty="0" smtClean="0"/>
              <a:t>Queue</a:t>
            </a:r>
          </a:p>
          <a:p>
            <a:r>
              <a:rPr lang="en-US" dirty="0" smtClean="0"/>
              <a:t> </a:t>
            </a:r>
            <a:endParaRPr lang="en-US" dirty="0"/>
          </a:p>
        </p:txBody>
      </p:sp>
      <p:sp>
        <p:nvSpPr>
          <p:cNvPr id="20" name="Rectangle 19"/>
          <p:cNvSpPr/>
          <p:nvPr/>
        </p:nvSpPr>
        <p:spPr>
          <a:xfrm>
            <a:off x="5616133" y="4591574"/>
            <a:ext cx="1153624" cy="1477328"/>
          </a:xfrm>
          <a:prstGeom prst="rect">
            <a:avLst/>
          </a:prstGeom>
        </p:spPr>
        <p:txBody>
          <a:bodyPr wrap="none">
            <a:spAutoFit/>
          </a:bodyPr>
          <a:lstStyle/>
          <a:p>
            <a:pPr marL="285750" indent="-285750">
              <a:buFont typeface="Wingdings" pitchFamily="2" charset="2"/>
              <a:buChar char="Ø"/>
            </a:pPr>
            <a:r>
              <a:rPr lang="en-US" dirty="0" smtClean="0"/>
              <a:t>Tree</a:t>
            </a:r>
          </a:p>
          <a:p>
            <a:pPr marL="285750" indent="-285750">
              <a:buFont typeface="Wingdings" pitchFamily="2" charset="2"/>
              <a:buChar char="Ø"/>
            </a:pPr>
            <a:r>
              <a:rPr lang="en-US" dirty="0" smtClean="0"/>
              <a:t>Graph</a:t>
            </a:r>
          </a:p>
          <a:p>
            <a:pPr marL="285750" indent="-285750">
              <a:buFont typeface="Wingdings" pitchFamily="2" charset="2"/>
              <a:buChar char="Ø"/>
            </a:pPr>
            <a:r>
              <a:rPr lang="en-US" dirty="0" smtClean="0"/>
              <a:t>Table </a:t>
            </a:r>
          </a:p>
          <a:p>
            <a:pPr marL="285750" indent="-285750">
              <a:buFont typeface="Wingdings" pitchFamily="2" charset="2"/>
              <a:buChar char="Ø"/>
            </a:pPr>
            <a:r>
              <a:rPr lang="en-US" dirty="0" smtClean="0"/>
              <a:t>Sets</a:t>
            </a:r>
          </a:p>
          <a:p>
            <a:r>
              <a:rPr lang="en-US" dirty="0" smtClean="0"/>
              <a:t> </a:t>
            </a:r>
            <a:endParaRPr lang="en-US" dirty="0"/>
          </a:p>
        </p:txBody>
      </p:sp>
    </p:spTree>
    <p:extLst>
      <p:ext uri="{BB962C8B-B14F-4D97-AF65-F5344CB8AC3E}">
        <p14:creationId xmlns:p14="http://schemas.microsoft.com/office/powerpoint/2010/main" val="240960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p:bldP spid="7"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What is Data ?</a:t>
            </a:r>
          </a:p>
          <a:p>
            <a:pPr lvl="1"/>
            <a:r>
              <a:rPr lang="en-US" dirty="0" smtClean="0"/>
              <a:t>Data is the collection of facts and statistics for reference or analysis.</a:t>
            </a:r>
          </a:p>
          <a:p>
            <a:pPr lvl="1"/>
            <a:r>
              <a:rPr lang="en-US" dirty="0" smtClean="0"/>
              <a:t>Any information can be considered as data. That Information can be a single value or multi-valued .</a:t>
            </a:r>
          </a:p>
          <a:p>
            <a:pPr lvl="1"/>
            <a:r>
              <a:rPr lang="en-US" dirty="0" smtClean="0"/>
              <a:t>Different identifiable types of data is known as Data Type. </a:t>
            </a:r>
          </a:p>
          <a:p>
            <a:pPr lvl="1"/>
            <a:r>
              <a:rPr lang="en-US" dirty="0" smtClean="0"/>
              <a:t>Some known Data Types are: Integer, Character, Float , String, and Boolean.</a:t>
            </a:r>
          </a:p>
        </p:txBody>
      </p:sp>
      <p:pic>
        <p:nvPicPr>
          <p:cNvPr id="7" name="Picture 2" descr="C:\Users\240388\AppData\Local\Microsoft\Windows\Temporary Internet Files\Content.IE5\YD7CF21S\MP900402692[1].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4901139" y="1870205"/>
            <a:ext cx="3748946" cy="3768595"/>
          </a:xfrm>
        </p:spPr>
      </p:pic>
      <p:sp>
        <p:nvSpPr>
          <p:cNvPr id="3" name="Title 2"/>
          <p:cNvSpPr>
            <a:spLocks noGrp="1"/>
          </p:cNvSpPr>
          <p:nvPr>
            <p:ph type="title"/>
          </p:nvPr>
        </p:nvSpPr>
        <p:spPr/>
        <p:txBody>
          <a:bodyPr/>
          <a:lstStyle/>
          <a:p>
            <a:r>
              <a:rPr lang="en-US" smtClean="0"/>
              <a:t>Data and its Types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Tree>
    <p:extLst>
      <p:ext uri="{BB962C8B-B14F-4D97-AF65-F5344CB8AC3E}">
        <p14:creationId xmlns:p14="http://schemas.microsoft.com/office/powerpoint/2010/main" val="311298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childTnLst>
                          </p:cTn>
                        </p:par>
                        <p:par>
                          <p:cTn id="16" fill="hold">
                            <p:stCondLst>
                              <p:cond delay="4500"/>
                            </p:stCondLst>
                            <p:childTnLst>
                              <p:par>
                                <p:cTn id="17" presetID="10"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2000"/>
                                        <p:tgtEl>
                                          <p:spTgt spid="2">
                                            <p:txEl>
                                              <p:pRg st="2" end="2"/>
                                            </p:txEl>
                                          </p:spTgt>
                                        </p:tgtEl>
                                      </p:cBhvr>
                                    </p:animEffect>
                                  </p:childTnLst>
                                </p:cTn>
                              </p:par>
                            </p:childTnLst>
                          </p:cTn>
                        </p:par>
                        <p:par>
                          <p:cTn id="20" fill="hold">
                            <p:stCondLst>
                              <p:cond delay="6500"/>
                            </p:stCondLst>
                            <p:childTnLst>
                              <p:par>
                                <p:cTn id="21" presetID="10" presetClass="entr" presetSubtype="0" fill="hold"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2000"/>
                                        <p:tgtEl>
                                          <p:spTgt spid="2">
                                            <p:txEl>
                                              <p:pRg st="3" end="3"/>
                                            </p:txEl>
                                          </p:spTgt>
                                        </p:tgtEl>
                                      </p:cBhvr>
                                    </p:animEffect>
                                  </p:childTnLst>
                                </p:cTn>
                              </p:par>
                            </p:childTnLst>
                          </p:cTn>
                        </p:par>
                        <p:par>
                          <p:cTn id="24" fill="hold">
                            <p:stCondLst>
                              <p:cond delay="8500"/>
                            </p:stCondLst>
                            <p:childTnLst>
                              <p:par>
                                <p:cTn id="25" presetID="10" presetClass="entr" presetSubtype="0" fill="hold"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200150" y="4009257"/>
            <a:ext cx="3295650" cy="1477144"/>
          </a:xfrm>
        </p:spPr>
        <p:txBody>
          <a:bodyPr/>
          <a:lstStyle/>
          <a:p>
            <a:pPr marL="0" indent="0">
              <a:buNone/>
            </a:pPr>
            <a:r>
              <a:rPr lang="en-US" dirty="0"/>
              <a:t>How Many Roses are here</a:t>
            </a:r>
            <a:r>
              <a:rPr lang="en-US" dirty="0" smtClean="0"/>
              <a:t>?</a:t>
            </a:r>
          </a:p>
          <a:p>
            <a:pPr marL="0" indent="0">
              <a:buNone/>
            </a:pPr>
            <a:endParaRPr lang="en-US" dirty="0"/>
          </a:p>
          <a:p>
            <a:pPr marL="0" indent="0">
              <a:buNone/>
            </a:pPr>
            <a:r>
              <a:rPr lang="en-US" dirty="0" smtClean="0">
                <a:solidFill>
                  <a:schemeClr val="bg2">
                    <a:lumMod val="25000"/>
                  </a:schemeClr>
                </a:solidFill>
              </a:rPr>
              <a:t>Answer is </a:t>
            </a:r>
            <a:r>
              <a:rPr lang="en-US" dirty="0">
                <a:solidFill>
                  <a:schemeClr val="bg2">
                    <a:lumMod val="25000"/>
                  </a:schemeClr>
                </a:solidFill>
              </a:rPr>
              <a:t>3. Number is considered as Integer type</a:t>
            </a:r>
          </a:p>
          <a:p>
            <a:pPr marL="0" indent="0">
              <a:buNone/>
            </a:pPr>
            <a:endParaRPr lang="en-US" dirty="0"/>
          </a:p>
        </p:txBody>
      </p:sp>
      <p:sp>
        <p:nvSpPr>
          <p:cNvPr id="7" name="Content Placeholder 6"/>
          <p:cNvSpPr>
            <a:spLocks noGrp="1"/>
          </p:cNvSpPr>
          <p:nvPr>
            <p:ph sz="half" idx="2"/>
          </p:nvPr>
        </p:nvSpPr>
        <p:spPr>
          <a:xfrm>
            <a:off x="5391150" y="4009257"/>
            <a:ext cx="3295650" cy="1477144"/>
          </a:xfrm>
        </p:spPr>
        <p:txBody>
          <a:bodyPr/>
          <a:lstStyle/>
          <a:p>
            <a:pPr marL="0" indent="0">
              <a:buNone/>
            </a:pPr>
            <a:r>
              <a:rPr lang="en-US" dirty="0" smtClean="0"/>
              <a:t>What is </a:t>
            </a:r>
            <a:r>
              <a:rPr lang="en-US" dirty="0"/>
              <a:t>the color of the flower</a:t>
            </a:r>
            <a:r>
              <a:rPr lang="en-US" dirty="0" smtClean="0"/>
              <a:t>?</a:t>
            </a:r>
          </a:p>
          <a:p>
            <a:pPr marL="0" indent="0">
              <a:buNone/>
            </a:pPr>
            <a:endParaRPr lang="en-US" dirty="0"/>
          </a:p>
          <a:p>
            <a:pPr marL="0" indent="0">
              <a:buNone/>
            </a:pPr>
            <a:r>
              <a:rPr lang="en-US" dirty="0" smtClean="0">
                <a:solidFill>
                  <a:schemeClr val="bg2">
                    <a:lumMod val="25000"/>
                  </a:schemeClr>
                </a:solidFill>
              </a:rPr>
              <a:t>Answer is Red. Characters </a:t>
            </a:r>
            <a:r>
              <a:rPr lang="en-US" dirty="0">
                <a:solidFill>
                  <a:schemeClr val="bg2">
                    <a:lumMod val="25000"/>
                  </a:schemeClr>
                </a:solidFill>
              </a:rPr>
              <a:t>are considered </a:t>
            </a:r>
            <a:r>
              <a:rPr lang="en-US" dirty="0" smtClean="0">
                <a:solidFill>
                  <a:schemeClr val="bg2">
                    <a:lumMod val="25000"/>
                  </a:schemeClr>
                </a:solidFill>
              </a:rPr>
              <a:t>as String Data Type.</a:t>
            </a:r>
            <a:endParaRPr lang="en-US" dirty="0"/>
          </a:p>
        </p:txBody>
      </p:sp>
      <p:sp>
        <p:nvSpPr>
          <p:cNvPr id="3" name="Title 2"/>
          <p:cNvSpPr>
            <a:spLocks noGrp="1"/>
          </p:cNvSpPr>
          <p:nvPr>
            <p:ph type="title"/>
          </p:nvPr>
        </p:nvSpPr>
        <p:spPr/>
        <p:txBody>
          <a:bodyPr/>
          <a:lstStyle/>
          <a:p>
            <a:r>
              <a:rPr lang="en-US" sz="2800" dirty="0" smtClean="0"/>
              <a:t>Example of Data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pic>
        <p:nvPicPr>
          <p:cNvPr id="1026" name="Picture 2" descr="D:\Pictures\ros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1295400"/>
            <a:ext cx="2971800" cy="222281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929347"/>
            <a:ext cx="514350" cy="638175"/>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933825"/>
            <a:ext cx="514350" cy="638175"/>
          </a:xfrm>
          <a:prstGeom prst="rect">
            <a:avLst/>
          </a:prstGeom>
        </p:spPr>
      </p:pic>
    </p:spTree>
    <p:extLst>
      <p:ext uri="{BB962C8B-B14F-4D97-AF65-F5344CB8AC3E}">
        <p14:creationId xmlns:p14="http://schemas.microsoft.com/office/powerpoint/2010/main" val="2184544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954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707880" y="2329348"/>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49582" y="2673042"/>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7" name="Text Box 14"/>
          <p:cNvSpPr txBox="1">
            <a:spLocks noChangeArrowheads="1"/>
          </p:cNvSpPr>
          <p:nvPr/>
        </p:nvSpPr>
        <p:spPr bwMode="auto">
          <a:xfrm>
            <a:off x="4629150" y="2564429"/>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a:t>
            </a:r>
            <a:r>
              <a:rPr lang="en-US" sz="1600" dirty="0" smtClean="0">
                <a:latin typeface="+mn-lt"/>
              </a:rPr>
              <a:t>-on </a:t>
            </a:r>
            <a:r>
              <a:rPr lang="en-US" sz="1600" dirty="0">
                <a:latin typeface="+mn-lt"/>
              </a:rPr>
              <a:t>Exercise</a:t>
            </a:r>
          </a:p>
        </p:txBody>
      </p:sp>
      <p:pic>
        <p:nvPicPr>
          <p:cNvPr id="4119" name="Picture 29"/>
          <p:cNvPicPr>
            <a:picLocks noChangeAspect="1" noChangeArrowheads="1"/>
          </p:cNvPicPr>
          <p:nvPr/>
        </p:nvPicPr>
        <p:blipFill>
          <a:blip r:embed="rId3" cstate="print"/>
          <a:srcRect/>
          <a:stretch>
            <a:fillRect/>
          </a:stretch>
        </p:blipFill>
        <p:spPr bwMode="auto">
          <a:xfrm>
            <a:off x="769504" y="3886200"/>
            <a:ext cx="1004888" cy="1055688"/>
          </a:xfrm>
          <a:prstGeom prst="rect">
            <a:avLst/>
          </a:prstGeom>
          <a:noFill/>
          <a:ln w="9525" algn="ctr">
            <a:noFill/>
            <a:miter lim="800000"/>
            <a:headEnd/>
            <a:tailEnd/>
          </a:ln>
        </p:spPr>
      </p:pic>
      <p:pic>
        <p:nvPicPr>
          <p:cNvPr id="4121" name="Picture 32"/>
          <p:cNvPicPr>
            <a:picLocks noChangeAspect="1" noChangeArrowheads="1"/>
          </p:cNvPicPr>
          <p:nvPr/>
        </p:nvPicPr>
        <p:blipFill>
          <a:blip r:embed="rId4" cstate="print"/>
          <a:srcRect/>
          <a:stretch>
            <a:fillRect/>
          </a:stretch>
        </p:blipFill>
        <p:spPr bwMode="auto">
          <a:xfrm>
            <a:off x="3657600" y="2454275"/>
            <a:ext cx="1133475" cy="1050925"/>
          </a:xfrm>
          <a:prstGeom prst="rect">
            <a:avLst/>
          </a:prstGeom>
          <a:noFill/>
          <a:ln w="9525" algn="ctr">
            <a:noFill/>
            <a:miter lim="800000"/>
            <a:headEnd/>
            <a:tailEnd/>
          </a:ln>
        </p:spPr>
      </p:pic>
      <p:sp>
        <p:nvSpPr>
          <p:cNvPr id="26" name="Slide Number Placeholder 25"/>
          <p:cNvSpPr>
            <a:spLocks noGrp="1"/>
          </p:cNvSpPr>
          <p:nvPr>
            <p:ph type="sldNum" sz="quarter" idx="10"/>
          </p:nvPr>
        </p:nvSpPr>
        <p:spPr>
          <a:xfrm>
            <a:off x="152400" y="6428601"/>
            <a:ext cx="457200" cy="276999"/>
          </a:xfrm>
        </p:spPr>
        <p:txBody>
          <a:bodyPr/>
          <a:lstStyle/>
          <a:p>
            <a:pPr>
              <a:defRPr/>
            </a:pPr>
            <a:fld id="{8FE0B590-8C00-4610-BFCF-F4111B763C9E}" type="slidenum">
              <a:rPr lang="en-US" sz="1400" smtClean="0"/>
              <a:pPr>
                <a:defRPr/>
              </a:pPr>
              <a:t>2</a:t>
            </a:fld>
            <a:endParaRPr lang="en-US" sz="1400" dirty="0"/>
          </a:p>
        </p:txBody>
      </p:sp>
      <p:sp>
        <p:nvSpPr>
          <p:cNvPr id="31" name="Text Box 14"/>
          <p:cNvSpPr txBox="1">
            <a:spLocks noChangeArrowheads="1"/>
          </p:cNvSpPr>
          <p:nvPr/>
        </p:nvSpPr>
        <p:spPr bwMode="auto">
          <a:xfrm>
            <a:off x="4645570" y="4385438"/>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1695562" y="4283384"/>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5" cstate="print"/>
          <a:srcRect/>
          <a:stretch>
            <a:fillRect/>
          </a:stretch>
        </p:blipFill>
        <p:spPr bwMode="auto">
          <a:xfrm>
            <a:off x="3581400" y="3886200"/>
            <a:ext cx="1143000" cy="1143000"/>
          </a:xfrm>
          <a:prstGeom prst="rect">
            <a:avLst/>
          </a:prstGeom>
          <a:noFill/>
          <a:ln w="9525" algn="ctr">
            <a:noFill/>
            <a:miter lim="800000"/>
            <a:headEnd/>
            <a:tailEnd/>
          </a:ln>
        </p:spPr>
      </p:pic>
      <p:pic>
        <p:nvPicPr>
          <p:cNvPr id="15" name="Picture 2" descr="C:\Users\161895.CTS\AppData\Local\Microsoft\Windows\Temporary Internet Files\Content.Outlook\9ZMHTED3\actions_view_pim_task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5522" y="2462389"/>
            <a:ext cx="930275" cy="9302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162800" y="2667000"/>
            <a:ext cx="1752600" cy="369332"/>
          </a:xfrm>
          <a:prstGeom prst="rect">
            <a:avLst/>
          </a:prstGeom>
          <a:noFill/>
        </p:spPr>
        <p:txBody>
          <a:bodyPr wrap="square" rtlCol="0">
            <a:spAutoFit/>
          </a:bodyPr>
          <a:lstStyle/>
          <a:p>
            <a:r>
              <a:rPr lang="en-US" dirty="0" smtClean="0"/>
              <a:t>Summary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Data Type is a term that refers to the type of data values that may be used for processing and computing.</a:t>
            </a:r>
          </a:p>
          <a:p>
            <a:r>
              <a:rPr lang="en-US" dirty="0" smtClean="0"/>
              <a:t>Data structures that normally are directly operated upon by machine-level instructions are known as primitive data structures.</a:t>
            </a:r>
          </a:p>
          <a:p>
            <a:r>
              <a:rPr lang="en-US" dirty="0" smtClean="0"/>
              <a:t>Following are the list of Primitive </a:t>
            </a:r>
            <a:r>
              <a:rPr lang="en-US" dirty="0" err="1" smtClean="0"/>
              <a:t>datatype</a:t>
            </a:r>
            <a:r>
              <a:rPr lang="en-US" dirty="0" smtClean="0"/>
              <a:t>: </a:t>
            </a:r>
          </a:p>
          <a:p>
            <a:pPr lvl="1"/>
            <a:r>
              <a:rPr lang="en-US" dirty="0" smtClean="0"/>
              <a:t>Integers</a:t>
            </a:r>
          </a:p>
          <a:p>
            <a:pPr lvl="1"/>
            <a:r>
              <a:rPr lang="en-US" dirty="0" smtClean="0"/>
              <a:t>Real</a:t>
            </a:r>
          </a:p>
          <a:p>
            <a:pPr lvl="1"/>
            <a:r>
              <a:rPr lang="en-US" dirty="0" smtClean="0"/>
              <a:t>Logical data</a:t>
            </a:r>
          </a:p>
          <a:p>
            <a:pPr lvl="1"/>
            <a:r>
              <a:rPr lang="en-US" dirty="0" smtClean="0"/>
              <a:t>Character data</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
        <p:nvSpPr>
          <p:cNvPr id="3" name="Title 2"/>
          <p:cNvSpPr>
            <a:spLocks noGrp="1"/>
          </p:cNvSpPr>
          <p:nvPr>
            <p:ph type="title"/>
          </p:nvPr>
        </p:nvSpPr>
        <p:spPr/>
        <p:txBody>
          <a:bodyPr/>
          <a:lstStyle/>
          <a:p>
            <a:r>
              <a:rPr lang="en-US" dirty="0" smtClean="0"/>
              <a:t>Primitive Data Type</a:t>
            </a:r>
            <a:endParaRPr lang="en-US" dirty="0"/>
          </a:p>
        </p:txBody>
      </p:sp>
    </p:spTree>
    <p:extLst>
      <p:ext uri="{BB962C8B-B14F-4D97-AF65-F5344CB8AC3E}">
        <p14:creationId xmlns:p14="http://schemas.microsoft.com/office/powerpoint/2010/main" val="549147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000"/>
                                        <p:tgtEl>
                                          <p:spTgt spid="2">
                                            <p:txEl>
                                              <p:pRg st="5" end="5"/>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
        <p:nvSpPr>
          <p:cNvPr id="3" name="Title 2"/>
          <p:cNvSpPr>
            <a:spLocks noGrp="1"/>
          </p:cNvSpPr>
          <p:nvPr>
            <p:ph type="title"/>
          </p:nvPr>
        </p:nvSpPr>
        <p:spPr/>
        <p:txBody>
          <a:bodyPr/>
          <a:lstStyle/>
          <a:p>
            <a:r>
              <a:rPr lang="en-US" dirty="0" smtClean="0"/>
              <a:t>Data Structures</a:t>
            </a:r>
            <a:endParaRPr lang="en-US" dirty="0"/>
          </a:p>
        </p:txBody>
      </p:sp>
      <p:pic>
        <p:nvPicPr>
          <p:cNvPr id="3074" name="Picture 2" descr="D:\Pictures\Succ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895600"/>
            <a:ext cx="2257425" cy="20193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Callout 7"/>
          <p:cNvSpPr/>
          <p:nvPr/>
        </p:nvSpPr>
        <p:spPr>
          <a:xfrm>
            <a:off x="4169614" y="1647645"/>
            <a:ext cx="3657600" cy="1435661"/>
          </a:xfrm>
          <a:prstGeom prst="wedgeEllipseCallout">
            <a:avLst>
              <a:gd name="adj1" fmla="val -63227"/>
              <a:gd name="adj2" fmla="val 5334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3">
                    <a:lumMod val="50000"/>
                  </a:schemeClr>
                </a:solidFill>
                <a:latin typeface="Arial" pitchFamily="34" charset="0"/>
                <a:cs typeface="Arial" pitchFamily="34" charset="0"/>
              </a:rPr>
              <a:t>Let </a:t>
            </a:r>
            <a:r>
              <a:rPr lang="en-US" sz="1600" b="1" dirty="0">
                <a:solidFill>
                  <a:schemeClr val="accent3">
                    <a:lumMod val="50000"/>
                  </a:schemeClr>
                </a:solidFill>
                <a:latin typeface="Arial" pitchFamily="34" charset="0"/>
                <a:cs typeface="Arial" pitchFamily="34" charset="0"/>
              </a:rPr>
              <a:t>us have </a:t>
            </a:r>
            <a:r>
              <a:rPr lang="en-US" sz="1600" b="1" dirty="0" smtClean="0">
                <a:solidFill>
                  <a:schemeClr val="accent3">
                    <a:lumMod val="50000"/>
                  </a:schemeClr>
                </a:solidFill>
                <a:latin typeface="Arial" pitchFamily="34" charset="0"/>
                <a:cs typeface="Arial" pitchFamily="34" charset="0"/>
              </a:rPr>
              <a:t>a detailed </a:t>
            </a:r>
            <a:r>
              <a:rPr lang="en-US" sz="1600" b="1" dirty="0">
                <a:solidFill>
                  <a:schemeClr val="accent3">
                    <a:lumMod val="50000"/>
                  </a:schemeClr>
                </a:solidFill>
                <a:latin typeface="Arial" pitchFamily="34" charset="0"/>
                <a:cs typeface="Arial" pitchFamily="34" charset="0"/>
              </a:rPr>
              <a:t>discussion about Data structures in the next Presentation </a:t>
            </a:r>
          </a:p>
        </p:txBody>
      </p:sp>
    </p:spTree>
    <p:extLst>
      <p:ext uri="{BB962C8B-B14F-4D97-AF65-F5344CB8AC3E}">
        <p14:creationId xmlns:p14="http://schemas.microsoft.com/office/powerpoint/2010/main" val="248830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Peter is planning to gift his friend on his birthday. Since he has limited time to buy a gift from the shop, he got an idea to buy a gift online.</a:t>
            </a:r>
          </a:p>
          <a:p>
            <a:r>
              <a:rPr lang="en-US" dirty="0" smtClean="0"/>
              <a:t>Help him out with an algorithm and a flow chart for online shopping.</a:t>
            </a:r>
          </a:p>
        </p:txBody>
      </p:sp>
      <p:sp>
        <p:nvSpPr>
          <p:cNvPr id="3" name="Title 2"/>
          <p:cNvSpPr>
            <a:spLocks noGrp="1"/>
          </p:cNvSpPr>
          <p:nvPr>
            <p:ph type="title"/>
          </p:nvPr>
        </p:nvSpPr>
        <p:spPr/>
        <p:txBody>
          <a:bodyPr/>
          <a:lstStyle/>
          <a:p>
            <a:r>
              <a:rPr lang="en-US" dirty="0" smtClean="0"/>
              <a:t>Lend a Hand - I</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pic>
        <p:nvPicPr>
          <p:cNvPr id="6" name="Picture 32"/>
          <p:cNvPicPr>
            <a:picLocks noChangeAspect="1" noChangeArrowheads="1"/>
          </p:cNvPicPr>
          <p:nvPr/>
        </p:nvPicPr>
        <p:blipFill>
          <a:blip r:embed="rId2" cstate="print"/>
          <a:srcRect/>
          <a:stretch>
            <a:fillRect/>
          </a:stretch>
        </p:blipFill>
        <p:spPr bwMode="auto">
          <a:xfrm>
            <a:off x="8001000" y="48199"/>
            <a:ext cx="852055" cy="790001"/>
          </a:xfrm>
          <a:prstGeom prst="rect">
            <a:avLst/>
          </a:prstGeom>
          <a:noFill/>
          <a:ln w="9525" algn="ctr">
            <a:noFill/>
            <a:miter lim="800000"/>
            <a:headEnd/>
            <a:tailEnd/>
          </a:ln>
        </p:spPr>
      </p:pic>
      <p:pic>
        <p:nvPicPr>
          <p:cNvPr id="11" name="Content Placeholder 10" descr="giftshop.jpg"/>
          <p:cNvPicPr>
            <a:picLocks noGrp="1" noChangeAspect="1"/>
          </p:cNvPicPr>
          <p:nvPr>
            <p:ph sz="half" idx="2"/>
          </p:nvPr>
        </p:nvPicPr>
        <p:blipFill>
          <a:blip r:embed="rId3"/>
          <a:stretch>
            <a:fillRect/>
          </a:stretch>
        </p:blipFill>
        <p:spPr>
          <a:xfrm>
            <a:off x="4762500" y="1676400"/>
            <a:ext cx="3810000" cy="2543175"/>
          </a:xfrm>
          <a:prstGeom prst="rect">
            <a:avLst/>
          </a:prstGeom>
        </p:spPr>
      </p:pic>
    </p:spTree>
    <p:extLst>
      <p:ext uri="{BB962C8B-B14F-4D97-AF65-F5344CB8AC3E}">
        <p14:creationId xmlns:p14="http://schemas.microsoft.com/office/powerpoint/2010/main" val="178634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
        <p:nvSpPr>
          <p:cNvPr id="3" name="Title 2"/>
          <p:cNvSpPr>
            <a:spLocks noGrp="1"/>
          </p:cNvSpPr>
          <p:nvPr>
            <p:ph type="title"/>
          </p:nvPr>
        </p:nvSpPr>
        <p:spPr/>
        <p:txBody>
          <a:bodyPr/>
          <a:lstStyle/>
          <a:p>
            <a:r>
              <a:rPr lang="en-US" dirty="0" smtClean="0"/>
              <a:t>Lend</a:t>
            </a:r>
            <a:r>
              <a:rPr lang="en-US" dirty="0" smtClean="0">
                <a:solidFill>
                  <a:srgbClr val="FF0000"/>
                </a:solidFill>
              </a:rPr>
              <a:t> </a:t>
            </a:r>
            <a:r>
              <a:rPr lang="en-US" dirty="0" smtClean="0">
                <a:solidFill>
                  <a:schemeClr val="bg1"/>
                </a:solidFill>
              </a:rPr>
              <a:t>a</a:t>
            </a:r>
            <a:r>
              <a:rPr lang="en-US" dirty="0" smtClean="0">
                <a:solidFill>
                  <a:srgbClr val="FF0000"/>
                </a:solidFill>
              </a:rPr>
              <a:t> </a:t>
            </a:r>
            <a:r>
              <a:rPr lang="en-US" dirty="0" smtClean="0"/>
              <a:t>Hand - II</a:t>
            </a:r>
            <a:endParaRPr lang="en-US" dirty="0"/>
          </a:p>
        </p:txBody>
      </p:sp>
      <p:pic>
        <p:nvPicPr>
          <p:cNvPr id="11" name="Picture 32"/>
          <p:cNvPicPr>
            <a:picLocks noChangeAspect="1" noChangeArrowheads="1"/>
          </p:cNvPicPr>
          <p:nvPr/>
        </p:nvPicPr>
        <p:blipFill>
          <a:blip r:embed="rId3" cstate="print"/>
          <a:srcRect/>
          <a:stretch>
            <a:fillRect/>
          </a:stretch>
        </p:blipFill>
        <p:spPr bwMode="auto">
          <a:xfrm>
            <a:off x="8001000" y="48199"/>
            <a:ext cx="852055" cy="790001"/>
          </a:xfrm>
          <a:prstGeom prst="rect">
            <a:avLst/>
          </a:prstGeom>
          <a:noFill/>
          <a:ln w="9525" algn="ctr">
            <a:noFill/>
            <a:miter lim="800000"/>
            <a:headEnd/>
            <a:tailEnd/>
          </a:ln>
        </p:spPr>
      </p:pic>
      <p:graphicFrame>
        <p:nvGraphicFramePr>
          <p:cNvPr id="5" name="Diagram 4"/>
          <p:cNvGraphicFramePr/>
          <p:nvPr>
            <p:extLst>
              <p:ext uri="{D42A27DB-BD31-4B8C-83A1-F6EECF244321}">
                <p14:modId xmlns:p14="http://schemas.microsoft.com/office/powerpoint/2010/main" val="867981771"/>
              </p:ext>
            </p:extLst>
          </p:nvPr>
        </p:nvGraphicFramePr>
        <p:xfrm>
          <a:off x="457201" y="1066800"/>
          <a:ext cx="8395854"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685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0384BAE7-905D-48FE-8BAB-0C92EA512074}"/>
                                            </p:graphicEl>
                                          </p:spTgt>
                                        </p:tgtEl>
                                        <p:attrNameLst>
                                          <p:attrName>style.visibility</p:attrName>
                                        </p:attrNameLst>
                                      </p:cBhvr>
                                      <p:to>
                                        <p:strVal val="visible"/>
                                      </p:to>
                                    </p:set>
                                    <p:animEffect transition="in" filter="fade">
                                      <p:cBhvr>
                                        <p:cTn id="7" dur="2000"/>
                                        <p:tgtEl>
                                          <p:spTgt spid="5">
                                            <p:graphicEl>
                                              <a:dgm id="{0384BAE7-905D-48FE-8BAB-0C92EA512074}"/>
                                            </p:graphic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graphicEl>
                                              <a:dgm id="{93435B3D-732C-4076-A52A-9346F97D76A5}"/>
                                            </p:graphicEl>
                                          </p:spTgt>
                                        </p:tgtEl>
                                        <p:attrNameLst>
                                          <p:attrName>style.visibility</p:attrName>
                                        </p:attrNameLst>
                                      </p:cBhvr>
                                      <p:to>
                                        <p:strVal val="visible"/>
                                      </p:to>
                                    </p:set>
                                    <p:animEffect transition="in" filter="fade">
                                      <p:cBhvr>
                                        <p:cTn id="11" dur="2000"/>
                                        <p:tgtEl>
                                          <p:spTgt spid="5">
                                            <p:graphicEl>
                                              <a:dgm id="{93435B3D-732C-4076-A52A-9346F97D76A5}"/>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D814414C-BB77-4080-9AFA-9917A7742993}"/>
                                            </p:graphicEl>
                                          </p:spTgt>
                                        </p:tgtEl>
                                        <p:attrNameLst>
                                          <p:attrName>style.visibility</p:attrName>
                                        </p:attrNameLst>
                                      </p:cBhvr>
                                      <p:to>
                                        <p:strVal val="visible"/>
                                      </p:to>
                                    </p:set>
                                    <p:animEffect transition="in" filter="fade">
                                      <p:cBhvr>
                                        <p:cTn id="15" dur="2000"/>
                                        <p:tgtEl>
                                          <p:spTgt spid="5">
                                            <p:graphicEl>
                                              <a:dgm id="{D814414C-BB77-4080-9AFA-9917A7742993}"/>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DE80BBF4-6B90-47AA-8B0F-1BEB8CEE8166}"/>
                                            </p:graphicEl>
                                          </p:spTgt>
                                        </p:tgtEl>
                                        <p:attrNameLst>
                                          <p:attrName>style.visibility</p:attrName>
                                        </p:attrNameLst>
                                      </p:cBhvr>
                                      <p:to>
                                        <p:strVal val="visible"/>
                                      </p:to>
                                    </p:set>
                                    <p:animEffect transition="in" filter="fade">
                                      <p:cBhvr>
                                        <p:cTn id="19" dur="2000"/>
                                        <p:tgtEl>
                                          <p:spTgt spid="5">
                                            <p:graphicEl>
                                              <a:dgm id="{DE80BBF4-6B90-47AA-8B0F-1BEB8CEE8166}"/>
                                            </p:graphic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5">
                                            <p:graphicEl>
                                              <a:dgm id="{99BFFF32-EDFA-4D06-A432-81A6CC245715}"/>
                                            </p:graphicEl>
                                          </p:spTgt>
                                        </p:tgtEl>
                                        <p:attrNameLst>
                                          <p:attrName>style.visibility</p:attrName>
                                        </p:attrNameLst>
                                      </p:cBhvr>
                                      <p:to>
                                        <p:strVal val="visible"/>
                                      </p:to>
                                    </p:set>
                                    <p:animEffect transition="in" filter="fade">
                                      <p:cBhvr>
                                        <p:cTn id="23" dur="2000"/>
                                        <p:tgtEl>
                                          <p:spTgt spid="5">
                                            <p:graphicEl>
                                              <a:dgm id="{99BFFF32-EDFA-4D06-A432-81A6CC245715}"/>
                                            </p:graphic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5">
                                            <p:graphicEl>
                                              <a:dgm id="{2A9918F3-FBBA-48FA-B524-F6C77D5D5DED}"/>
                                            </p:graphicEl>
                                          </p:spTgt>
                                        </p:tgtEl>
                                        <p:attrNameLst>
                                          <p:attrName>style.visibility</p:attrName>
                                        </p:attrNameLst>
                                      </p:cBhvr>
                                      <p:to>
                                        <p:strVal val="visible"/>
                                      </p:to>
                                    </p:set>
                                    <p:animEffect transition="in" filter="fade">
                                      <p:cBhvr>
                                        <p:cTn id="27" dur="2000"/>
                                        <p:tgtEl>
                                          <p:spTgt spid="5">
                                            <p:graphicEl>
                                              <a:dgm id="{2A9918F3-FBBA-48FA-B524-F6C77D5D5DE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
        <p:nvSpPr>
          <p:cNvPr id="3" name="Title 2"/>
          <p:cNvSpPr>
            <a:spLocks noGrp="1"/>
          </p:cNvSpPr>
          <p:nvPr>
            <p:ph type="title"/>
          </p:nvPr>
        </p:nvSpPr>
        <p:spPr/>
        <p:txBody>
          <a:bodyPr/>
          <a:lstStyle/>
          <a:p>
            <a:r>
              <a:rPr lang="en-US" dirty="0" smtClean="0"/>
              <a:t>Lend</a:t>
            </a:r>
            <a:r>
              <a:rPr lang="en-US" dirty="0" smtClean="0">
                <a:solidFill>
                  <a:srgbClr val="FF0000"/>
                </a:solidFill>
              </a:rPr>
              <a:t> </a:t>
            </a:r>
            <a:r>
              <a:rPr lang="en-US" dirty="0" smtClean="0">
                <a:solidFill>
                  <a:schemeClr val="bg1"/>
                </a:solidFill>
              </a:rPr>
              <a:t>a</a:t>
            </a:r>
            <a:r>
              <a:rPr lang="en-US" dirty="0" smtClean="0">
                <a:solidFill>
                  <a:srgbClr val="FF0000"/>
                </a:solidFill>
              </a:rPr>
              <a:t> </a:t>
            </a:r>
            <a:r>
              <a:rPr lang="en-US" dirty="0" smtClean="0"/>
              <a:t>Hand - II</a:t>
            </a:r>
            <a:endParaRPr lang="en-US" dirty="0"/>
          </a:p>
        </p:txBody>
      </p:sp>
      <p:pic>
        <p:nvPicPr>
          <p:cNvPr id="11" name="Picture 32"/>
          <p:cNvPicPr>
            <a:picLocks noChangeAspect="1" noChangeArrowheads="1"/>
          </p:cNvPicPr>
          <p:nvPr/>
        </p:nvPicPr>
        <p:blipFill>
          <a:blip r:embed="rId3" cstate="print"/>
          <a:srcRect/>
          <a:stretch>
            <a:fillRect/>
          </a:stretch>
        </p:blipFill>
        <p:spPr bwMode="auto">
          <a:xfrm>
            <a:off x="8001000" y="48199"/>
            <a:ext cx="852055" cy="790001"/>
          </a:xfrm>
          <a:prstGeom prst="rect">
            <a:avLst/>
          </a:prstGeom>
          <a:noFill/>
          <a:ln w="9525" algn="ctr">
            <a:noFill/>
            <a:miter lim="800000"/>
            <a:headEnd/>
            <a:tailEnd/>
          </a:ln>
        </p:spPr>
      </p:pic>
      <p:graphicFrame>
        <p:nvGraphicFramePr>
          <p:cNvPr id="5" name="Diagram 4"/>
          <p:cNvGraphicFramePr/>
          <p:nvPr>
            <p:extLst>
              <p:ext uri="{D42A27DB-BD31-4B8C-83A1-F6EECF244321}">
                <p14:modId xmlns:p14="http://schemas.microsoft.com/office/powerpoint/2010/main" val="2320009624"/>
              </p:ext>
            </p:extLst>
          </p:nvPr>
        </p:nvGraphicFramePr>
        <p:xfrm>
          <a:off x="457201" y="1066800"/>
          <a:ext cx="8395854" cy="1600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p:cNvSpPr/>
          <p:nvPr/>
        </p:nvSpPr>
        <p:spPr>
          <a:xfrm>
            <a:off x="685799" y="2872871"/>
            <a:ext cx="8167255" cy="1089529"/>
          </a:xfrm>
          <a:prstGeom prst="rect">
            <a:avLst/>
          </a:prstGeom>
        </p:spPr>
        <p:txBody>
          <a:bodyPr wrap="square">
            <a:spAutoFit/>
          </a:bodyPr>
          <a:lstStyle/>
          <a:p>
            <a:pPr>
              <a:lnSpc>
                <a:spcPct val="120000"/>
              </a:lnSpc>
            </a:pPr>
            <a:r>
              <a:rPr lang="en-US" dirty="0" smtClean="0"/>
              <a:t>Can you help </a:t>
            </a:r>
            <a:r>
              <a:rPr lang="en-US" dirty="0"/>
              <a:t>the cashier with the pseudo code by reading the currencies from bag one by one and </a:t>
            </a:r>
            <a:r>
              <a:rPr lang="en-US" dirty="0" smtClean="0"/>
              <a:t>grouping </a:t>
            </a:r>
            <a:r>
              <a:rPr lang="en-US" dirty="0"/>
              <a:t>them by </a:t>
            </a:r>
            <a:r>
              <a:rPr lang="en-US" dirty="0" smtClean="0"/>
              <a:t>denomination? You also have to </a:t>
            </a:r>
            <a:r>
              <a:rPr lang="en-US" dirty="0"/>
              <a:t>print </a:t>
            </a:r>
            <a:r>
              <a:rPr lang="en-US" dirty="0" smtClean="0"/>
              <a:t>out how </a:t>
            </a:r>
            <a:r>
              <a:rPr lang="en-US" dirty="0"/>
              <a:t>many currencies are there in each denominations.</a:t>
            </a:r>
          </a:p>
        </p:txBody>
      </p:sp>
    </p:spTree>
    <p:extLst>
      <p:ext uri="{BB962C8B-B14F-4D97-AF65-F5344CB8AC3E}">
        <p14:creationId xmlns:p14="http://schemas.microsoft.com/office/powerpoint/2010/main" val="13463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0384BAE7-905D-48FE-8BAB-0C92EA512074}"/>
                                            </p:graphicEl>
                                          </p:spTgt>
                                        </p:tgtEl>
                                        <p:attrNameLst>
                                          <p:attrName>style.visibility</p:attrName>
                                        </p:attrNameLst>
                                      </p:cBhvr>
                                      <p:to>
                                        <p:strVal val="visible"/>
                                      </p:to>
                                    </p:set>
                                    <p:animEffect transition="in" filter="fade">
                                      <p:cBhvr>
                                        <p:cTn id="7" dur="2000"/>
                                        <p:tgtEl>
                                          <p:spTgt spid="5">
                                            <p:graphicEl>
                                              <a:dgm id="{0384BAE7-905D-48FE-8BAB-0C92EA512074}"/>
                                            </p:graphic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graphicEl>
                                              <a:dgm id="{93435B3D-732C-4076-A52A-9346F97D76A5}"/>
                                            </p:graphicEl>
                                          </p:spTgt>
                                        </p:tgtEl>
                                        <p:attrNameLst>
                                          <p:attrName>style.visibility</p:attrName>
                                        </p:attrNameLst>
                                      </p:cBhvr>
                                      <p:to>
                                        <p:strVal val="visible"/>
                                      </p:to>
                                    </p:set>
                                    <p:animEffect transition="in" filter="fade">
                                      <p:cBhvr>
                                        <p:cTn id="11" dur="2000"/>
                                        <p:tgtEl>
                                          <p:spTgt spid="5">
                                            <p:graphicEl>
                                              <a:dgm id="{93435B3D-732C-4076-A52A-9346F97D76A5}"/>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mj-lt"/>
              <a:buAutoNum type="arabicPeriod"/>
            </a:pPr>
            <a:r>
              <a:rPr lang="en-US" dirty="0" smtClean="0"/>
              <a:t>Explain Linear data structures</a:t>
            </a:r>
          </a:p>
          <a:p>
            <a:pPr>
              <a:buFont typeface="+mj-lt"/>
              <a:buAutoNum type="arabicPeriod"/>
            </a:pPr>
            <a:r>
              <a:rPr lang="en-US" dirty="0" smtClean="0"/>
              <a:t>Explain Non-linear data structures</a:t>
            </a:r>
          </a:p>
          <a:p>
            <a:pPr>
              <a:buFont typeface="+mj-lt"/>
              <a:buAutoNum type="arabicPeriod"/>
            </a:pPr>
            <a:r>
              <a:rPr lang="en-US" dirty="0" smtClean="0"/>
              <a:t>Relate real time examples with data structures.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
        <p:nvSpPr>
          <p:cNvPr id="3" name="Title 2"/>
          <p:cNvSpPr>
            <a:spLocks noGrp="1"/>
          </p:cNvSpPr>
          <p:nvPr>
            <p:ph type="title"/>
          </p:nvPr>
        </p:nvSpPr>
        <p:spPr/>
        <p:txBody>
          <a:bodyPr/>
          <a:lstStyle/>
          <a:p>
            <a:r>
              <a:rPr lang="en-US" smtClean="0"/>
              <a:t>Test Your Understanding</a:t>
            </a:r>
            <a:endParaRPr lang="en-US" dirty="0"/>
          </a:p>
        </p:txBody>
      </p:sp>
      <p:pic>
        <p:nvPicPr>
          <p:cNvPr id="5" name="Picture 29"/>
          <p:cNvPicPr>
            <a:picLocks noChangeAspect="1" noChangeArrowheads="1"/>
          </p:cNvPicPr>
          <p:nvPr/>
        </p:nvPicPr>
        <p:blipFill>
          <a:blip r:embed="rId2" cstate="print"/>
          <a:srcRect/>
          <a:stretch>
            <a:fillRect/>
          </a:stretch>
        </p:blipFill>
        <p:spPr bwMode="auto">
          <a:xfrm>
            <a:off x="8229600" y="0"/>
            <a:ext cx="782782" cy="822354"/>
          </a:xfrm>
          <a:prstGeom prst="rect">
            <a:avLst/>
          </a:prstGeom>
          <a:noFill/>
          <a:ln w="9525" algn="ctr">
            <a:noFill/>
            <a:miter lim="800000"/>
            <a:headEnd/>
            <a:tailEnd/>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752600"/>
            <a:ext cx="2587943" cy="3268980"/>
          </a:xfrm>
          <a:prstGeom prst="rect">
            <a:avLst/>
          </a:prstGeom>
        </p:spPr>
      </p:pic>
    </p:spTree>
    <p:extLst>
      <p:ext uri="{BB962C8B-B14F-4D97-AF65-F5344CB8AC3E}">
        <p14:creationId xmlns:p14="http://schemas.microsoft.com/office/powerpoint/2010/main" val="300951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US" dirty="0"/>
              <a:t>Problem Statement</a:t>
            </a:r>
            <a:r>
              <a:rPr lang="en-US" dirty="0" smtClean="0"/>
              <a:t>:</a:t>
            </a:r>
          </a:p>
          <a:p>
            <a:pPr marL="0" indent="0">
              <a:buNone/>
            </a:pPr>
            <a:r>
              <a:rPr lang="en-US" dirty="0" smtClean="0"/>
              <a:t>Draw a flowchart for the following scenario.</a:t>
            </a:r>
          </a:p>
          <a:p>
            <a:pPr marL="0" indent="0">
              <a:buNone/>
            </a:pPr>
            <a:r>
              <a:rPr lang="en-US" dirty="0" smtClean="0"/>
              <a:t>Find Smallest Number:</a:t>
            </a:r>
          </a:p>
          <a:p>
            <a:pPr marL="0" indent="0">
              <a:buNone/>
            </a:pPr>
            <a:r>
              <a:rPr lang="en-US" dirty="0" smtClean="0"/>
              <a:t>Input</a:t>
            </a:r>
            <a:r>
              <a:rPr lang="en-US" dirty="0"/>
              <a:t>: A list of numbers</a:t>
            </a:r>
          </a:p>
          <a:p>
            <a:pPr marL="0" indent="0">
              <a:buNone/>
            </a:pPr>
            <a:endParaRPr lang="en-US" dirty="0"/>
          </a:p>
        </p:txBody>
      </p:sp>
      <p:sp>
        <p:nvSpPr>
          <p:cNvPr id="5" name="Content Placeholder 4"/>
          <p:cNvSpPr>
            <a:spLocks noGrp="1"/>
          </p:cNvSpPr>
          <p:nvPr>
            <p:ph sz="half" idx="2"/>
          </p:nvPr>
        </p:nvSpPr>
        <p:spPr/>
        <p:txBody>
          <a:bodyPr/>
          <a:lstStyle/>
          <a:p>
            <a:pPr>
              <a:buAutoNum type="arabicPeriod"/>
            </a:pPr>
            <a:r>
              <a:rPr lang="en-US" dirty="0" smtClean="0"/>
              <a:t>Set </a:t>
            </a:r>
            <a:r>
              <a:rPr lang="en-US" dirty="0"/>
              <a:t>Smallest to the largest possible </a:t>
            </a:r>
            <a:r>
              <a:rPr lang="en-US" dirty="0" smtClean="0"/>
              <a:t>number</a:t>
            </a:r>
          </a:p>
          <a:p>
            <a:pPr>
              <a:buAutoNum type="arabicPeriod"/>
            </a:pPr>
            <a:r>
              <a:rPr lang="en-US" dirty="0" smtClean="0"/>
              <a:t>While </a:t>
            </a:r>
            <a:r>
              <a:rPr lang="en-US" dirty="0"/>
              <a:t>there are more numbers</a:t>
            </a:r>
          </a:p>
          <a:p>
            <a:pPr marL="0" indent="0">
              <a:buNone/>
            </a:pPr>
            <a:r>
              <a:rPr lang="en-US" dirty="0" smtClean="0"/>
              <a:t> If </a:t>
            </a:r>
            <a:r>
              <a:rPr lang="en-US" dirty="0"/>
              <a:t>the current number is smaller than Smallest</a:t>
            </a:r>
          </a:p>
          <a:p>
            <a:pPr marL="0" indent="0">
              <a:buNone/>
            </a:pPr>
            <a:r>
              <a:rPr lang="en-US" dirty="0" smtClean="0"/>
              <a:t> Then</a:t>
            </a:r>
            <a:endParaRPr lang="en-US" dirty="0"/>
          </a:p>
          <a:p>
            <a:pPr marL="0" indent="0">
              <a:buNone/>
            </a:pPr>
            <a:r>
              <a:rPr lang="en-US" dirty="0"/>
              <a:t>	2.1.1 Set Smallest to current number</a:t>
            </a:r>
          </a:p>
          <a:p>
            <a:pPr marL="0" indent="0">
              <a:buNone/>
            </a:pPr>
            <a:r>
              <a:rPr lang="en-US" dirty="0"/>
              <a:t>	End if</a:t>
            </a:r>
          </a:p>
          <a:p>
            <a:pPr marL="0" indent="0">
              <a:buNone/>
            </a:pPr>
            <a:r>
              <a:rPr lang="en-US" dirty="0"/>
              <a:t>	End loop</a:t>
            </a:r>
          </a:p>
          <a:p>
            <a:pPr marL="0" indent="0">
              <a:buNone/>
            </a:pPr>
            <a:r>
              <a:rPr lang="en-US" dirty="0" smtClean="0"/>
              <a:t>3</a:t>
            </a:r>
            <a:r>
              <a:rPr lang="en-US" dirty="0"/>
              <a:t>. Return Smallest</a:t>
            </a:r>
          </a:p>
          <a:p>
            <a:pPr marL="0" indent="0">
              <a:buNone/>
            </a:pPr>
            <a:r>
              <a:rPr lang="en-US" dirty="0"/>
              <a:t>		End</a:t>
            </a:r>
          </a:p>
          <a:p>
            <a:endParaRPr lang="en-US" dirty="0"/>
          </a:p>
        </p:txBody>
      </p:sp>
      <p:sp>
        <p:nvSpPr>
          <p:cNvPr id="3" name="Title 2"/>
          <p:cNvSpPr>
            <a:spLocks noGrp="1"/>
          </p:cNvSpPr>
          <p:nvPr>
            <p:ph type="title"/>
          </p:nvPr>
        </p:nvSpPr>
        <p:spPr/>
        <p:txBody>
          <a:bodyPr/>
          <a:lstStyle/>
          <a:p>
            <a:r>
              <a:rPr lang="en-US" dirty="0"/>
              <a:t>Lend a </a:t>
            </a:r>
            <a:r>
              <a:rPr lang="en-US" dirty="0" smtClean="0"/>
              <a:t>Hand - III</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pic>
        <p:nvPicPr>
          <p:cNvPr id="7" name="Picture 32"/>
          <p:cNvPicPr>
            <a:picLocks noChangeAspect="1" noChangeArrowheads="1"/>
          </p:cNvPicPr>
          <p:nvPr/>
        </p:nvPicPr>
        <p:blipFill>
          <a:blip r:embed="rId2" cstate="print"/>
          <a:srcRect/>
          <a:stretch>
            <a:fillRect/>
          </a:stretch>
        </p:blipFill>
        <p:spPr bwMode="auto">
          <a:xfrm>
            <a:off x="8010525" y="84826"/>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106884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US" dirty="0" smtClean="0"/>
              <a:t>2. Draw </a:t>
            </a:r>
            <a:r>
              <a:rPr lang="en-US" dirty="0"/>
              <a:t>a flowchart for the following scenario</a:t>
            </a:r>
          </a:p>
          <a:p>
            <a:pPr marL="0" indent="0">
              <a:buNone/>
            </a:pPr>
            <a:r>
              <a:rPr lang="en-US" dirty="0" smtClean="0"/>
              <a:t>Find the Largest Number:</a:t>
            </a:r>
            <a:endParaRPr lang="en-US" dirty="0"/>
          </a:p>
          <a:p>
            <a:pPr marL="0" indent="0">
              <a:buNone/>
            </a:pPr>
            <a:r>
              <a:rPr lang="en-US" dirty="0"/>
              <a:t>Input: A list of </a:t>
            </a:r>
            <a:r>
              <a:rPr lang="en-US" dirty="0" smtClean="0"/>
              <a:t>numbers</a:t>
            </a:r>
            <a:endParaRPr lang="en-US" dirty="0"/>
          </a:p>
        </p:txBody>
      </p:sp>
      <p:sp>
        <p:nvSpPr>
          <p:cNvPr id="6" name="Content Placeholder 5"/>
          <p:cNvSpPr>
            <a:spLocks noGrp="1"/>
          </p:cNvSpPr>
          <p:nvPr>
            <p:ph sz="half" idx="2"/>
          </p:nvPr>
        </p:nvSpPr>
        <p:spPr/>
        <p:txBody>
          <a:bodyPr/>
          <a:lstStyle/>
          <a:p>
            <a:pPr marL="0" indent="0">
              <a:buNone/>
            </a:pPr>
            <a:r>
              <a:rPr lang="en-US" dirty="0" smtClean="0"/>
              <a:t>1</a:t>
            </a:r>
            <a:r>
              <a:rPr lang="en-US" dirty="0"/>
              <a:t>. Set Largest to the smallest possible </a:t>
            </a:r>
            <a:r>
              <a:rPr lang="en-US" dirty="0" smtClean="0"/>
              <a:t>number</a:t>
            </a:r>
          </a:p>
          <a:p>
            <a:pPr marL="0" indent="0">
              <a:buNone/>
            </a:pPr>
            <a:r>
              <a:rPr lang="en-US" dirty="0" smtClean="0"/>
              <a:t>2</a:t>
            </a:r>
            <a:r>
              <a:rPr lang="en-US" dirty="0"/>
              <a:t>. While there are more numbers</a:t>
            </a:r>
          </a:p>
          <a:p>
            <a:pPr marL="0" indent="0">
              <a:buNone/>
            </a:pPr>
            <a:r>
              <a:rPr lang="en-US" dirty="0"/>
              <a:t>	2.1 If the current number is larger than Largest</a:t>
            </a:r>
          </a:p>
          <a:p>
            <a:pPr marL="0" indent="0">
              <a:buNone/>
            </a:pPr>
            <a:r>
              <a:rPr lang="en-US" dirty="0"/>
              <a:t>	Then</a:t>
            </a:r>
          </a:p>
          <a:p>
            <a:pPr marL="0" indent="0">
              <a:buNone/>
            </a:pPr>
            <a:r>
              <a:rPr lang="en-US" dirty="0"/>
              <a:t>	</a:t>
            </a:r>
            <a:r>
              <a:rPr lang="en-US" dirty="0" smtClean="0"/>
              <a:t> 2.1.1 </a:t>
            </a:r>
            <a:r>
              <a:rPr lang="en-US" dirty="0"/>
              <a:t>Set Largest to current number</a:t>
            </a:r>
          </a:p>
          <a:p>
            <a:pPr marL="0" indent="0">
              <a:buNone/>
            </a:pPr>
            <a:r>
              <a:rPr lang="en-US" dirty="0"/>
              <a:t>		End if</a:t>
            </a:r>
          </a:p>
          <a:p>
            <a:pPr marL="0" indent="0">
              <a:buNone/>
            </a:pPr>
            <a:r>
              <a:rPr lang="en-US" dirty="0"/>
              <a:t>		End loop</a:t>
            </a:r>
          </a:p>
          <a:p>
            <a:pPr marL="0" indent="0">
              <a:buNone/>
            </a:pPr>
            <a:r>
              <a:rPr lang="en-US" dirty="0" smtClean="0"/>
              <a:t>3</a:t>
            </a:r>
            <a:r>
              <a:rPr lang="en-US" dirty="0"/>
              <a:t>. Return Largest</a:t>
            </a:r>
          </a:p>
          <a:p>
            <a:pPr marL="0" indent="0">
              <a:buNone/>
            </a:pPr>
            <a:r>
              <a:rPr lang="en-US" dirty="0"/>
              <a:t>				End</a:t>
            </a:r>
          </a:p>
        </p:txBody>
      </p:sp>
      <p:sp>
        <p:nvSpPr>
          <p:cNvPr id="3" name="Title 2"/>
          <p:cNvSpPr>
            <a:spLocks noGrp="1"/>
          </p:cNvSpPr>
          <p:nvPr>
            <p:ph type="title"/>
          </p:nvPr>
        </p:nvSpPr>
        <p:spPr/>
        <p:txBody>
          <a:bodyPr/>
          <a:lstStyle/>
          <a:p>
            <a:r>
              <a:rPr lang="en-US" dirty="0"/>
              <a:t>Lend a </a:t>
            </a:r>
            <a:r>
              <a:rPr lang="en-US" dirty="0" smtClean="0"/>
              <a:t>Hand	 - IV</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pic>
        <p:nvPicPr>
          <p:cNvPr id="5" name="Picture 32"/>
          <p:cNvPicPr>
            <a:picLocks noChangeAspect="1" noChangeArrowheads="1"/>
          </p:cNvPicPr>
          <p:nvPr/>
        </p:nvPicPr>
        <p:blipFill>
          <a:blip r:embed="rId2" cstate="print"/>
          <a:srcRect/>
          <a:stretch>
            <a:fillRect/>
          </a:stretch>
        </p:blipFill>
        <p:spPr bwMode="auto">
          <a:xfrm>
            <a:off x="8010525" y="84826"/>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400770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419600"/>
            <a:ext cx="1981200" cy="19812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381000" y="1630033"/>
            <a:ext cx="4419600" cy="914400"/>
          </a:xfrm>
        </p:spPr>
        <p:style>
          <a:lnRef idx="3">
            <a:schemeClr val="lt1"/>
          </a:lnRef>
          <a:fillRef idx="1">
            <a:schemeClr val="accent6"/>
          </a:fillRef>
          <a:effectRef idx="1">
            <a:schemeClr val="accent6"/>
          </a:effectRef>
          <a:fontRef idx="minor">
            <a:schemeClr val="lt1"/>
          </a:fontRef>
        </p:style>
        <p:txBody>
          <a:bodyPr/>
          <a:lstStyle/>
          <a:p>
            <a:pPr marL="0" indent="0">
              <a:lnSpc>
                <a:spcPct val="120000"/>
              </a:lnSpc>
              <a:buNone/>
            </a:pPr>
            <a:r>
              <a:rPr lang="en-US" dirty="0" smtClean="0"/>
              <a:t>Write an algorithm to read 5 numbers and sort the numbers in ascending order. </a:t>
            </a:r>
            <a:endParaRPr lang="en-US" dirty="0"/>
          </a:p>
          <a:p>
            <a:pPr marL="0" indent="0">
              <a:buNone/>
            </a:pPr>
            <a:endParaRPr lang="en-US" sz="1800"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sp>
        <p:nvSpPr>
          <p:cNvPr id="3" name="Title 2"/>
          <p:cNvSpPr>
            <a:spLocks noGrp="1"/>
          </p:cNvSpPr>
          <p:nvPr>
            <p:ph type="title"/>
          </p:nvPr>
        </p:nvSpPr>
        <p:spPr/>
        <p:txBody>
          <a:bodyPr/>
          <a:lstStyle/>
          <a:p>
            <a:r>
              <a:rPr lang="en-US" dirty="0"/>
              <a:t>Lend a </a:t>
            </a:r>
            <a:r>
              <a:rPr lang="en-US" dirty="0" smtClean="0"/>
              <a:t>Hand - V				</a:t>
            </a:r>
            <a:endParaRPr lang="en-US" dirty="0"/>
          </a:p>
        </p:txBody>
      </p:sp>
      <p:pic>
        <p:nvPicPr>
          <p:cNvPr id="5" name="Picture 32"/>
          <p:cNvPicPr>
            <a:picLocks noChangeAspect="1" noChangeArrowheads="1"/>
          </p:cNvPicPr>
          <p:nvPr/>
        </p:nvPicPr>
        <p:blipFill>
          <a:blip r:embed="rId3" cstate="print"/>
          <a:srcRect/>
          <a:stretch>
            <a:fillRect/>
          </a:stretch>
        </p:blipFill>
        <p:spPr bwMode="auto">
          <a:xfrm>
            <a:off x="8010525" y="84826"/>
            <a:ext cx="1133475" cy="1050925"/>
          </a:xfrm>
          <a:prstGeom prst="rect">
            <a:avLst/>
          </a:prstGeom>
          <a:noFill/>
          <a:ln w="9525" algn="ctr">
            <a:noFill/>
            <a:miter lim="800000"/>
            <a:headEnd/>
            <a:tailEnd/>
          </a:ln>
        </p:spPr>
      </p:pic>
      <p:sp>
        <p:nvSpPr>
          <p:cNvPr id="6" name="Oval Callout 5"/>
          <p:cNvSpPr/>
          <p:nvPr/>
        </p:nvSpPr>
        <p:spPr>
          <a:xfrm>
            <a:off x="5029200" y="3581400"/>
            <a:ext cx="3657600" cy="1485900"/>
          </a:xfrm>
          <a:prstGeom prst="wedgeEllipseCallout">
            <a:avLst>
              <a:gd name="adj1" fmla="val -44659"/>
              <a:gd name="adj2" fmla="val 54751"/>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3">
                    <a:lumMod val="50000"/>
                  </a:schemeClr>
                </a:solidFill>
                <a:latin typeface="Arial" pitchFamily="34" charset="0"/>
                <a:cs typeface="Arial" pitchFamily="34" charset="0"/>
              </a:rPr>
              <a:t>Let’s find out more about the different </a:t>
            </a:r>
            <a:r>
              <a:rPr lang="en-US" sz="1400" b="1" dirty="0">
                <a:solidFill>
                  <a:schemeClr val="accent3">
                    <a:lumMod val="50000"/>
                  </a:schemeClr>
                </a:solidFill>
                <a:latin typeface="Arial" pitchFamily="34" charset="0"/>
                <a:cs typeface="Arial" pitchFamily="34" charset="0"/>
              </a:rPr>
              <a:t>types of Sorting </a:t>
            </a:r>
            <a:r>
              <a:rPr lang="en-US" sz="1400" b="1" smtClean="0">
                <a:solidFill>
                  <a:schemeClr val="accent3">
                    <a:lumMod val="50000"/>
                  </a:schemeClr>
                </a:solidFill>
                <a:latin typeface="Arial" pitchFamily="34" charset="0"/>
                <a:cs typeface="Arial" pitchFamily="34" charset="0"/>
              </a:rPr>
              <a:t>algorithms later.</a:t>
            </a:r>
            <a:endParaRPr lang="en-US" sz="1400" b="1" dirty="0">
              <a:solidFill>
                <a:schemeClr val="accent3">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24096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2000"/>
                                        <p:tgtEl>
                                          <p:spTgt spid="2">
                                            <p:bg/>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033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sz="half" idx="1"/>
          </p:nvPr>
        </p:nvSpPr>
        <p:spPr>
          <a:xfrm>
            <a:off x="457200" y="3270530"/>
            <a:ext cx="4038600" cy="2855633"/>
          </a:xfrm>
        </p:spPr>
        <p:txBody>
          <a:bodyPr/>
          <a:lstStyle/>
          <a:p>
            <a:pPr marL="0" indent="0">
              <a:buNone/>
            </a:pPr>
            <a:r>
              <a:rPr lang="en-US" b="1" dirty="0" smtClean="0"/>
              <a:t>Rules: </a:t>
            </a:r>
            <a:r>
              <a:rPr lang="en-US" b="1" dirty="0"/>
              <a:t>The dice can throw a value between 1 -</a:t>
            </a:r>
            <a:r>
              <a:rPr lang="en-US" b="1" dirty="0" smtClean="0"/>
              <a:t>12.</a:t>
            </a:r>
            <a:endParaRPr lang="en-US" b="1" dirty="0"/>
          </a:p>
          <a:p>
            <a:pPr marL="0" indent="0">
              <a:buNone/>
            </a:pPr>
            <a:endParaRPr lang="en-US" sz="1800" dirty="0" smtClean="0"/>
          </a:p>
        </p:txBody>
      </p:sp>
      <p:sp>
        <p:nvSpPr>
          <p:cNvPr id="3" name="Title 2"/>
          <p:cNvSpPr>
            <a:spLocks noGrp="1"/>
          </p:cNvSpPr>
          <p:nvPr>
            <p:ph type="title"/>
          </p:nvPr>
        </p:nvSpPr>
        <p:spPr/>
        <p:txBody>
          <a:bodyPr/>
          <a:lstStyle/>
          <a:p>
            <a:r>
              <a:rPr lang="en-US" dirty="0"/>
              <a:t>Lend a </a:t>
            </a:r>
            <a:r>
              <a:rPr lang="en-US" dirty="0" smtClean="0"/>
              <a:t>Hand - VI</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pic>
        <p:nvPicPr>
          <p:cNvPr id="5" name="Picture 32"/>
          <p:cNvPicPr>
            <a:picLocks noChangeAspect="1" noChangeArrowheads="1"/>
          </p:cNvPicPr>
          <p:nvPr/>
        </p:nvPicPr>
        <p:blipFill>
          <a:blip r:embed="rId3" cstate="print"/>
          <a:srcRect/>
          <a:stretch>
            <a:fillRect/>
          </a:stretch>
        </p:blipFill>
        <p:spPr bwMode="auto">
          <a:xfrm>
            <a:off x="8010525" y="84826"/>
            <a:ext cx="1133475" cy="1050925"/>
          </a:xfrm>
          <a:prstGeom prst="rect">
            <a:avLst/>
          </a:prstGeom>
          <a:noFill/>
          <a:ln w="9525" algn="ctr">
            <a:noFill/>
            <a:miter lim="800000"/>
            <a:headEnd/>
            <a:tailEnd/>
          </a:ln>
        </p:spPr>
      </p:pic>
      <p:sp>
        <p:nvSpPr>
          <p:cNvPr id="10" name="Oval Callout 9"/>
          <p:cNvSpPr/>
          <p:nvPr/>
        </p:nvSpPr>
        <p:spPr>
          <a:xfrm>
            <a:off x="1676400" y="1135751"/>
            <a:ext cx="3352800" cy="1054661"/>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3">
                    <a:lumMod val="50000"/>
                  </a:schemeClr>
                </a:solidFill>
                <a:latin typeface="Arial" pitchFamily="34" charset="0"/>
                <a:cs typeface="Arial" pitchFamily="34" charset="0"/>
              </a:rPr>
              <a:t>Write an algorithm for a single player to play snakes &amp; ladders</a:t>
            </a:r>
          </a:p>
        </p:txBody>
      </p:sp>
      <p:pic>
        <p:nvPicPr>
          <p:cNvPr id="12" name="Content Placeholder 11" descr="http://www.craftscope.com/images/snakes-and-ladders-game-board-free-colouring-kids-1.jpg"/>
          <p:cNvPicPr>
            <a:picLocks noGrp="1"/>
          </p:cNvPicPr>
          <p:nvPr>
            <p:ph sz="half" idx="2"/>
          </p:nvPr>
        </p:nvPicPr>
        <p:blipFill rotWithShape="1">
          <a:blip r:embed="rId4" cstate="print">
            <a:extLst>
              <a:ext uri="{28A0092B-C50C-407E-A947-70E740481C1C}">
                <a14:useLocalDpi xmlns:a14="http://schemas.microsoft.com/office/drawing/2010/main" val="0"/>
              </a:ext>
            </a:extLst>
          </a:blip>
          <a:srcRect l="7246" r="6666" b="8930"/>
          <a:stretch/>
        </p:blipFill>
        <p:spPr bwMode="auto">
          <a:xfrm>
            <a:off x="5154797" y="2667000"/>
            <a:ext cx="3025405" cy="345916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5236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2000"/>
                                        <p:tgtEl>
                                          <p:spTgt spid="2">
                                            <p:txEl>
                                              <p:pRg st="0" end="0"/>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p:txBody>
          <a:bodyPr/>
          <a:lstStyle/>
          <a:p>
            <a:r>
              <a:rPr lang="en-US" sz="2800" dirty="0" smtClean="0"/>
              <a:t>Programming  Concepts</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37" y="3996188"/>
            <a:ext cx="7398327" cy="2023612"/>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9" name="Picture 2" descr="D:\Pictures\Succ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96733"/>
            <a:ext cx="2409825" cy="215562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2895600" y="990600"/>
            <a:ext cx="5895975" cy="2514600"/>
            <a:chOff x="2895600" y="990600"/>
            <a:chExt cx="5895975" cy="2514600"/>
          </a:xfrm>
        </p:grpSpPr>
        <p:sp>
          <p:nvSpPr>
            <p:cNvPr id="10" name="Oval Callout 9"/>
            <p:cNvSpPr/>
            <p:nvPr/>
          </p:nvSpPr>
          <p:spPr>
            <a:xfrm>
              <a:off x="2895600" y="990600"/>
              <a:ext cx="5895975" cy="2514600"/>
            </a:xfrm>
            <a:prstGeom prst="wedgeEllipseCallout">
              <a:avLst>
                <a:gd name="adj1" fmla="val -60401"/>
                <a:gd name="adj2" fmla="val 23230"/>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b="1" dirty="0">
                <a:solidFill>
                  <a:schemeClr val="bg1"/>
                </a:solidFill>
              </a:endParaRPr>
            </a:p>
          </p:txBody>
        </p:sp>
        <p:sp>
          <p:nvSpPr>
            <p:cNvPr id="5" name="Rectangle 4"/>
            <p:cNvSpPr/>
            <p:nvPr/>
          </p:nvSpPr>
          <p:spPr>
            <a:xfrm>
              <a:off x="3276600" y="1412870"/>
              <a:ext cx="5105400" cy="1754326"/>
            </a:xfrm>
            <a:prstGeom prst="rect">
              <a:avLst/>
            </a:prstGeom>
          </p:spPr>
          <p:txBody>
            <a:bodyPr wrap="square">
              <a:spAutoFit/>
            </a:bodyPr>
            <a:lstStyle/>
            <a:p>
              <a:pPr algn="ctr"/>
              <a:r>
                <a:rPr lang="en-US" b="1" dirty="0">
                  <a:solidFill>
                    <a:schemeClr val="bg1"/>
                  </a:solidFill>
                </a:rPr>
                <a:t>You already know what a computer is and about the need for an Operating system. </a:t>
              </a:r>
            </a:p>
            <a:p>
              <a:pPr algn="ctr"/>
              <a:r>
                <a:rPr lang="en-US" b="1" dirty="0">
                  <a:solidFill>
                    <a:schemeClr val="bg1"/>
                  </a:solidFill>
                </a:rPr>
                <a:t>To make operating system understand our commands we </a:t>
              </a:r>
              <a:r>
                <a:rPr lang="en-US" b="1" dirty="0" smtClean="0">
                  <a:solidFill>
                    <a:schemeClr val="bg1"/>
                  </a:solidFill>
                </a:rPr>
                <a:t>need to </a:t>
              </a:r>
              <a:r>
                <a:rPr lang="en-US" b="1" dirty="0">
                  <a:solidFill>
                    <a:schemeClr val="bg1"/>
                  </a:solidFill>
                </a:rPr>
                <a:t>write programs.</a:t>
              </a:r>
            </a:p>
            <a:p>
              <a:pPr algn="ctr"/>
              <a:r>
                <a:rPr lang="en-US" b="1" dirty="0">
                  <a:solidFill>
                    <a:schemeClr val="bg1"/>
                  </a:solidFill>
                </a:rPr>
                <a:t>In this course, you will learn how to write program.</a:t>
              </a:r>
            </a:p>
            <a:p>
              <a:pPr algn="ctr"/>
              <a:r>
                <a:rPr lang="en-US" b="1" dirty="0">
                  <a:solidFill>
                    <a:schemeClr val="bg1"/>
                  </a:solidFill>
                </a:rPr>
                <a:t>Welcome to Programming </a:t>
              </a:r>
              <a:r>
                <a:rPr lang="en-US" b="1" dirty="0" smtClean="0">
                  <a:solidFill>
                    <a:schemeClr val="bg1"/>
                  </a:solidFill>
                </a:rPr>
                <a:t>Concepts!</a:t>
              </a:r>
              <a:endParaRPr lang="en-US" b="1" dirty="0">
                <a:solidFill>
                  <a:schemeClr val="bg1"/>
                </a:solidFill>
              </a:endParaRPr>
            </a:p>
          </p:txBody>
        </p:sp>
      </p:grpSp>
    </p:spTree>
    <p:extLst>
      <p:ext uri="{BB962C8B-B14F-4D97-AF65-F5344CB8AC3E}">
        <p14:creationId xmlns:p14="http://schemas.microsoft.com/office/powerpoint/2010/main" val="188236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 y="2965211"/>
            <a:ext cx="2213263" cy="2451916"/>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2057400" y="4693227"/>
            <a:ext cx="6858000" cy="1863148"/>
          </a:xfrm>
        </p:spPr>
        <p:txBody>
          <a:bodyPr/>
          <a:lstStyle/>
          <a:p>
            <a:endParaRPr lang="en-US" sz="2800" i="1"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sp>
        <p:nvSpPr>
          <p:cNvPr id="3" name="Title 2"/>
          <p:cNvSpPr>
            <a:spLocks noGrp="1"/>
          </p:cNvSpPr>
          <p:nvPr>
            <p:ph type="title"/>
          </p:nvPr>
        </p:nvSpPr>
        <p:spPr/>
        <p:txBody>
          <a:bodyPr/>
          <a:lstStyle/>
          <a:p>
            <a:r>
              <a:rPr lang="en-US" dirty="0" smtClean="0"/>
              <a:t>Bad Algorithm</a:t>
            </a:r>
            <a:endParaRPr lang="en-US" dirty="0"/>
          </a:p>
        </p:txBody>
      </p:sp>
      <p:sp>
        <p:nvSpPr>
          <p:cNvPr id="5" name="Oval Callout 4"/>
          <p:cNvSpPr/>
          <p:nvPr/>
        </p:nvSpPr>
        <p:spPr>
          <a:xfrm>
            <a:off x="914400" y="1143341"/>
            <a:ext cx="4112003" cy="1821870"/>
          </a:xfrm>
          <a:prstGeom prst="wedgeEllipseCallout">
            <a:avLst>
              <a:gd name="adj1" fmla="val -37746"/>
              <a:gd name="adj2" fmla="val 71461"/>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3">
                  <a:lumMod val="50000"/>
                </a:schemeClr>
              </a:solidFill>
              <a:latin typeface="Arial" pitchFamily="34" charset="0"/>
              <a:cs typeface="Arial" pitchFamily="34" charset="0"/>
            </a:endParaRPr>
          </a:p>
          <a:p>
            <a:pPr algn="ctr"/>
            <a:endParaRPr lang="en-US" sz="1400" b="1" dirty="0">
              <a:solidFill>
                <a:schemeClr val="accent3">
                  <a:lumMod val="50000"/>
                </a:schemeClr>
              </a:solidFill>
              <a:latin typeface="Arial" pitchFamily="34" charset="0"/>
              <a:cs typeface="Arial" pitchFamily="34" charset="0"/>
            </a:endParaRPr>
          </a:p>
          <a:p>
            <a:pPr algn="ctr"/>
            <a:r>
              <a:rPr lang="en-US" sz="1400" b="1" dirty="0">
                <a:solidFill>
                  <a:schemeClr val="accent3">
                    <a:lumMod val="50000"/>
                  </a:schemeClr>
                </a:solidFill>
                <a:latin typeface="Arial" pitchFamily="34" charset="0"/>
                <a:cs typeface="Arial" pitchFamily="34" charset="0"/>
              </a:rPr>
              <a:t>Logic can be written in many ways. But the challenge is how to design it in an efficient way</a:t>
            </a:r>
            <a:r>
              <a:rPr lang="en-US" sz="1400" b="1" dirty="0" smtClean="0">
                <a:solidFill>
                  <a:schemeClr val="accent3">
                    <a:lumMod val="50000"/>
                  </a:schemeClr>
                </a:solidFill>
                <a:latin typeface="Arial" pitchFamily="34" charset="0"/>
                <a:cs typeface="Arial" pitchFamily="34" charset="0"/>
              </a:rPr>
              <a:t>!</a:t>
            </a:r>
            <a:endParaRPr lang="en-US" sz="1400" b="1" dirty="0">
              <a:solidFill>
                <a:schemeClr val="accent3">
                  <a:lumMod val="50000"/>
                </a:schemeClr>
              </a:solidFill>
              <a:latin typeface="Arial" pitchFamily="34" charset="0"/>
              <a:cs typeface="Arial" pitchFamily="34" charset="0"/>
            </a:endParaRPr>
          </a:p>
          <a:p>
            <a:pPr algn="ctr"/>
            <a:r>
              <a:rPr lang="en-US" sz="1400" b="1" dirty="0">
                <a:solidFill>
                  <a:schemeClr val="accent3">
                    <a:lumMod val="50000"/>
                  </a:schemeClr>
                </a:solidFill>
                <a:latin typeface="Arial" pitchFamily="34" charset="0"/>
                <a:cs typeface="Arial" pitchFamily="34" charset="0"/>
              </a:rPr>
              <a:t>Here are some of the </a:t>
            </a:r>
            <a:r>
              <a:rPr lang="en-US" sz="1400" b="1" dirty="0" smtClean="0">
                <a:solidFill>
                  <a:schemeClr val="accent3">
                    <a:lumMod val="50000"/>
                  </a:schemeClr>
                </a:solidFill>
                <a:latin typeface="Arial" pitchFamily="34" charset="0"/>
                <a:cs typeface="Arial" pitchFamily="34" charset="0"/>
              </a:rPr>
              <a:t>examples </a:t>
            </a:r>
            <a:r>
              <a:rPr lang="en-US" sz="1400" b="1" dirty="0">
                <a:solidFill>
                  <a:schemeClr val="accent3">
                    <a:lumMod val="50000"/>
                  </a:schemeClr>
                </a:solidFill>
                <a:latin typeface="Arial" pitchFamily="34" charset="0"/>
                <a:cs typeface="Arial" pitchFamily="34" charset="0"/>
              </a:rPr>
              <a:t>of </a:t>
            </a:r>
            <a:r>
              <a:rPr lang="en-US" sz="1400" b="1" dirty="0" smtClean="0">
                <a:solidFill>
                  <a:schemeClr val="accent3">
                    <a:lumMod val="50000"/>
                  </a:schemeClr>
                </a:solidFill>
                <a:latin typeface="Arial" pitchFamily="34" charset="0"/>
                <a:cs typeface="Arial" pitchFamily="34" charset="0"/>
              </a:rPr>
              <a:t>bad </a:t>
            </a:r>
            <a:r>
              <a:rPr lang="en-US" sz="1400" b="1" dirty="0">
                <a:solidFill>
                  <a:schemeClr val="accent3">
                    <a:lumMod val="50000"/>
                  </a:schemeClr>
                </a:solidFill>
                <a:latin typeface="Arial" pitchFamily="34" charset="0"/>
                <a:cs typeface="Arial" pitchFamily="34" charset="0"/>
              </a:rPr>
              <a:t>design</a:t>
            </a:r>
            <a:r>
              <a:rPr lang="en-US" sz="1400" b="1" dirty="0" smtClean="0">
                <a:solidFill>
                  <a:schemeClr val="accent3">
                    <a:lumMod val="50000"/>
                  </a:schemeClr>
                </a:solidFill>
                <a:latin typeface="Arial" pitchFamily="34" charset="0"/>
                <a:cs typeface="Arial" pitchFamily="34" charset="0"/>
              </a:rPr>
              <a:t>.</a:t>
            </a:r>
            <a:endParaRPr lang="en-US" sz="1400" b="1" dirty="0">
              <a:solidFill>
                <a:schemeClr val="accent3">
                  <a:lumMod val="50000"/>
                </a:schemeClr>
              </a:solidFill>
              <a:latin typeface="Arial" pitchFamily="34" charset="0"/>
              <a:cs typeface="Arial" pitchFamily="34" charset="0"/>
            </a:endParaRPr>
          </a:p>
          <a:p>
            <a:pPr algn="ctr"/>
            <a:endParaRPr lang="en-US" sz="1400" b="1" dirty="0">
              <a:solidFill>
                <a:schemeClr val="accent3">
                  <a:lumMod val="50000"/>
                </a:schemeClr>
              </a:solidFill>
              <a:latin typeface="Arial" pitchFamily="34" charset="0"/>
              <a:cs typeface="Arial" pitchFamily="34" charset="0"/>
            </a:endParaRPr>
          </a:p>
        </p:txBody>
      </p:sp>
      <p:pic>
        <p:nvPicPr>
          <p:cNvPr id="8" name="Picture 7" descr="Baddesign2.jpg"/>
          <p:cNvPicPr>
            <a:picLocks noChangeAspect="1"/>
          </p:cNvPicPr>
          <p:nvPr/>
        </p:nvPicPr>
        <p:blipFill>
          <a:blip r:embed="rId3"/>
          <a:stretch>
            <a:fillRect/>
          </a:stretch>
        </p:blipFill>
        <p:spPr>
          <a:xfrm>
            <a:off x="6248400" y="2819400"/>
            <a:ext cx="1676400" cy="1447800"/>
          </a:xfrm>
          <a:prstGeom prst="rect">
            <a:avLst/>
          </a:prstGeom>
        </p:spPr>
      </p:pic>
      <p:pic>
        <p:nvPicPr>
          <p:cNvPr id="10" name="Picture 9" descr="BadAlgorithm.jpg"/>
          <p:cNvPicPr>
            <a:picLocks noChangeAspect="1"/>
          </p:cNvPicPr>
          <p:nvPr/>
        </p:nvPicPr>
        <p:blipFill>
          <a:blip r:embed="rId4"/>
          <a:stretch>
            <a:fillRect/>
          </a:stretch>
        </p:blipFill>
        <p:spPr>
          <a:xfrm>
            <a:off x="5780560" y="847216"/>
            <a:ext cx="2523230" cy="1819784"/>
          </a:xfrm>
          <a:prstGeom prst="rect">
            <a:avLst/>
          </a:prstGeom>
        </p:spPr>
      </p:pic>
      <p:pic>
        <p:nvPicPr>
          <p:cNvPr id="11" name="Picture 10" descr="1bad-little-table-01.jpg"/>
          <p:cNvPicPr>
            <a:picLocks noChangeAspect="1"/>
          </p:cNvPicPr>
          <p:nvPr/>
        </p:nvPicPr>
        <p:blipFill>
          <a:blip r:embed="rId5"/>
          <a:stretch>
            <a:fillRect/>
          </a:stretch>
        </p:blipFill>
        <p:spPr>
          <a:xfrm>
            <a:off x="5936395" y="4348313"/>
            <a:ext cx="2367395" cy="1870535"/>
          </a:xfrm>
          <a:prstGeom prst="rect">
            <a:avLst/>
          </a:prstGeom>
        </p:spPr>
      </p:pic>
    </p:spTree>
    <p:extLst>
      <p:ext uri="{BB962C8B-B14F-4D97-AF65-F5344CB8AC3E}">
        <p14:creationId xmlns:p14="http://schemas.microsoft.com/office/powerpoint/2010/main" val="113788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697" y="2086205"/>
            <a:ext cx="1723795" cy="1723795"/>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381000" y="1219200"/>
            <a:ext cx="8534399" cy="5337175"/>
          </a:xfrm>
        </p:spPr>
        <p:txBody>
          <a:bodyPr/>
          <a:lstStyle/>
          <a:p>
            <a:endParaRPr lang="en-US" sz="2800" i="1"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sp>
        <p:nvSpPr>
          <p:cNvPr id="3" name="Title 2"/>
          <p:cNvSpPr>
            <a:spLocks noGrp="1"/>
          </p:cNvSpPr>
          <p:nvPr>
            <p:ph type="title"/>
          </p:nvPr>
        </p:nvSpPr>
        <p:spPr/>
        <p:txBody>
          <a:bodyPr/>
          <a:lstStyle/>
          <a:p>
            <a:r>
              <a:rPr lang="en-US" dirty="0" smtClean="0"/>
              <a:t>Bad Algorithm</a:t>
            </a:r>
            <a:endParaRPr lang="en-US" dirty="0"/>
          </a:p>
        </p:txBody>
      </p:sp>
      <p:sp>
        <p:nvSpPr>
          <p:cNvPr id="5" name="Oval Callout 4"/>
          <p:cNvSpPr/>
          <p:nvPr/>
        </p:nvSpPr>
        <p:spPr>
          <a:xfrm>
            <a:off x="3935824" y="1066800"/>
            <a:ext cx="4827176" cy="14478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3">
                    <a:lumMod val="50000"/>
                  </a:schemeClr>
                </a:solidFill>
                <a:latin typeface="Arial" pitchFamily="34" charset="0"/>
                <a:cs typeface="Arial" pitchFamily="34" charset="0"/>
              </a:rPr>
              <a:t>This is an example </a:t>
            </a:r>
          </a:p>
          <a:p>
            <a:pPr algn="ctr"/>
            <a:r>
              <a:rPr lang="en-US" sz="1400" b="1" dirty="0">
                <a:solidFill>
                  <a:schemeClr val="accent3">
                    <a:lumMod val="50000"/>
                  </a:schemeClr>
                </a:solidFill>
                <a:latin typeface="Arial" pitchFamily="34" charset="0"/>
                <a:cs typeface="Arial" pitchFamily="34" charset="0"/>
              </a:rPr>
              <a:t>of a door without windows in the university building. Imagine reaching to pull open these doors just when someone on the other side is pushing them open. </a:t>
            </a:r>
          </a:p>
        </p:txBody>
      </p:sp>
      <p:grpSp>
        <p:nvGrpSpPr>
          <p:cNvPr id="7" name="Group 6"/>
          <p:cNvGrpSpPr/>
          <p:nvPr/>
        </p:nvGrpSpPr>
        <p:grpSpPr>
          <a:xfrm>
            <a:off x="617867" y="1371600"/>
            <a:ext cx="1733550" cy="2281519"/>
            <a:chOff x="617867" y="1371600"/>
            <a:chExt cx="1733550" cy="2281519"/>
          </a:xfrm>
        </p:grpSpPr>
        <p:pic>
          <p:nvPicPr>
            <p:cNvPr id="12" name="Picture 11" descr="bludoor.gif"/>
            <p:cNvPicPr>
              <a:picLocks noChangeAspect="1"/>
            </p:cNvPicPr>
            <p:nvPr/>
          </p:nvPicPr>
          <p:blipFill>
            <a:blip r:embed="rId3"/>
            <a:stretch>
              <a:fillRect/>
            </a:stretch>
          </p:blipFill>
          <p:spPr>
            <a:xfrm>
              <a:off x="617867" y="1700494"/>
              <a:ext cx="1733550" cy="1952625"/>
            </a:xfrm>
            <a:prstGeom prst="rect">
              <a:avLst/>
            </a:prstGeom>
          </p:spPr>
        </p:pic>
        <p:sp>
          <p:nvSpPr>
            <p:cNvPr id="14" name="TextBox 13"/>
            <p:cNvSpPr txBox="1"/>
            <p:nvPr/>
          </p:nvSpPr>
          <p:spPr>
            <a:xfrm>
              <a:off x="685800" y="1371600"/>
              <a:ext cx="1524791" cy="307777"/>
            </a:xfrm>
            <a:prstGeom prst="rect">
              <a:avLst/>
            </a:prstGeom>
            <a:noFill/>
          </p:spPr>
          <p:txBody>
            <a:bodyPr wrap="square" rtlCol="0">
              <a:spAutoFit/>
            </a:bodyPr>
            <a:lstStyle/>
            <a:p>
              <a:pPr algn="ctr"/>
              <a:r>
                <a:rPr lang="en-US" sz="1400" b="1" dirty="0" smtClean="0"/>
                <a:t>Door Design</a:t>
              </a:r>
              <a:endParaRPr lang="en-US" sz="1400" b="1" dirty="0"/>
            </a:p>
          </p:txBody>
        </p:sp>
      </p:grpSp>
      <p:grpSp>
        <p:nvGrpSpPr>
          <p:cNvPr id="8" name="Group 7"/>
          <p:cNvGrpSpPr/>
          <p:nvPr/>
        </p:nvGrpSpPr>
        <p:grpSpPr>
          <a:xfrm>
            <a:off x="533400" y="4038600"/>
            <a:ext cx="1714500" cy="2333625"/>
            <a:chOff x="533400" y="4038600"/>
            <a:chExt cx="1714500" cy="2333625"/>
          </a:xfrm>
        </p:grpSpPr>
        <p:pic>
          <p:nvPicPr>
            <p:cNvPr id="13" name="Picture 12" descr="glasdor.gif"/>
            <p:cNvPicPr>
              <a:picLocks noChangeAspect="1"/>
            </p:cNvPicPr>
            <p:nvPr/>
          </p:nvPicPr>
          <p:blipFill>
            <a:blip r:embed="rId4"/>
            <a:stretch>
              <a:fillRect/>
            </a:stretch>
          </p:blipFill>
          <p:spPr>
            <a:xfrm>
              <a:off x="533400" y="4419600"/>
              <a:ext cx="1714500" cy="1952625"/>
            </a:xfrm>
            <a:prstGeom prst="rect">
              <a:avLst/>
            </a:prstGeom>
          </p:spPr>
        </p:pic>
        <p:sp>
          <p:nvSpPr>
            <p:cNvPr id="15" name="TextBox 14"/>
            <p:cNvSpPr txBox="1"/>
            <p:nvPr/>
          </p:nvSpPr>
          <p:spPr>
            <a:xfrm>
              <a:off x="609600" y="4038600"/>
              <a:ext cx="1524791" cy="307777"/>
            </a:xfrm>
            <a:prstGeom prst="rect">
              <a:avLst/>
            </a:prstGeom>
            <a:noFill/>
          </p:spPr>
          <p:txBody>
            <a:bodyPr wrap="square" rtlCol="0">
              <a:spAutoFit/>
            </a:bodyPr>
            <a:lstStyle/>
            <a:p>
              <a:pPr algn="ctr"/>
              <a:r>
                <a:rPr lang="en-US" sz="1400" b="1" dirty="0" smtClean="0"/>
                <a:t>Best Design</a:t>
              </a:r>
              <a:endParaRPr lang="en-US" sz="1400" b="1" dirty="0"/>
            </a:p>
          </p:txBody>
        </p:sp>
      </p:grpSp>
      <p:pic>
        <p:nvPicPr>
          <p:cNvPr id="16"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263" y="4829405"/>
            <a:ext cx="1723795" cy="1723795"/>
          </a:xfrm>
          <a:prstGeom prst="rect">
            <a:avLst/>
          </a:prstGeom>
          <a:noFill/>
          <a:extLst>
            <a:ext uri="{909E8E84-426E-40DD-AFC4-6F175D3DCCD1}">
              <a14:hiddenFill xmlns:a14="http://schemas.microsoft.com/office/drawing/2010/main">
                <a:solidFill>
                  <a:srgbClr val="FFFFFF"/>
                </a:solidFill>
              </a14:hiddenFill>
            </a:ext>
          </a:extLst>
        </p:spPr>
      </p:pic>
      <p:sp>
        <p:nvSpPr>
          <p:cNvPr id="17" name="Oval Callout 16"/>
          <p:cNvSpPr/>
          <p:nvPr/>
        </p:nvSpPr>
        <p:spPr>
          <a:xfrm>
            <a:off x="4267200" y="4051501"/>
            <a:ext cx="4267200" cy="1398917"/>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3">
                    <a:lumMod val="50000"/>
                  </a:schemeClr>
                </a:solidFill>
                <a:latin typeface="Arial" pitchFamily="34" charset="0"/>
                <a:cs typeface="Arial" pitchFamily="34" charset="0"/>
              </a:rPr>
              <a:t>In the Best design, These doors have built-in windows so that you can see if there are people on the other side </a:t>
            </a:r>
          </a:p>
          <a:p>
            <a:pPr algn="ctr"/>
            <a:r>
              <a:rPr lang="en-US" sz="1400" b="1" dirty="0">
                <a:solidFill>
                  <a:schemeClr val="accent3">
                    <a:lumMod val="50000"/>
                  </a:schemeClr>
                </a:solidFill>
                <a:latin typeface="Arial" pitchFamily="34" charset="0"/>
                <a:cs typeface="Arial" pitchFamily="34" charset="0"/>
              </a:rPr>
              <a:t>of the door. </a:t>
            </a:r>
          </a:p>
        </p:txBody>
      </p:sp>
    </p:spTree>
    <p:extLst>
      <p:ext uri="{BB962C8B-B14F-4D97-AF65-F5344CB8AC3E}">
        <p14:creationId xmlns:p14="http://schemas.microsoft.com/office/powerpoint/2010/main" val="113788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2000"/>
                                        <p:tgtEl>
                                          <p:spTgt spid="16"/>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7000"/>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1482560" y="3382117"/>
            <a:ext cx="7432839" cy="3174258"/>
          </a:xfrm>
        </p:spPr>
        <p:txBody>
          <a:bodyPr/>
          <a:lstStyle/>
          <a:p>
            <a:endParaRPr lang="en-US" sz="2800" i="1"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sp>
        <p:nvSpPr>
          <p:cNvPr id="3" name="Title 2"/>
          <p:cNvSpPr>
            <a:spLocks noGrp="1"/>
          </p:cNvSpPr>
          <p:nvPr>
            <p:ph type="title"/>
          </p:nvPr>
        </p:nvSpPr>
        <p:spPr/>
        <p:txBody>
          <a:bodyPr/>
          <a:lstStyle/>
          <a:p>
            <a:r>
              <a:rPr lang="en-US" dirty="0" smtClean="0"/>
              <a:t>Programming </a:t>
            </a:r>
            <a:r>
              <a:rPr lang="en-US" dirty="0" smtClean="0"/>
              <a:t>Concepts</a:t>
            </a:r>
            <a:endParaRPr lang="en-US" dirty="0"/>
          </a:p>
        </p:txBody>
      </p:sp>
      <p:sp>
        <p:nvSpPr>
          <p:cNvPr id="5" name="Oval Callout 4"/>
          <p:cNvSpPr/>
          <p:nvPr/>
        </p:nvSpPr>
        <p:spPr>
          <a:xfrm>
            <a:off x="1128623" y="1184580"/>
            <a:ext cx="2743200" cy="1482420"/>
          </a:xfrm>
          <a:prstGeom prst="wedgeEllipseCallout">
            <a:avLst>
              <a:gd name="adj1" fmla="val -45145"/>
              <a:gd name="adj2" fmla="val 73359"/>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3">
                  <a:lumMod val="50000"/>
                </a:schemeClr>
              </a:solidFill>
              <a:latin typeface="Arial" pitchFamily="34" charset="0"/>
              <a:cs typeface="Arial" pitchFamily="34" charset="0"/>
            </a:endParaRPr>
          </a:p>
          <a:p>
            <a:pPr algn="ctr"/>
            <a:endParaRPr lang="en-US" sz="1400" b="1" dirty="0">
              <a:solidFill>
                <a:schemeClr val="accent3">
                  <a:lumMod val="50000"/>
                </a:schemeClr>
              </a:solidFill>
              <a:latin typeface="Arial" pitchFamily="34" charset="0"/>
              <a:cs typeface="Arial" pitchFamily="34" charset="0"/>
            </a:endParaRPr>
          </a:p>
          <a:p>
            <a:pPr algn="ctr"/>
            <a:r>
              <a:rPr lang="en-US" sz="1400" b="1" dirty="0" smtClean="0">
                <a:solidFill>
                  <a:schemeClr val="accent3">
                    <a:lumMod val="50000"/>
                  </a:schemeClr>
                </a:solidFill>
                <a:latin typeface="Arial" pitchFamily="34" charset="0"/>
                <a:cs typeface="Arial" pitchFamily="34" charset="0"/>
              </a:rPr>
              <a:t>Programming </a:t>
            </a:r>
            <a:r>
              <a:rPr lang="en-US" sz="1400" b="1" dirty="0" smtClean="0">
                <a:solidFill>
                  <a:schemeClr val="accent3">
                    <a:lumMod val="50000"/>
                  </a:schemeClr>
                </a:solidFill>
                <a:latin typeface="Arial" pitchFamily="34" charset="0"/>
                <a:cs typeface="Arial" pitchFamily="34" charset="0"/>
              </a:rPr>
              <a:t>concepts </a:t>
            </a:r>
            <a:r>
              <a:rPr lang="en-US" sz="1400" b="1" dirty="0">
                <a:solidFill>
                  <a:schemeClr val="accent3">
                    <a:lumMod val="50000"/>
                  </a:schemeClr>
                </a:solidFill>
                <a:latin typeface="Arial" pitchFamily="34" charset="0"/>
                <a:cs typeface="Arial" pitchFamily="34" charset="0"/>
              </a:rPr>
              <a:t>is </a:t>
            </a:r>
            <a:r>
              <a:rPr lang="en-US" sz="1400" b="1" dirty="0" smtClean="0">
                <a:solidFill>
                  <a:schemeClr val="accent3">
                    <a:lumMod val="50000"/>
                  </a:schemeClr>
                </a:solidFill>
                <a:latin typeface="Arial" pitchFamily="34" charset="0"/>
                <a:cs typeface="Arial" pitchFamily="34" charset="0"/>
              </a:rPr>
              <a:t>all about </a:t>
            </a:r>
            <a:r>
              <a:rPr lang="en-US" sz="1400" b="1" dirty="0">
                <a:solidFill>
                  <a:schemeClr val="accent3">
                    <a:lumMod val="50000"/>
                  </a:schemeClr>
                </a:solidFill>
                <a:latin typeface="Arial" pitchFamily="34" charset="0"/>
                <a:cs typeface="Arial" pitchFamily="34" charset="0"/>
              </a:rPr>
              <a:t>how to write </a:t>
            </a:r>
            <a:r>
              <a:rPr lang="en-US" sz="1400" b="1" dirty="0" smtClean="0">
                <a:solidFill>
                  <a:schemeClr val="accent3">
                    <a:lumMod val="50000"/>
                  </a:schemeClr>
                </a:solidFill>
                <a:latin typeface="Arial" pitchFamily="34" charset="0"/>
                <a:cs typeface="Arial" pitchFamily="34" charset="0"/>
              </a:rPr>
              <a:t>logically </a:t>
            </a:r>
            <a:r>
              <a:rPr lang="en-US" sz="1400" b="1" dirty="0">
                <a:solidFill>
                  <a:schemeClr val="accent3">
                    <a:lumMod val="50000"/>
                  </a:schemeClr>
                </a:solidFill>
                <a:latin typeface="Arial" pitchFamily="34" charset="0"/>
                <a:cs typeface="Arial" pitchFamily="34" charset="0"/>
              </a:rPr>
              <a:t>for a program.</a:t>
            </a:r>
          </a:p>
          <a:p>
            <a:pPr algn="ctr"/>
            <a:endParaRPr lang="en-US" sz="1400" b="1" dirty="0">
              <a:solidFill>
                <a:schemeClr val="accent3">
                  <a:lumMod val="50000"/>
                </a:schemeClr>
              </a:solidFill>
              <a:latin typeface="Arial" pitchFamily="34" charset="0"/>
              <a:cs typeface="Arial" pitchFamily="34" charset="0"/>
            </a:endParaRPr>
          </a:p>
          <a:p>
            <a:pPr algn="ctr"/>
            <a:endParaRPr lang="en-US" sz="1400" b="1" dirty="0">
              <a:solidFill>
                <a:schemeClr val="accent3">
                  <a:lumMod val="50000"/>
                </a:schemeClr>
              </a:solidFill>
              <a:latin typeface="Arial" pitchFamily="34" charset="0"/>
              <a:cs typeface="Arial" pitchFamily="34" charset="0"/>
            </a:endParaRPr>
          </a:p>
          <a:p>
            <a:pPr algn="ctr"/>
            <a:endParaRPr lang="en-US" sz="1400" b="1" dirty="0">
              <a:solidFill>
                <a:schemeClr val="accent3">
                  <a:lumMod val="50000"/>
                </a:schemeClr>
              </a:solidFill>
              <a:latin typeface="Arial" pitchFamily="34" charset="0"/>
              <a:cs typeface="Arial" pitchFamily="34" charset="0"/>
            </a:endParaRPr>
          </a:p>
        </p:txBody>
      </p:sp>
      <p:graphicFrame>
        <p:nvGraphicFramePr>
          <p:cNvPr id="9" name="Diagram 8"/>
          <p:cNvGraphicFramePr/>
          <p:nvPr>
            <p:extLst>
              <p:ext uri="{D42A27DB-BD31-4B8C-83A1-F6EECF244321}">
                <p14:modId xmlns:p14="http://schemas.microsoft.com/office/powerpoint/2010/main" val="2183161698"/>
              </p:ext>
            </p:extLst>
          </p:nvPr>
        </p:nvGraphicFramePr>
        <p:xfrm>
          <a:off x="2667000" y="1449288"/>
          <a:ext cx="6096000" cy="443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788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9">
                                            <p:graphicEl>
                                              <a:dgm id="{F7B3CB62-AFBF-44F9-9622-31963EB4DF42}"/>
                                            </p:graphicEl>
                                          </p:spTgt>
                                        </p:tgtEl>
                                        <p:attrNameLst>
                                          <p:attrName>style.visibility</p:attrName>
                                        </p:attrNameLst>
                                      </p:cBhvr>
                                      <p:to>
                                        <p:strVal val="visible"/>
                                      </p:to>
                                    </p:set>
                                    <p:animEffect transition="in" filter="fade">
                                      <p:cBhvr>
                                        <p:cTn id="15" dur="2000"/>
                                        <p:tgtEl>
                                          <p:spTgt spid="9">
                                            <p:graphicEl>
                                              <a:dgm id="{F7B3CB62-AFBF-44F9-9622-31963EB4DF42}"/>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9">
                                            <p:graphicEl>
                                              <a:dgm id="{6C4888FE-ED0A-4002-BA1C-59E4E06312ED}"/>
                                            </p:graphicEl>
                                          </p:spTgt>
                                        </p:tgtEl>
                                        <p:attrNameLst>
                                          <p:attrName>style.visibility</p:attrName>
                                        </p:attrNameLst>
                                      </p:cBhvr>
                                      <p:to>
                                        <p:strVal val="visible"/>
                                      </p:to>
                                    </p:set>
                                    <p:animEffect transition="in" filter="fade">
                                      <p:cBhvr>
                                        <p:cTn id="19" dur="2000"/>
                                        <p:tgtEl>
                                          <p:spTgt spid="9">
                                            <p:graphicEl>
                                              <a:dgm id="{6C4888FE-ED0A-4002-BA1C-59E4E06312ED}"/>
                                            </p:graphic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9">
                                            <p:graphicEl>
                                              <a:dgm id="{9B877F8A-5B60-4CDD-8BBC-740DBF209AB0}"/>
                                            </p:graphicEl>
                                          </p:spTgt>
                                        </p:tgtEl>
                                        <p:attrNameLst>
                                          <p:attrName>style.visibility</p:attrName>
                                        </p:attrNameLst>
                                      </p:cBhvr>
                                      <p:to>
                                        <p:strVal val="visible"/>
                                      </p:to>
                                    </p:set>
                                    <p:animEffect transition="in" filter="fade">
                                      <p:cBhvr>
                                        <p:cTn id="23" dur="2000"/>
                                        <p:tgtEl>
                                          <p:spTgt spid="9">
                                            <p:graphicEl>
                                              <a:dgm id="{9B877F8A-5B60-4CDD-8BBC-740DBF209AB0}"/>
                                            </p:graphic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9">
                                            <p:graphicEl>
                                              <a:dgm id="{7314B339-5B74-41B0-86FD-43D1033F4E8F}"/>
                                            </p:graphicEl>
                                          </p:spTgt>
                                        </p:tgtEl>
                                        <p:attrNameLst>
                                          <p:attrName>style.visibility</p:attrName>
                                        </p:attrNameLst>
                                      </p:cBhvr>
                                      <p:to>
                                        <p:strVal val="visible"/>
                                      </p:to>
                                    </p:set>
                                    <p:animEffect transition="in" filter="fade">
                                      <p:cBhvr>
                                        <p:cTn id="27" dur="2000"/>
                                        <p:tgtEl>
                                          <p:spTgt spid="9">
                                            <p:graphicEl>
                                              <a:dgm id="{7314B339-5B74-41B0-86FD-43D1033F4E8F}"/>
                                            </p:graphic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9">
                                            <p:graphicEl>
                                              <a:dgm id="{371B5399-8CD5-4269-AE30-32C8296A6BC1}"/>
                                            </p:graphicEl>
                                          </p:spTgt>
                                        </p:tgtEl>
                                        <p:attrNameLst>
                                          <p:attrName>style.visibility</p:attrName>
                                        </p:attrNameLst>
                                      </p:cBhvr>
                                      <p:to>
                                        <p:strVal val="visible"/>
                                      </p:to>
                                    </p:set>
                                    <p:animEffect transition="in" filter="fade">
                                      <p:cBhvr>
                                        <p:cTn id="31" dur="2000"/>
                                        <p:tgtEl>
                                          <p:spTgt spid="9">
                                            <p:graphicEl>
                                              <a:dgm id="{371B5399-8CD5-4269-AE30-32C8296A6BC1}"/>
                                            </p:graphic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9">
                                            <p:graphicEl>
                                              <a:dgm id="{C5D4C015-1284-4BDF-868F-3AB8090666CE}"/>
                                            </p:graphicEl>
                                          </p:spTgt>
                                        </p:tgtEl>
                                        <p:attrNameLst>
                                          <p:attrName>style.visibility</p:attrName>
                                        </p:attrNameLst>
                                      </p:cBhvr>
                                      <p:to>
                                        <p:strVal val="visible"/>
                                      </p:to>
                                    </p:set>
                                    <p:animEffect transition="in" filter="fade">
                                      <p:cBhvr>
                                        <p:cTn id="35" dur="2000"/>
                                        <p:tgtEl>
                                          <p:spTgt spid="9">
                                            <p:graphicEl>
                                              <a:dgm id="{C5D4C015-1284-4BDF-868F-3AB8090666CE}"/>
                                            </p:graphic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9">
                                            <p:graphicEl>
                                              <a:dgm id="{0A888436-FBA4-43B6-A6B4-516F953AB26A}"/>
                                            </p:graphicEl>
                                          </p:spTgt>
                                        </p:tgtEl>
                                        <p:attrNameLst>
                                          <p:attrName>style.visibility</p:attrName>
                                        </p:attrNameLst>
                                      </p:cBhvr>
                                      <p:to>
                                        <p:strVal val="visible"/>
                                      </p:to>
                                    </p:set>
                                    <p:animEffect transition="in" filter="fade">
                                      <p:cBhvr>
                                        <p:cTn id="39" dur="2000"/>
                                        <p:tgtEl>
                                          <p:spTgt spid="9">
                                            <p:graphicEl>
                                              <a:dgm id="{0A888436-FBA4-43B6-A6B4-516F953AB26A}"/>
                                            </p:graphic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9">
                                            <p:graphicEl>
                                              <a:dgm id="{DCD32BFE-A70F-49E8-8706-4F9265332B71}"/>
                                            </p:graphicEl>
                                          </p:spTgt>
                                        </p:tgtEl>
                                        <p:attrNameLst>
                                          <p:attrName>style.visibility</p:attrName>
                                        </p:attrNameLst>
                                      </p:cBhvr>
                                      <p:to>
                                        <p:strVal val="visible"/>
                                      </p:to>
                                    </p:set>
                                    <p:animEffect transition="in" filter="fade">
                                      <p:cBhvr>
                                        <p:cTn id="43" dur="2000"/>
                                        <p:tgtEl>
                                          <p:spTgt spid="9">
                                            <p:graphicEl>
                                              <a:dgm id="{DCD32BFE-A70F-49E8-8706-4F9265332B71}"/>
                                            </p:graphic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9">
                                            <p:graphicEl>
                                              <a:dgm id="{F5C473BF-B863-41EE-9831-2100E25A95E8}"/>
                                            </p:graphicEl>
                                          </p:spTgt>
                                        </p:tgtEl>
                                        <p:attrNameLst>
                                          <p:attrName>style.visibility</p:attrName>
                                        </p:attrNameLst>
                                      </p:cBhvr>
                                      <p:to>
                                        <p:strVal val="visible"/>
                                      </p:to>
                                    </p:set>
                                    <p:animEffect transition="in" filter="fade">
                                      <p:cBhvr>
                                        <p:cTn id="47" dur="2000"/>
                                        <p:tgtEl>
                                          <p:spTgt spid="9">
                                            <p:graphicEl>
                                              <a:dgm id="{F5C473BF-B863-41EE-9831-2100E25A95E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uiExpand="1">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570603211"/>
              </p:ext>
            </p:extLst>
          </p:nvPr>
        </p:nvGraphicFramePr>
        <p:xfrm>
          <a:off x="228600" y="1752600"/>
          <a:ext cx="8458200" cy="4413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sp>
        <p:nvSpPr>
          <p:cNvPr id="3" name="Title 2"/>
          <p:cNvSpPr>
            <a:spLocks noGrp="1"/>
          </p:cNvSpPr>
          <p:nvPr>
            <p:ph type="title"/>
          </p:nvPr>
        </p:nvSpPr>
        <p:spPr/>
        <p:txBody>
          <a:bodyPr/>
          <a:lstStyle/>
          <a:p>
            <a:r>
              <a:rPr lang="en-IN" dirty="0" smtClean="0"/>
              <a:t>Keywords</a:t>
            </a:r>
            <a:endParaRPr lang="en-IN" dirty="0"/>
          </a:p>
        </p:txBody>
      </p:sp>
    </p:spTree>
    <p:extLst>
      <p:ext uri="{BB962C8B-B14F-4D97-AF65-F5344CB8AC3E}">
        <p14:creationId xmlns:p14="http://schemas.microsoft.com/office/powerpoint/2010/main" val="335036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sp>
        <p:nvSpPr>
          <p:cNvPr id="3" name="Title 2"/>
          <p:cNvSpPr>
            <a:spLocks noGrp="1"/>
          </p:cNvSpPr>
          <p:nvPr>
            <p:ph type="title"/>
          </p:nvPr>
        </p:nvSpPr>
        <p:spPr/>
        <p:txBody>
          <a:bodyPr/>
          <a:lstStyle/>
          <a:p>
            <a:r>
              <a:rPr lang="en-US" dirty="0" smtClean="0"/>
              <a:t>Questions</a:t>
            </a:r>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4495800" cy="4525963"/>
          </a:xfrm>
        </p:spPr>
        <p:txBody>
          <a:bodyPr/>
          <a:lstStyle/>
          <a:p>
            <a:r>
              <a:rPr lang="en-US" dirty="0" smtClean="0"/>
              <a:t>At the end of this course, you have learnt:</a:t>
            </a:r>
          </a:p>
          <a:p>
            <a:pPr lvl="1"/>
            <a:r>
              <a:rPr lang="en-US" dirty="0" smtClean="0"/>
              <a:t>An algorithm is a set of well-organized, pre-arranged, and defined steps.</a:t>
            </a:r>
          </a:p>
          <a:p>
            <a:pPr lvl="1"/>
            <a:r>
              <a:rPr lang="en-US" dirty="0" smtClean="0"/>
              <a:t>Flowchart is a pictorial representation of an algorithm.</a:t>
            </a:r>
          </a:p>
          <a:p>
            <a:pPr lvl="1"/>
            <a:r>
              <a:rPr lang="en-US" dirty="0" smtClean="0"/>
              <a:t>Pseudo code is an informal language that helps programmers develop algorithms. </a:t>
            </a:r>
          </a:p>
          <a:p>
            <a:pPr lvl="1"/>
            <a:r>
              <a:rPr lang="en-US" dirty="0" smtClean="0"/>
              <a:t>Data structures are useful for managing data in a structured way.</a:t>
            </a:r>
          </a:p>
          <a:p>
            <a:pPr lvl="2"/>
            <a:r>
              <a:rPr lang="en-US" dirty="0" smtClean="0"/>
              <a:t>Arrays, linked lists, stacks, and queues are the linear data structures.</a:t>
            </a:r>
          </a:p>
          <a:p>
            <a:pPr lvl="2"/>
            <a:r>
              <a:rPr lang="en-US" dirty="0" smtClean="0"/>
              <a:t>Tree, graph, table, and sets are Non linear data structures.</a:t>
            </a:r>
          </a:p>
          <a:p>
            <a:endParaRPr lang="en-US" dirty="0" smtClean="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807607"/>
            <a:ext cx="4038600" cy="4111149"/>
          </a:xfrm>
        </p:spPr>
      </p:pic>
      <p:sp>
        <p:nvSpPr>
          <p:cNvPr id="3" name="Title 2"/>
          <p:cNvSpPr>
            <a:spLocks noGrp="1"/>
          </p:cNvSpPr>
          <p:nvPr>
            <p:ph type="title"/>
          </p:nvPr>
        </p:nvSpPr>
        <p:spPr/>
        <p:txBody>
          <a:bodyPr/>
          <a:lstStyle/>
          <a:p>
            <a:r>
              <a:rPr lang="en-US"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35</a:t>
            </a:fld>
            <a:endParaRPr lang="en-US" dirty="0"/>
          </a:p>
        </p:txBody>
      </p:sp>
      <p:pic>
        <p:nvPicPr>
          <p:cNvPr id="5" name="Picture 2" descr="C:\Users\161895.CTS\AppData\Local\Microsoft\Windows\Temporary Internet Files\Content.Outlook\9ZMHTED3\actions_view_pim_task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2400"/>
            <a:ext cx="930275" cy="930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 calcmode="lin" valueType="num">
                                      <p:cBhvr additive="base">
                                        <p:cTn id="24"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25"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 presetClass="entr" presetSubtype="8" fill="hold" grpId="0" nodeType="after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 calcmode="lin" valueType="num">
                                      <p:cBhvr additive="base">
                                        <p:cTn id="29"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31" fill="hold">
                            <p:stCondLst>
                              <p:cond delay="6000"/>
                            </p:stCondLst>
                            <p:childTnLst>
                              <p:par>
                                <p:cTn id="32" presetID="2" presetClass="entr" presetSubtype="8" fill="hold" grpId="0" nodeType="after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 calcmode="lin" valueType="num">
                                      <p:cBhvr additive="base">
                                        <p:cTn id="34"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35"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36" fill="hold">
                            <p:stCondLst>
                              <p:cond delay="8000"/>
                            </p:stCondLst>
                            <p:childTnLst>
                              <p:par>
                                <p:cTn id="37" presetID="2" presetClass="entr" presetSubtype="8" fill="hold" grpId="0" nodeType="after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 calcmode="lin" valueType="num">
                                      <p:cBhvr additive="base">
                                        <p:cTn id="39" dur="2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40" dur="2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41" fill="hold">
                            <p:stCondLst>
                              <p:cond delay="10000"/>
                            </p:stCondLst>
                            <p:childTnLst>
                              <p:par>
                                <p:cTn id="42" presetID="2" presetClass="entr" presetSubtype="8" fill="hold" grpId="0" nodeType="after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anim calcmode="lin" valueType="num">
                                      <p:cBhvr additive="base">
                                        <p:cTn id="44" dur="2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45" dur="2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46" fill="hold">
                            <p:stCondLst>
                              <p:cond delay="12000"/>
                            </p:stCondLst>
                            <p:childTnLst>
                              <p:par>
                                <p:cTn id="47" presetID="2" presetClass="entr" presetSubtype="8" fill="hold" grpId="0" nodeType="after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 calcmode="lin" valueType="num">
                                      <p:cBhvr additive="base">
                                        <p:cTn id="49" dur="2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50" dur="2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51" fill="hold">
                            <p:stCondLst>
                              <p:cond delay="14000"/>
                            </p:stCondLst>
                            <p:childTnLst>
                              <p:par>
                                <p:cTn id="52" presetID="2" presetClass="entr" presetSubtype="8" fill="hold" grpId="0" nodeType="afterEffect">
                                  <p:stCondLst>
                                    <p:cond delay="0"/>
                                  </p:stCondLst>
                                  <p:childTnLst>
                                    <p:set>
                                      <p:cBhvr>
                                        <p:cTn id="53" dur="1" fill="hold">
                                          <p:stCondLst>
                                            <p:cond delay="0"/>
                                          </p:stCondLst>
                                        </p:cTn>
                                        <p:tgtEl>
                                          <p:spTgt spid="2">
                                            <p:txEl>
                                              <p:pRg st="6" end="6"/>
                                            </p:txEl>
                                          </p:spTgt>
                                        </p:tgtEl>
                                        <p:attrNameLst>
                                          <p:attrName>style.visibility</p:attrName>
                                        </p:attrNameLst>
                                      </p:cBhvr>
                                      <p:to>
                                        <p:strVal val="visible"/>
                                      </p:to>
                                    </p:set>
                                    <p:anim calcmode="lin" valueType="num">
                                      <p:cBhvr additive="base">
                                        <p:cTn id="54" dur="20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55" dur="20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73150"/>
            <a:ext cx="8686800" cy="4946650"/>
          </a:xfrm>
        </p:spPr>
        <p:txBody>
          <a:bodyPr/>
          <a:lstStyle/>
          <a:p>
            <a:pPr>
              <a:defRPr/>
            </a:pPr>
            <a:r>
              <a:rPr dirty="0" smtClean="0"/>
              <a:t>Data structures by Schaum Series. </a:t>
            </a:r>
          </a:p>
          <a:p>
            <a:pPr>
              <a:defRPr/>
            </a:pPr>
            <a:r>
              <a:rPr lang="en-US" i="1" dirty="0" smtClean="0">
                <a:hlinkClick r:id="rId2"/>
              </a:rPr>
              <a:t>www.cs.ccsu.edu</a:t>
            </a:r>
            <a:endParaRPr lang="en-US" i="1" dirty="0" smtClean="0"/>
          </a:p>
          <a:p>
            <a:pPr>
              <a:defRPr/>
            </a:pPr>
            <a:r>
              <a:rPr lang="en-US" dirty="0">
                <a:hlinkClick r:id="rId3"/>
              </a:rPr>
              <a:t>http://www.cs.cmu.edu/~</a:t>
            </a:r>
            <a:r>
              <a:rPr lang="en-US" dirty="0" smtClean="0">
                <a:hlinkClick r:id="rId3"/>
              </a:rPr>
              <a:t>adamchik/15-121/lectures/Stacks%20and%20Queues/Stacks%20and%20Queues.html</a:t>
            </a:r>
            <a:endParaRPr lang="en-US" dirty="0" smtClean="0"/>
          </a:p>
          <a:p>
            <a:pPr>
              <a:defRPr/>
            </a:pPr>
            <a:r>
              <a:rPr lang="en-US" dirty="0" smtClean="0"/>
              <a:t>Data Structure &amp; Algorithms by </a:t>
            </a:r>
            <a:r>
              <a:rPr lang="en-US" dirty="0"/>
              <a:t>G. A. V. PAI </a:t>
            </a:r>
            <a:r>
              <a:rPr lang="en-US" dirty="0" smtClean="0"/>
              <a:t>.</a:t>
            </a:r>
          </a:p>
          <a:p>
            <a:pPr marL="0" indent="0">
              <a:buNone/>
              <a:defRPr/>
            </a:pPr>
            <a:endParaRPr dirty="0" smtClean="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36</a:t>
            </a:fld>
            <a:endParaRPr lang="en-US" dirty="0"/>
          </a:p>
        </p:txBody>
      </p:sp>
      <p:sp>
        <p:nvSpPr>
          <p:cNvPr id="3" name="Title 2"/>
          <p:cNvSpPr>
            <a:spLocks noGrp="1"/>
          </p:cNvSpPr>
          <p:nvPr>
            <p:ph type="title"/>
          </p:nvPr>
        </p:nvSpPr>
        <p:spPr/>
        <p:txBody>
          <a:bodyPr/>
          <a:lstStyle/>
          <a:p>
            <a:r>
              <a:rPr lang="en-US" dirty="0" smtClean="0"/>
              <a:t>References</a:t>
            </a:r>
            <a:endParaRPr lang="en-US" dirty="0"/>
          </a:p>
        </p:txBody>
      </p:sp>
      <p:pic>
        <p:nvPicPr>
          <p:cNvPr id="6" name="Picture 7"/>
          <p:cNvPicPr>
            <a:picLocks noChangeAspect="1" noChangeArrowheads="1"/>
          </p:cNvPicPr>
          <p:nvPr/>
        </p:nvPicPr>
        <p:blipFill>
          <a:blip r:embed="rId4"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6482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Programming </a:t>
            </a:r>
            <a:r>
              <a:rPr lang="en-US" sz="2200" b="1" dirty="0" smtClean="0">
                <a:solidFill>
                  <a:schemeClr val="tx1"/>
                </a:solidFill>
                <a:latin typeface="Myriad Pro" pitchFamily="34" charset="0"/>
                <a:cs typeface="Arial" pitchFamily="34" charset="0"/>
              </a:rPr>
              <a:t>Concepts</a:t>
            </a:r>
            <a:endParaRPr lang="en-US" sz="2200" b="1" dirty="0">
              <a:solidFill>
                <a:schemeClr val="tx1"/>
              </a:solidFill>
              <a:latin typeface="Myriad Pro" pitchFamily="34" charset="0"/>
              <a:cs typeface="Arial" pitchFamily="34" charset="0"/>
            </a:endParaRPr>
          </a:p>
        </p:txBody>
      </p:sp>
      <p:sp>
        <p:nvSpPr>
          <p:cNvPr id="4" name="Rectangle 3"/>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ea typeface="+mj-ea"/>
                <a:cs typeface="+mj-cs"/>
              </a:rPr>
              <a:t>Algorithm and Data Structures</a:t>
            </a:r>
            <a:endParaRPr lang="en-US" sz="2300" dirty="0">
              <a:solidFill>
                <a:schemeClr val="bg1"/>
              </a:solidFill>
              <a:latin typeface="Cambria" pitchFamily="18" charset="0"/>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noGrp="1"/>
          </p:cNvGraphicFramePr>
          <p:nvPr>
            <p:ph idx="1"/>
            <p:extLst>
              <p:ext uri="{D42A27DB-BD31-4B8C-83A1-F6EECF244321}">
                <p14:modId xmlns:p14="http://schemas.microsoft.com/office/powerpoint/2010/main" val="2278933172"/>
              </p:ext>
            </p:extLst>
          </p:nvPr>
        </p:nvGraphicFramePr>
        <p:xfrm>
          <a:off x="990600" y="2016780"/>
          <a:ext cx="7467601" cy="3997960"/>
        </p:xfrm>
        <a:graphic>
          <a:graphicData uri="http://schemas.openxmlformats.org/drawingml/2006/table">
            <a:tbl>
              <a:tblPr firstRow="1" firstCol="1" bandRow="1">
                <a:tableStyleId>{5C22544A-7EE6-4342-B048-85BDC9FD1C3A}</a:tableStyleId>
              </a:tblPr>
              <a:tblGrid>
                <a:gridCol w="1437680"/>
                <a:gridCol w="1305520"/>
                <a:gridCol w="1641770"/>
                <a:gridCol w="1604668"/>
                <a:gridCol w="1477963"/>
              </a:tblGrid>
              <a:tr h="609600">
                <a:tc>
                  <a:txBody>
                    <a:bodyPr/>
                    <a:lstStyle/>
                    <a:p>
                      <a:pPr marL="0" marR="0" algn="just">
                        <a:spcBef>
                          <a:spcPts val="0"/>
                        </a:spcBef>
                        <a:spcAft>
                          <a:spcPts val="0"/>
                        </a:spcAft>
                      </a:pPr>
                      <a:r>
                        <a:rPr lang="en-US" sz="1800" dirty="0">
                          <a:effectLst/>
                          <a:latin typeface="+mn-lt"/>
                        </a:rPr>
                        <a:t>Version Number</a:t>
                      </a:r>
                      <a:endParaRPr lang="en-US" sz="1800" dirty="0">
                        <a:effectLst/>
                        <a:latin typeface="+mn-lt"/>
                        <a:ea typeface="Calibri"/>
                      </a:endParaRPr>
                    </a:p>
                  </a:txBody>
                  <a:tcPr marL="68580" marR="68580" marT="0" marB="0" anchor="ctr"/>
                </a:tc>
                <a:tc gridSpan="4">
                  <a:txBody>
                    <a:bodyPr/>
                    <a:lstStyle/>
                    <a:p>
                      <a:pPr marL="0" marR="0" algn="just">
                        <a:spcBef>
                          <a:spcPts val="0"/>
                        </a:spcBef>
                        <a:spcAft>
                          <a:spcPts val="0"/>
                        </a:spcAft>
                      </a:pPr>
                      <a:r>
                        <a:rPr lang="en-US" sz="1800" dirty="0">
                          <a:effectLst/>
                          <a:latin typeface="+mn-lt"/>
                        </a:rPr>
                        <a:t>Changes made</a:t>
                      </a:r>
                      <a:endParaRPr lang="en-US" sz="1800" dirty="0">
                        <a:effectLst/>
                        <a:latin typeface="+mn-lt"/>
                        <a:ea typeface="Calibri"/>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686169">
                <a:tc>
                  <a:txBody>
                    <a:bodyPr/>
                    <a:lstStyle/>
                    <a:p>
                      <a:pPr marL="0" marR="0">
                        <a:spcBef>
                          <a:spcPts val="0"/>
                        </a:spcBef>
                        <a:spcAft>
                          <a:spcPts val="0"/>
                        </a:spcAft>
                      </a:pPr>
                      <a:endParaRPr lang="en-US" sz="1800" dirty="0">
                        <a:effectLst/>
                        <a:latin typeface="+mn-lt"/>
                        <a:ea typeface="Calibri"/>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n-lt"/>
                        </a:rPr>
                        <a:t> </a:t>
                      </a:r>
                      <a:r>
                        <a:rPr lang="en-US" sz="1800" b="1" kern="1200" dirty="0" smtClean="0">
                          <a:solidFill>
                            <a:schemeClr val="tx1">
                              <a:lumMod val="65000"/>
                              <a:lumOff val="35000"/>
                            </a:schemeClr>
                          </a:solidFill>
                          <a:latin typeface="+mn-lt"/>
                          <a:ea typeface="+mn-ea"/>
                          <a:cs typeface="+mn-cs"/>
                        </a:rPr>
                        <a:t>CATP Solutions Team</a:t>
                      </a:r>
                    </a:p>
                    <a:p>
                      <a:pPr marL="0" marR="0">
                        <a:spcBef>
                          <a:spcPts val="0"/>
                        </a:spcBef>
                        <a:spcAft>
                          <a:spcPts val="0"/>
                        </a:spcAft>
                      </a:pPr>
                      <a:endParaRPr lang="en-US" sz="1800" dirty="0">
                        <a:effectLst/>
                        <a:latin typeface="+mn-lt"/>
                        <a:ea typeface="Calibri"/>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n-lt"/>
                        </a:rPr>
                        <a:t> </a:t>
                      </a:r>
                      <a:r>
                        <a:rPr lang="en-US" sz="1800" b="1" kern="1200" dirty="0" smtClean="0">
                          <a:solidFill>
                            <a:schemeClr val="tx1">
                              <a:lumMod val="65000"/>
                              <a:lumOff val="35000"/>
                            </a:schemeClr>
                          </a:solidFill>
                          <a:latin typeface="+mn-lt"/>
                          <a:ea typeface="+mn-ea"/>
                          <a:cs typeface="+mn-cs"/>
                        </a:rPr>
                        <a:t>01/31/2013</a:t>
                      </a:r>
                    </a:p>
                    <a:p>
                      <a:pPr marL="0" marR="0">
                        <a:spcBef>
                          <a:spcPts val="0"/>
                        </a:spcBef>
                        <a:spcAft>
                          <a:spcPts val="0"/>
                        </a:spcAft>
                      </a:pPr>
                      <a:endParaRPr lang="en-US" sz="1800" dirty="0">
                        <a:effectLst/>
                        <a:latin typeface="+mn-lt"/>
                        <a:ea typeface="Calibri"/>
                      </a:endParaRPr>
                    </a:p>
                  </a:txBody>
                  <a:tcPr marL="68580" marR="68580" marT="0" marB="0" anchor="ctr"/>
                </a:tc>
                <a:tc>
                  <a:txBody>
                    <a:bodyPr/>
                    <a:lstStyle/>
                    <a:p>
                      <a:pPr marL="0" marR="0">
                        <a:spcBef>
                          <a:spcPts val="0"/>
                        </a:spcBef>
                        <a:spcAft>
                          <a:spcPts val="0"/>
                        </a:spcAft>
                      </a:pPr>
                      <a:r>
                        <a:rPr lang="en-US" sz="1800">
                          <a:effectLst/>
                          <a:latin typeface="+mn-lt"/>
                        </a:rPr>
                        <a:t> </a:t>
                      </a:r>
                      <a:endParaRPr lang="en-US" sz="1800">
                        <a:effectLst/>
                        <a:latin typeface="+mn-lt"/>
                        <a:ea typeface="Calibri"/>
                      </a:endParaRPr>
                    </a:p>
                  </a:txBody>
                  <a:tcPr marL="68580" marR="68580" marT="0" marB="0" anchor="ctr"/>
                </a:tc>
              </a:tr>
              <a:tr h="357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mn-lt"/>
                        </a:rPr>
                        <a:t>V1.1</a:t>
                      </a:r>
                      <a:endParaRPr lang="en-US" sz="1800" dirty="0">
                        <a:effectLst/>
                        <a:latin typeface="+mn-lt"/>
                        <a:ea typeface="Calibri"/>
                      </a:endParaRPr>
                    </a:p>
                  </a:txBody>
                  <a:tcPr marL="68580" marR="68580" marT="0" marB="0" anchor="ctr"/>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381000">
                <a:tc>
                  <a:txBody>
                    <a:bodyPr/>
                    <a:lstStyle/>
                    <a:p>
                      <a:pPr marL="0" marR="0">
                        <a:spcBef>
                          <a:spcPts val="0"/>
                        </a:spcBef>
                        <a:spcAft>
                          <a:spcPts val="0"/>
                        </a:spcAft>
                      </a:pPr>
                      <a:r>
                        <a:rPr lang="en-US" sz="1800">
                          <a:effectLst/>
                          <a:latin typeface="+mn-lt"/>
                        </a:rPr>
                        <a:t> </a:t>
                      </a:r>
                      <a:endParaRPr lang="en-US" sz="1800">
                        <a:effectLst/>
                        <a:latin typeface="+mn-lt"/>
                        <a:ea typeface="Calibri"/>
                      </a:endParaRPr>
                    </a:p>
                  </a:txBody>
                  <a:tcPr marL="68580" marR="68580" marT="0" marB="0" anchor="ctr"/>
                </a:tc>
                <a:tc>
                  <a:txBody>
                    <a:bodyPr/>
                    <a:lstStyle/>
                    <a:p>
                      <a:pPr marL="0" marR="0">
                        <a:spcBef>
                          <a:spcPts val="0"/>
                        </a:spcBef>
                        <a:spcAft>
                          <a:spcPts val="0"/>
                        </a:spcAft>
                      </a:pPr>
                      <a:r>
                        <a:rPr lang="en-US" sz="1800" dirty="0">
                          <a:effectLst/>
                          <a:latin typeface="+mn-lt"/>
                        </a:rPr>
                        <a:t> </a:t>
                      </a:r>
                      <a:r>
                        <a:rPr lang="en-US" sz="2000" kern="1200" dirty="0" smtClean="0">
                          <a:solidFill>
                            <a:schemeClr val="dk1"/>
                          </a:solidFill>
                          <a:effectLst/>
                          <a:latin typeface="Calibri"/>
                          <a:ea typeface="Calibri"/>
                          <a:cs typeface="+mn-cs"/>
                        </a:rPr>
                        <a:t>1-38</a:t>
                      </a:r>
                      <a:endParaRPr lang="en-US" sz="2000" kern="1200" dirty="0">
                        <a:solidFill>
                          <a:schemeClr val="dk1"/>
                        </a:solidFill>
                        <a:effectLst/>
                        <a:latin typeface="Calibri"/>
                        <a:ea typeface="Calibri"/>
                        <a:cs typeface="+mn-cs"/>
                      </a:endParaRPr>
                    </a:p>
                  </a:txBody>
                  <a:tcPr marL="68580" marR="68580" marT="0" marB="0" anchor="ctr"/>
                </a:tc>
                <a:tc>
                  <a:txBody>
                    <a:bodyPr/>
                    <a:lstStyle/>
                    <a:p>
                      <a:pPr marL="342900" marR="0" indent="-342900">
                        <a:spcBef>
                          <a:spcPts val="0"/>
                        </a:spcBef>
                        <a:spcAft>
                          <a:spcPts val="0"/>
                        </a:spcAft>
                        <a:buFont typeface="Arial" pitchFamily="34" charset="0"/>
                        <a:buChar char="•"/>
                      </a:pPr>
                      <a:r>
                        <a:rPr lang="en-US" sz="2000" dirty="0" smtClean="0">
                          <a:effectLst/>
                        </a:rPr>
                        <a:t>Cognizant Interactive Team</a:t>
                      </a:r>
                    </a:p>
                    <a:p>
                      <a:pPr marL="342900" marR="0" indent="-342900">
                        <a:spcBef>
                          <a:spcPts val="0"/>
                        </a:spcBef>
                        <a:spcAft>
                          <a:spcPts val="0"/>
                        </a:spcAft>
                        <a:buFont typeface="Arial" pitchFamily="34" charset="0"/>
                        <a:buChar char="•"/>
                      </a:pPr>
                      <a:r>
                        <a:rPr lang="en-US" sz="2000" dirty="0" smtClean="0">
                          <a:effectLst/>
                          <a:latin typeface="Calibri"/>
                          <a:ea typeface="Calibri"/>
                        </a:rPr>
                        <a:t>CATP Technical Team</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r>
                        <a:rPr lang="en-US" sz="2000" dirty="0" smtClean="0">
                          <a:effectLst/>
                        </a:rPr>
                        <a:t>17.05.2013</a:t>
                      </a:r>
                      <a:endParaRPr lang="en-US" sz="2000" dirty="0">
                        <a:effectLst/>
                        <a:latin typeface="Calibri"/>
                        <a:ea typeface="Calibri"/>
                      </a:endParaRPr>
                    </a:p>
                  </a:txBody>
                  <a:tcPr marL="68580" marR="68580" marT="0" marB="0"/>
                </a:tc>
                <a:tc>
                  <a:txBody>
                    <a:bodyPr/>
                    <a:lstStyle/>
                    <a:p>
                      <a:pPr marL="0" marR="0" indent="0">
                        <a:spcBef>
                          <a:spcPts val="0"/>
                        </a:spcBef>
                        <a:spcAft>
                          <a:spcPts val="0"/>
                        </a:spcAft>
                        <a:buFont typeface="Arial" pitchFamily="34" charset="0"/>
                        <a:buNone/>
                      </a:pPr>
                      <a:r>
                        <a:rPr lang="en-US" sz="2000" kern="1200" dirty="0" smtClean="0">
                          <a:solidFill>
                            <a:schemeClr val="dk1"/>
                          </a:solidFill>
                          <a:effectLst/>
                          <a:latin typeface="Calibri"/>
                          <a:ea typeface="Calibri"/>
                          <a:cs typeface="+mn-cs"/>
                        </a:rPr>
                        <a:t>Base-lining Content</a:t>
                      </a:r>
                      <a:endParaRPr lang="en-US" sz="2000" kern="1200" dirty="0">
                        <a:solidFill>
                          <a:schemeClr val="dk1"/>
                        </a:solidFill>
                        <a:effectLst/>
                        <a:latin typeface="Calibri"/>
                        <a:ea typeface="Calibri"/>
                        <a:cs typeface="+mn-cs"/>
                      </a:endParaRPr>
                    </a:p>
                  </a:txBody>
                  <a:tcPr marL="68580" marR="68580" marT="0" marB="0"/>
                </a:tc>
              </a:tr>
              <a:tr h="304800">
                <a:tc>
                  <a:txBody>
                    <a:bodyPr/>
                    <a:lstStyle/>
                    <a:p>
                      <a:pPr marL="0" marR="0">
                        <a:spcBef>
                          <a:spcPts val="0"/>
                        </a:spcBef>
                        <a:spcAft>
                          <a:spcPts val="0"/>
                        </a:spcAft>
                      </a:pPr>
                      <a:r>
                        <a:rPr lang="en-US" sz="1800" dirty="0">
                          <a:effectLst/>
                          <a:latin typeface="+mn-lt"/>
                        </a:rPr>
                        <a:t> </a:t>
                      </a:r>
                      <a:endParaRPr lang="en-US" sz="1800" dirty="0">
                        <a:effectLst/>
                        <a:latin typeface="+mn-lt"/>
                        <a:ea typeface="Calibri"/>
                      </a:endParaRPr>
                    </a:p>
                  </a:txBody>
                  <a:tcPr marL="68580" marR="68580" marT="0" marB="0" anchor="ctr"/>
                </a:tc>
                <a:tc>
                  <a:txBody>
                    <a:bodyPr/>
                    <a:lstStyle/>
                    <a:p>
                      <a:pPr marL="0" marR="0">
                        <a:spcBef>
                          <a:spcPts val="0"/>
                        </a:spcBef>
                        <a:spcAft>
                          <a:spcPts val="0"/>
                        </a:spcAft>
                      </a:pPr>
                      <a:r>
                        <a:rPr lang="en-US" sz="1800" dirty="0">
                          <a:effectLst/>
                          <a:latin typeface="+mn-lt"/>
                        </a:rPr>
                        <a:t> </a:t>
                      </a:r>
                      <a:endParaRPr lang="en-US" sz="1800" dirty="0">
                        <a:effectLst/>
                        <a:latin typeface="+mn-lt"/>
                        <a:ea typeface="Calibri"/>
                      </a:endParaRPr>
                    </a:p>
                  </a:txBody>
                  <a:tcPr marL="68580" marR="68580" marT="0" marB="0" anchor="ctr"/>
                </a:tc>
                <a:tc>
                  <a:txBody>
                    <a:bodyPr/>
                    <a:lstStyle/>
                    <a:p>
                      <a:pPr marL="0" marR="0">
                        <a:spcBef>
                          <a:spcPts val="0"/>
                        </a:spcBef>
                        <a:spcAft>
                          <a:spcPts val="0"/>
                        </a:spcAft>
                      </a:pPr>
                      <a:r>
                        <a:rPr lang="en-US" sz="1800">
                          <a:effectLst/>
                          <a:latin typeface="+mn-lt"/>
                        </a:rPr>
                        <a:t> </a:t>
                      </a:r>
                      <a:endParaRPr lang="en-US" sz="1800">
                        <a:effectLst/>
                        <a:latin typeface="+mn-lt"/>
                        <a:ea typeface="Calibri"/>
                      </a:endParaRPr>
                    </a:p>
                  </a:txBody>
                  <a:tcPr marL="68580" marR="68580" marT="0" marB="0" anchor="ctr"/>
                </a:tc>
                <a:tc>
                  <a:txBody>
                    <a:bodyPr/>
                    <a:lstStyle/>
                    <a:p>
                      <a:pPr marL="0" marR="0">
                        <a:spcBef>
                          <a:spcPts val="0"/>
                        </a:spcBef>
                        <a:spcAft>
                          <a:spcPts val="0"/>
                        </a:spcAft>
                      </a:pPr>
                      <a:r>
                        <a:rPr lang="en-US" sz="1800">
                          <a:effectLst/>
                          <a:latin typeface="+mn-lt"/>
                        </a:rPr>
                        <a:t> </a:t>
                      </a:r>
                      <a:endParaRPr lang="en-US" sz="1800">
                        <a:effectLst/>
                        <a:latin typeface="+mn-lt"/>
                        <a:ea typeface="Calibri"/>
                      </a:endParaRPr>
                    </a:p>
                  </a:txBody>
                  <a:tcPr marL="68580" marR="68580" marT="0" marB="0" anchor="ctr"/>
                </a:tc>
                <a:tc>
                  <a:txBody>
                    <a:bodyPr/>
                    <a:lstStyle/>
                    <a:p>
                      <a:pPr marL="0" marR="0">
                        <a:spcBef>
                          <a:spcPts val="0"/>
                        </a:spcBef>
                        <a:spcAft>
                          <a:spcPts val="0"/>
                        </a:spcAft>
                      </a:pPr>
                      <a:r>
                        <a:rPr lang="en-US" sz="1800" dirty="0">
                          <a:effectLst/>
                          <a:latin typeface="+mn-lt"/>
                        </a:rPr>
                        <a:t> </a:t>
                      </a:r>
                      <a:endParaRPr lang="en-US" sz="1800" dirty="0">
                        <a:effectLst/>
                        <a:latin typeface="+mn-lt"/>
                        <a:ea typeface="Calibri"/>
                      </a:endParaRPr>
                    </a:p>
                  </a:txBody>
                  <a:tcPr marL="68580" marR="68580" marT="0" marB="0" anchor="ctr"/>
                </a:tc>
              </a:tr>
            </a:tbl>
          </a:graphicData>
        </a:graphic>
      </p:graphicFrame>
      <p:sp>
        <p:nvSpPr>
          <p:cNvPr id="4" name="Slide Number Placeholder 3"/>
          <p:cNvSpPr>
            <a:spLocks noGrp="1"/>
          </p:cNvSpPr>
          <p:nvPr>
            <p:ph type="sldNum" sz="quarter" idx="10"/>
          </p:nvPr>
        </p:nvSpPr>
        <p:spPr/>
        <p:txBody>
          <a:bodyPr/>
          <a:lstStyle/>
          <a:p>
            <a:fld id="{47ED8886-DB3B-44F4-9A80-E6A224679F20}" type="slidenum">
              <a:rPr lang="en-US" smtClean="0"/>
              <a:pPr/>
              <a:t>38</a:t>
            </a:fld>
            <a:endParaRPr lang="en-US" dirty="0"/>
          </a:p>
        </p:txBody>
      </p:sp>
      <p:sp>
        <p:nvSpPr>
          <p:cNvPr id="3" name="Title 2"/>
          <p:cNvSpPr>
            <a:spLocks noGrp="1"/>
          </p:cNvSpPr>
          <p:nvPr>
            <p:ph type="title"/>
          </p:nvPr>
        </p:nvSpPr>
        <p:spPr/>
        <p:txBody>
          <a:bodyPr/>
          <a:lstStyle/>
          <a:p>
            <a:r>
              <a:rPr lang="en-US" dirty="0" smtClean="0"/>
              <a:t>Change Log</a:t>
            </a:r>
            <a:endParaRPr lang="en-US" dirty="0"/>
          </a:p>
        </p:txBody>
      </p:sp>
    </p:spTree>
    <p:extLst>
      <p:ext uri="{BB962C8B-B14F-4D97-AF65-F5344CB8AC3E}">
        <p14:creationId xmlns:p14="http://schemas.microsoft.com/office/powerpoint/2010/main" val="273472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3200400" cy="4525963"/>
          </a:xfrm>
        </p:spPr>
        <p:txBody>
          <a:bodyPr/>
          <a:lstStyle/>
          <a:p>
            <a:pPr marL="0" indent="-365760">
              <a:spcBef>
                <a:spcPts val="0"/>
              </a:spcBef>
              <a:buNone/>
            </a:pPr>
            <a:r>
              <a:rPr lang="en-US" dirty="0" smtClean="0"/>
              <a:t>This session on Programming Concepts will provide </a:t>
            </a:r>
            <a:r>
              <a:rPr lang="en-US" dirty="0"/>
              <a:t>knowledge and </a:t>
            </a:r>
            <a:r>
              <a:rPr lang="en-US" dirty="0" smtClean="0"/>
              <a:t>understanding </a:t>
            </a:r>
            <a:r>
              <a:rPr lang="en-US" dirty="0"/>
              <a:t>of </a:t>
            </a:r>
            <a:r>
              <a:rPr lang="en-US" dirty="0" smtClean="0"/>
              <a:t>programming concepts like Algorithm, pseudo code</a:t>
            </a:r>
            <a:r>
              <a:rPr lang="en-US" dirty="0"/>
              <a:t>, </a:t>
            </a:r>
            <a:r>
              <a:rPr lang="en-US" dirty="0" smtClean="0"/>
              <a:t>flow </a:t>
            </a:r>
            <a:r>
              <a:rPr lang="en-US" dirty="0"/>
              <a:t>charts, data structures, control structures, f</a:t>
            </a:r>
            <a:r>
              <a:rPr lang="en-US" dirty="0" smtClean="0"/>
              <a:t>unctions, </a:t>
            </a:r>
            <a:r>
              <a:rPr lang="en-US" dirty="0"/>
              <a:t>and File Handling. </a:t>
            </a:r>
          </a:p>
          <a:p>
            <a:pPr indent="-365760">
              <a:lnSpc>
                <a:spcPct val="120000"/>
              </a:lnSpc>
              <a:spcBef>
                <a:spcPts val="0"/>
              </a:spcBef>
            </a:pPr>
            <a:endParaRPr lang="en-US" sz="2200" dirty="0"/>
          </a:p>
        </p:txBody>
      </p:sp>
      <p:sp>
        <p:nvSpPr>
          <p:cNvPr id="3" name="Title 2"/>
          <p:cNvSpPr>
            <a:spLocks noGrp="1"/>
          </p:cNvSpPr>
          <p:nvPr>
            <p:ph type="title"/>
          </p:nvPr>
        </p:nvSpPr>
        <p:spPr/>
        <p:txBody>
          <a:bodyPr/>
          <a:lstStyle/>
          <a:p>
            <a:r>
              <a:rPr lang="en-US" sz="2800" dirty="0" smtClean="0"/>
              <a:t>Content Overview</a:t>
            </a:r>
            <a:endParaRPr lang="en-US" sz="2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grpSp>
        <p:nvGrpSpPr>
          <p:cNvPr id="36" name="Group 35"/>
          <p:cNvGrpSpPr/>
          <p:nvPr/>
        </p:nvGrpSpPr>
        <p:grpSpPr>
          <a:xfrm>
            <a:off x="4228915" y="1397734"/>
            <a:ext cx="4762685" cy="4469666"/>
            <a:chOff x="2006184" y="2243591"/>
            <a:chExt cx="4762685" cy="4469666"/>
          </a:xfrm>
        </p:grpSpPr>
        <p:pic>
          <p:nvPicPr>
            <p:cNvPr id="37" name="Picture 36" descr="586"/>
            <p:cNvPicPr>
              <a:picLocks noChangeAspect="1" noChangeArrowheads="1"/>
            </p:cNvPicPr>
            <p:nvPr/>
          </p:nvPicPr>
          <p:blipFill>
            <a:blip r:embed="rId3"/>
            <a:srcRect/>
            <a:stretch>
              <a:fillRect/>
            </a:stretch>
          </p:blipFill>
          <p:spPr bwMode="auto">
            <a:xfrm>
              <a:off x="5185007" y="4554348"/>
              <a:ext cx="1583862" cy="1649498"/>
            </a:xfrm>
            <a:prstGeom prst="rect">
              <a:avLst/>
            </a:prstGeom>
            <a:noFill/>
            <a:ln w="9525">
              <a:noFill/>
              <a:miter lim="800000"/>
              <a:headEnd/>
              <a:tailEnd/>
            </a:ln>
          </p:spPr>
        </p:pic>
        <p:pic>
          <p:nvPicPr>
            <p:cNvPr id="38" name="Picture 37" descr="1"/>
            <p:cNvPicPr>
              <a:picLocks noChangeAspect="1" noChangeArrowheads="1"/>
            </p:cNvPicPr>
            <p:nvPr/>
          </p:nvPicPr>
          <p:blipFill>
            <a:blip r:embed="rId4"/>
            <a:srcRect/>
            <a:stretch>
              <a:fillRect/>
            </a:stretch>
          </p:blipFill>
          <p:spPr bwMode="auto">
            <a:xfrm>
              <a:off x="3030533" y="3559183"/>
              <a:ext cx="2566998" cy="1912048"/>
            </a:xfrm>
            <a:prstGeom prst="rect">
              <a:avLst/>
            </a:prstGeom>
            <a:noFill/>
            <a:ln w="9525">
              <a:noFill/>
              <a:miter lim="800000"/>
              <a:headEnd/>
              <a:tailEnd/>
            </a:ln>
          </p:spPr>
        </p:pic>
        <p:pic>
          <p:nvPicPr>
            <p:cNvPr id="39" name="Picture 38" descr="55563"/>
            <p:cNvPicPr>
              <a:picLocks noChangeAspect="1" noChangeArrowheads="1"/>
            </p:cNvPicPr>
            <p:nvPr/>
          </p:nvPicPr>
          <p:blipFill>
            <a:blip r:embed="rId5"/>
            <a:srcRect/>
            <a:stretch>
              <a:fillRect/>
            </a:stretch>
          </p:blipFill>
          <p:spPr bwMode="auto">
            <a:xfrm>
              <a:off x="5171497" y="2871382"/>
              <a:ext cx="1492540" cy="1561030"/>
            </a:xfrm>
            <a:prstGeom prst="rect">
              <a:avLst/>
            </a:prstGeom>
            <a:noFill/>
            <a:ln w="9525">
              <a:noFill/>
              <a:miter lim="800000"/>
              <a:headEnd/>
              <a:tailEnd/>
            </a:ln>
          </p:spPr>
        </p:pic>
        <p:pic>
          <p:nvPicPr>
            <p:cNvPr id="40" name="Picture 39" descr="365112"/>
            <p:cNvPicPr>
              <a:picLocks noChangeAspect="1" noChangeArrowheads="1"/>
            </p:cNvPicPr>
            <p:nvPr/>
          </p:nvPicPr>
          <p:blipFill>
            <a:blip r:embed="rId6"/>
            <a:srcRect/>
            <a:stretch>
              <a:fillRect/>
            </a:stretch>
          </p:blipFill>
          <p:spPr bwMode="auto">
            <a:xfrm>
              <a:off x="3363169" y="2243591"/>
              <a:ext cx="1792188" cy="1307042"/>
            </a:xfrm>
            <a:prstGeom prst="rect">
              <a:avLst/>
            </a:prstGeom>
            <a:noFill/>
            <a:ln w="9525">
              <a:noFill/>
              <a:miter lim="800000"/>
              <a:headEnd/>
              <a:tailEnd/>
            </a:ln>
          </p:spPr>
        </p:pic>
        <p:pic>
          <p:nvPicPr>
            <p:cNvPr id="41" name="Picture 40" descr="56552"/>
            <p:cNvPicPr>
              <a:picLocks noChangeAspect="1" noChangeArrowheads="1"/>
            </p:cNvPicPr>
            <p:nvPr/>
          </p:nvPicPr>
          <p:blipFill>
            <a:blip r:embed="rId7"/>
            <a:srcRect/>
            <a:stretch>
              <a:fillRect/>
            </a:stretch>
          </p:blipFill>
          <p:spPr bwMode="auto">
            <a:xfrm>
              <a:off x="2007884" y="2944889"/>
              <a:ext cx="1525618" cy="1569592"/>
            </a:xfrm>
            <a:prstGeom prst="rect">
              <a:avLst/>
            </a:prstGeom>
            <a:noFill/>
            <a:ln w="9525">
              <a:noFill/>
              <a:miter lim="800000"/>
              <a:headEnd/>
              <a:tailEnd/>
            </a:ln>
          </p:spPr>
        </p:pic>
        <p:pic>
          <p:nvPicPr>
            <p:cNvPr id="42" name="Picture 41" descr="556"/>
            <p:cNvPicPr>
              <a:picLocks noChangeAspect="1" noChangeArrowheads="1"/>
            </p:cNvPicPr>
            <p:nvPr/>
          </p:nvPicPr>
          <p:blipFill>
            <a:blip r:embed="rId8"/>
            <a:srcRect/>
            <a:stretch>
              <a:fillRect/>
            </a:stretch>
          </p:blipFill>
          <p:spPr bwMode="auto">
            <a:xfrm>
              <a:off x="2006184" y="4644780"/>
              <a:ext cx="1495392" cy="1563884"/>
            </a:xfrm>
            <a:prstGeom prst="rect">
              <a:avLst/>
            </a:prstGeom>
            <a:noFill/>
            <a:ln w="9525">
              <a:noFill/>
              <a:miter lim="800000"/>
              <a:headEnd/>
              <a:tailEnd/>
            </a:ln>
          </p:spPr>
        </p:pic>
        <p:pic>
          <p:nvPicPr>
            <p:cNvPr id="43" name="Picture 42" descr="3485"/>
            <p:cNvPicPr>
              <a:picLocks noChangeAspect="1" noChangeArrowheads="1"/>
            </p:cNvPicPr>
            <p:nvPr/>
          </p:nvPicPr>
          <p:blipFill>
            <a:blip r:embed="rId9"/>
            <a:srcRect/>
            <a:stretch>
              <a:fillRect/>
            </a:stretch>
          </p:blipFill>
          <p:spPr bwMode="auto">
            <a:xfrm>
              <a:off x="3408547" y="5495265"/>
              <a:ext cx="1866388" cy="1217992"/>
            </a:xfrm>
            <a:prstGeom prst="rect">
              <a:avLst/>
            </a:prstGeom>
            <a:noFill/>
            <a:ln w="9525">
              <a:noFill/>
              <a:miter lim="800000"/>
              <a:headEnd/>
              <a:tailEnd/>
            </a:ln>
          </p:spPr>
        </p:pic>
        <p:sp>
          <p:nvSpPr>
            <p:cNvPr id="44" name="TextBox 21"/>
            <p:cNvSpPr txBox="1"/>
            <p:nvPr/>
          </p:nvSpPr>
          <p:spPr>
            <a:xfrm>
              <a:off x="3486810" y="4249234"/>
              <a:ext cx="1583955" cy="523220"/>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Programming </a:t>
              </a:r>
              <a:r>
                <a:rPr lang="en-US" sz="1400" dirty="0" smtClean="0"/>
                <a:t>Concepts</a:t>
              </a:r>
              <a:endParaRPr lang="en-US" sz="1400" dirty="0"/>
            </a:p>
          </p:txBody>
        </p:sp>
        <p:sp>
          <p:nvSpPr>
            <p:cNvPr id="45" name="TextBox 21"/>
            <p:cNvSpPr txBox="1"/>
            <p:nvPr/>
          </p:nvSpPr>
          <p:spPr>
            <a:xfrm>
              <a:off x="3587849" y="2556983"/>
              <a:ext cx="1370538"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Algorithm &amp; Data structures</a:t>
              </a:r>
              <a:endParaRPr lang="en-US" sz="1400" dirty="0"/>
            </a:p>
          </p:txBody>
        </p:sp>
        <p:sp>
          <p:nvSpPr>
            <p:cNvPr id="46" name="TextBox 21"/>
            <p:cNvSpPr txBox="1"/>
            <p:nvPr/>
          </p:nvSpPr>
          <p:spPr>
            <a:xfrm>
              <a:off x="5256132" y="3485867"/>
              <a:ext cx="1370538" cy="307777"/>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Pseudo code</a:t>
              </a:r>
              <a:endParaRPr lang="en-US" sz="1400" dirty="0"/>
            </a:p>
          </p:txBody>
        </p:sp>
        <p:sp>
          <p:nvSpPr>
            <p:cNvPr id="47" name="TextBox 21"/>
            <p:cNvSpPr txBox="1"/>
            <p:nvPr/>
          </p:nvSpPr>
          <p:spPr>
            <a:xfrm>
              <a:off x="5333340" y="5240777"/>
              <a:ext cx="1370538" cy="307777"/>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Flow Chart</a:t>
              </a:r>
              <a:endParaRPr lang="en-US" sz="1400" dirty="0"/>
            </a:p>
          </p:txBody>
        </p:sp>
        <p:sp>
          <p:nvSpPr>
            <p:cNvPr id="48" name="TextBox 21"/>
            <p:cNvSpPr txBox="1"/>
            <p:nvPr/>
          </p:nvSpPr>
          <p:spPr>
            <a:xfrm>
              <a:off x="3647989" y="5845219"/>
              <a:ext cx="1370538" cy="523220"/>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Control Structures</a:t>
              </a:r>
              <a:endParaRPr lang="en-US" sz="1200" dirty="0"/>
            </a:p>
          </p:txBody>
        </p:sp>
        <p:sp>
          <p:nvSpPr>
            <p:cNvPr id="49" name="TextBox 21"/>
            <p:cNvSpPr txBox="1"/>
            <p:nvPr/>
          </p:nvSpPr>
          <p:spPr>
            <a:xfrm>
              <a:off x="2088559" y="5313171"/>
              <a:ext cx="1370538" cy="307777"/>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Functions</a:t>
              </a:r>
              <a:endParaRPr lang="en-US" sz="1200" dirty="0"/>
            </a:p>
          </p:txBody>
        </p:sp>
        <p:sp>
          <p:nvSpPr>
            <p:cNvPr id="50" name="TextBox 21"/>
            <p:cNvSpPr txBox="1"/>
            <p:nvPr/>
          </p:nvSpPr>
          <p:spPr>
            <a:xfrm>
              <a:off x="2110356" y="3587990"/>
              <a:ext cx="1370538" cy="307777"/>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File Handling</a:t>
              </a:r>
              <a:endParaRPr lang="en-US" sz="1200" dirty="0"/>
            </a:p>
          </p:txBody>
        </p:sp>
      </p:grpSp>
    </p:spTree>
    <p:extLst>
      <p:ext uri="{BB962C8B-B14F-4D97-AF65-F5344CB8AC3E}">
        <p14:creationId xmlns:p14="http://schemas.microsoft.com/office/powerpoint/2010/main" val="240630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0"/>
                                        <p:tgtEl>
                                          <p:spTgt spid="3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At the end of this session you will be able to:</a:t>
            </a:r>
          </a:p>
          <a:p>
            <a:pPr lvl="1"/>
            <a:r>
              <a:rPr lang="en-US" dirty="0" smtClean="0"/>
              <a:t>Define an Algorithm.</a:t>
            </a:r>
          </a:p>
          <a:p>
            <a:pPr lvl="1"/>
            <a:r>
              <a:rPr lang="en-US" dirty="0" smtClean="0"/>
              <a:t>Define a Flowchart.</a:t>
            </a:r>
          </a:p>
          <a:p>
            <a:pPr lvl="1"/>
            <a:r>
              <a:rPr lang="en-US" dirty="0" smtClean="0"/>
              <a:t>Define data structures.</a:t>
            </a:r>
          </a:p>
          <a:p>
            <a:pPr lvl="1"/>
            <a:r>
              <a:rPr lang="en-US" dirty="0" smtClean="0"/>
              <a:t>Describe the process of writing a Pseudo code.</a:t>
            </a: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807607"/>
            <a:ext cx="4038600" cy="4111149"/>
          </a:xfrm>
        </p:spPr>
      </p:pic>
      <p:sp>
        <p:nvSpPr>
          <p:cNvPr id="3" name="Title 2"/>
          <p:cNvSpPr>
            <a:spLocks noGrp="1"/>
          </p:cNvSpPr>
          <p:nvPr>
            <p:ph type="title"/>
          </p:nvPr>
        </p:nvSpPr>
        <p:spPr/>
        <p:txBody>
          <a:bodyPr/>
          <a:lstStyle/>
          <a:p>
            <a:r>
              <a:rPr lang="en-US"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extLst>
      <p:ext uri="{BB962C8B-B14F-4D97-AF65-F5344CB8AC3E}">
        <p14:creationId xmlns:p14="http://schemas.microsoft.com/office/powerpoint/2010/main" val="118698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 calcmode="lin" valueType="num">
                                      <p:cBhvr additive="base">
                                        <p:cTn id="24"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25"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 presetClass="entr" presetSubtype="8" fill="hold" grpId="0" nodeType="after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 calcmode="lin" valueType="num">
                                      <p:cBhvr additive="base">
                                        <p:cTn id="29"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31" fill="hold">
                            <p:stCondLst>
                              <p:cond delay="6000"/>
                            </p:stCondLst>
                            <p:childTnLst>
                              <p:par>
                                <p:cTn id="32" presetID="2" presetClass="entr" presetSubtype="8" fill="hold" grpId="0" nodeType="after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 calcmode="lin" valueType="num">
                                      <p:cBhvr additive="base">
                                        <p:cTn id="34"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35"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36" fill="hold">
                            <p:stCondLst>
                              <p:cond delay="8000"/>
                            </p:stCondLst>
                            <p:childTnLst>
                              <p:par>
                                <p:cTn id="37" presetID="2" presetClass="entr" presetSubtype="8" fill="hold" grpId="0" nodeType="after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 calcmode="lin" valueType="num">
                                      <p:cBhvr additive="base">
                                        <p:cTn id="39" dur="2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40" dur="2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41" fill="hold">
                            <p:stCondLst>
                              <p:cond delay="10000"/>
                            </p:stCondLst>
                            <p:childTnLst>
                              <p:par>
                                <p:cTn id="42" presetID="2" presetClass="entr" presetSubtype="8" fill="hold" grpId="0" nodeType="after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anim calcmode="lin" valueType="num">
                                      <p:cBhvr additive="base">
                                        <p:cTn id="44" dur="2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45" dur="2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p:txBody>
          <a:bodyPr/>
          <a:lstStyle/>
          <a:p>
            <a:pPr marL="0" indent="0">
              <a:buNone/>
            </a:pPr>
            <a:r>
              <a:rPr lang="en-US" dirty="0"/>
              <a:t>We need programming languages because:</a:t>
            </a:r>
          </a:p>
          <a:p>
            <a:r>
              <a:rPr lang="en-US" dirty="0"/>
              <a:t>Like all other languages, programming language is also a way of communication.</a:t>
            </a:r>
          </a:p>
          <a:p>
            <a:pPr lvl="0"/>
            <a:r>
              <a:rPr lang="en-US" dirty="0"/>
              <a:t>Human beings communicate with each other through different languages such as English, Hindi, etc. Similarly, to communicate with computers, the programming language has been invented.</a:t>
            </a:r>
          </a:p>
          <a:p>
            <a:pPr lvl="0"/>
            <a:r>
              <a:rPr lang="en-US" dirty="0"/>
              <a:t>Programming languages can be used to create programs that control the behavior of a machine</a:t>
            </a:r>
            <a:r>
              <a:rPr lang="en-US" dirty="0" smtClean="0"/>
              <a:t>.</a:t>
            </a:r>
            <a:endParaRPr lang="en-US" dirty="0"/>
          </a:p>
        </p:txBody>
      </p:sp>
      <p:sp>
        <p:nvSpPr>
          <p:cNvPr id="3" name="Title 2"/>
          <p:cNvSpPr>
            <a:spLocks noGrp="1"/>
          </p:cNvSpPr>
          <p:nvPr>
            <p:ph type="title"/>
          </p:nvPr>
        </p:nvSpPr>
        <p:spPr/>
        <p:txBody>
          <a:bodyPr/>
          <a:lstStyle/>
          <a:p>
            <a:r>
              <a:rPr lang="en-US" smtClean="0"/>
              <a:t>Programming Language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pic>
        <p:nvPicPr>
          <p:cNvPr id="4098"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p:cNvSpPr/>
          <p:nvPr/>
        </p:nvSpPr>
        <p:spPr>
          <a:xfrm>
            <a:off x="1371600" y="1545925"/>
            <a:ext cx="3176620" cy="1181100"/>
          </a:xfrm>
          <a:prstGeom prst="wedgeEllipseCallout">
            <a:avLst>
              <a:gd name="adj1" fmla="val -31703"/>
              <a:gd name="adj2" fmla="val 7009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3">
                    <a:lumMod val="50000"/>
                  </a:schemeClr>
                </a:solidFill>
                <a:latin typeface="Arial" pitchFamily="34" charset="0"/>
                <a:cs typeface="Arial" pitchFamily="34" charset="0"/>
              </a:rPr>
              <a:t>Let me explain why we need programming?</a:t>
            </a:r>
            <a:endParaRPr lang="en-US" sz="1600" b="1" dirty="0">
              <a:solidFill>
                <a:schemeClr val="accent4">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81642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par>
                          <p:cTn id="12" fill="hold">
                            <p:stCondLst>
                              <p:cond delay="4000"/>
                            </p:stCondLst>
                            <p:childTnLst>
                              <p:par>
                                <p:cTn id="13" presetID="10" presetClass="entr" presetSubtype="0" fill="hold" grpId="0" nodeType="afterEffect">
                                  <p:stCondLst>
                                    <p:cond delay="5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2000"/>
                                        <p:tgtEl>
                                          <p:spTgt spid="6">
                                            <p:txEl>
                                              <p:pRg st="0" end="0"/>
                                            </p:txEl>
                                          </p:spTgt>
                                        </p:tgtEl>
                                      </p:cBhvr>
                                    </p:animEffect>
                                  </p:childTnLst>
                                </p:cTn>
                              </p:par>
                            </p:childTnLst>
                          </p:cTn>
                        </p:par>
                        <p:par>
                          <p:cTn id="16" fill="hold">
                            <p:stCondLst>
                              <p:cond delay="6500"/>
                            </p:stCondLst>
                            <p:childTnLst>
                              <p:par>
                                <p:cTn id="17" presetID="10" presetClass="entr" presetSubtype="0" fill="hold" grpId="0" nodeType="afterEffect">
                                  <p:stCondLst>
                                    <p:cond delay="50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2000"/>
                                        <p:tgtEl>
                                          <p:spTgt spid="6">
                                            <p:txEl>
                                              <p:pRg st="1" end="1"/>
                                            </p:txEl>
                                          </p:spTgt>
                                        </p:tgtEl>
                                      </p:cBhvr>
                                    </p:animEffect>
                                  </p:childTnLst>
                                </p:cTn>
                              </p:par>
                            </p:childTnLst>
                          </p:cTn>
                        </p:par>
                        <p:par>
                          <p:cTn id="20" fill="hold">
                            <p:stCondLst>
                              <p:cond delay="9000"/>
                            </p:stCondLst>
                            <p:childTnLst>
                              <p:par>
                                <p:cTn id="21" presetID="10" presetClass="entr" presetSubtype="0" fill="hold" grpId="0" nodeType="afterEffect">
                                  <p:stCondLst>
                                    <p:cond delay="50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2000"/>
                                        <p:tgtEl>
                                          <p:spTgt spid="6">
                                            <p:txEl>
                                              <p:pRg st="2" end="2"/>
                                            </p:txEl>
                                          </p:spTgt>
                                        </p:tgtEl>
                                      </p:cBhvr>
                                    </p:animEffect>
                                  </p:childTnLst>
                                </p:cTn>
                              </p:par>
                            </p:childTnLst>
                          </p:cTn>
                        </p:par>
                        <p:par>
                          <p:cTn id="24" fill="hold">
                            <p:stCondLst>
                              <p:cond delay="11500"/>
                            </p:stCondLst>
                            <p:childTnLst>
                              <p:par>
                                <p:cTn id="25" presetID="10" presetClass="entr" presetSubtype="0" fill="hold" grpId="0" nodeType="afterEffect">
                                  <p:stCondLst>
                                    <p:cond delay="50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Fundamentals of Programming</a:t>
            </a:r>
            <a:endParaRPr lang="en-US" dirty="0">
              <a:solidFill>
                <a:schemeClr val="bg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pic>
        <p:nvPicPr>
          <p:cNvPr id="6"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Callout 6"/>
          <p:cNvSpPr/>
          <p:nvPr/>
        </p:nvSpPr>
        <p:spPr>
          <a:xfrm>
            <a:off x="1533344" y="1314450"/>
            <a:ext cx="2595775" cy="1181100"/>
          </a:xfrm>
          <a:prstGeom prst="wedgeEllipseCallout">
            <a:avLst>
              <a:gd name="adj1" fmla="val -48319"/>
              <a:gd name="adj2" fmla="val 59872"/>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3">
                    <a:lumMod val="50000"/>
                  </a:schemeClr>
                </a:solidFill>
                <a:latin typeface="Arial" pitchFamily="34" charset="0"/>
                <a:cs typeface="Arial" pitchFamily="34" charset="0"/>
              </a:rPr>
              <a:t>What is a program?</a:t>
            </a:r>
          </a:p>
        </p:txBody>
      </p:sp>
      <p:pic>
        <p:nvPicPr>
          <p:cNvPr id="8"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08" y="440055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9" name="Oval Callout 8"/>
          <p:cNvSpPr/>
          <p:nvPr/>
        </p:nvSpPr>
        <p:spPr>
          <a:xfrm>
            <a:off x="1541252" y="3810000"/>
            <a:ext cx="2595775" cy="1181100"/>
          </a:xfrm>
          <a:prstGeom prst="wedgeEllipseCallout">
            <a:avLst>
              <a:gd name="adj1" fmla="val -48319"/>
              <a:gd name="adj2" fmla="val 59872"/>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3">
                    <a:lumMod val="50000"/>
                  </a:schemeClr>
                </a:solidFill>
                <a:latin typeface="Arial" pitchFamily="34" charset="0"/>
                <a:cs typeface="Arial" pitchFamily="34" charset="0"/>
              </a:rPr>
              <a:t>What can a program do?</a:t>
            </a:r>
          </a:p>
        </p:txBody>
      </p:sp>
      <p:sp>
        <p:nvSpPr>
          <p:cNvPr id="10" name="Content Placeholder 1"/>
          <p:cNvSpPr>
            <a:spLocks noGrp="1"/>
          </p:cNvSpPr>
          <p:nvPr>
            <p:ph sz="half" idx="1"/>
          </p:nvPr>
        </p:nvSpPr>
        <p:spPr>
          <a:xfrm>
            <a:off x="4648200" y="1600200"/>
            <a:ext cx="4038600" cy="2057400"/>
          </a:xfrm>
        </p:spPr>
        <p:txBody>
          <a:bodyPr/>
          <a:lstStyle/>
          <a:p>
            <a:pPr marL="0" indent="0">
              <a:buNone/>
            </a:pPr>
            <a:r>
              <a:rPr lang="en-US" dirty="0" smtClean="0"/>
              <a:t>A Program is :</a:t>
            </a:r>
          </a:p>
          <a:p>
            <a:pPr indent="-365760">
              <a:lnSpc>
                <a:spcPct val="120000"/>
              </a:lnSpc>
              <a:spcBef>
                <a:spcPts val="0"/>
              </a:spcBef>
            </a:pPr>
            <a:r>
              <a:rPr lang="en-US" dirty="0" smtClean="0"/>
              <a:t>A Sequence of steps to solve a particular problem.</a:t>
            </a:r>
          </a:p>
          <a:p>
            <a:pPr indent="-365760">
              <a:lnSpc>
                <a:spcPct val="120000"/>
              </a:lnSpc>
              <a:spcBef>
                <a:spcPts val="0"/>
              </a:spcBef>
            </a:pPr>
            <a:r>
              <a:rPr lang="en-US" dirty="0"/>
              <a:t>A Set of symbols, </a:t>
            </a:r>
            <a:r>
              <a:rPr lang="en-US" dirty="0" smtClean="0"/>
              <a:t>codes, </a:t>
            </a:r>
            <a:r>
              <a:rPr lang="en-US" dirty="0"/>
              <a:t>and words used to write a program</a:t>
            </a:r>
            <a:r>
              <a:rPr lang="en-US" dirty="0" smtClean="0"/>
              <a:t>.</a:t>
            </a:r>
          </a:p>
          <a:p>
            <a:pPr marL="377190" lvl="1" indent="0">
              <a:lnSpc>
                <a:spcPct val="120000"/>
              </a:lnSpc>
              <a:spcBef>
                <a:spcPts val="0"/>
              </a:spcBef>
              <a:buNone/>
            </a:pPr>
            <a:endParaRPr lang="en-US" dirty="0"/>
          </a:p>
          <a:p>
            <a:pPr marL="0" indent="0">
              <a:buNone/>
            </a:pPr>
            <a:endParaRPr lang="en-US" dirty="0"/>
          </a:p>
        </p:txBody>
      </p:sp>
      <p:sp>
        <p:nvSpPr>
          <p:cNvPr id="12" name="Rectangle 11"/>
          <p:cNvSpPr/>
          <p:nvPr/>
        </p:nvSpPr>
        <p:spPr>
          <a:xfrm>
            <a:off x="4648200" y="4092272"/>
            <a:ext cx="4191000" cy="1698927"/>
          </a:xfrm>
          <a:prstGeom prst="rect">
            <a:avLst/>
          </a:prstGeom>
        </p:spPr>
        <p:txBody>
          <a:bodyPr wrap="square">
            <a:spAutoFit/>
          </a:bodyPr>
          <a:lstStyle/>
          <a:p>
            <a:r>
              <a:rPr lang="en-US" dirty="0"/>
              <a:t>A Program can:</a:t>
            </a:r>
          </a:p>
          <a:p>
            <a:pPr lvl="1" indent="-365760">
              <a:lnSpc>
                <a:spcPct val="120000"/>
              </a:lnSpc>
              <a:spcBef>
                <a:spcPts val="0"/>
              </a:spcBef>
              <a:buFont typeface="Arial" pitchFamily="34" charset="0"/>
              <a:buChar char="•"/>
            </a:pPr>
            <a:r>
              <a:rPr lang="en-US" dirty="0"/>
              <a:t>Get Input</a:t>
            </a:r>
          </a:p>
          <a:p>
            <a:pPr lvl="1" indent="-365760">
              <a:lnSpc>
                <a:spcPct val="120000"/>
              </a:lnSpc>
              <a:spcBef>
                <a:spcPts val="0"/>
              </a:spcBef>
              <a:buFont typeface="Arial" pitchFamily="34" charset="0"/>
              <a:buChar char="•"/>
            </a:pPr>
            <a:r>
              <a:rPr lang="en-US" dirty="0"/>
              <a:t>Calculate values</a:t>
            </a:r>
          </a:p>
          <a:p>
            <a:pPr lvl="1" indent="-365760">
              <a:lnSpc>
                <a:spcPct val="120000"/>
              </a:lnSpc>
              <a:spcBef>
                <a:spcPts val="0"/>
              </a:spcBef>
              <a:buFont typeface="Arial" pitchFamily="34" charset="0"/>
              <a:buChar char="•"/>
            </a:pPr>
            <a:r>
              <a:rPr lang="en-US" dirty="0"/>
              <a:t>Store data (value)</a:t>
            </a:r>
          </a:p>
          <a:p>
            <a:pPr lvl="1" indent="-365760">
              <a:lnSpc>
                <a:spcPct val="120000"/>
              </a:lnSpc>
              <a:spcBef>
                <a:spcPts val="0"/>
              </a:spcBef>
              <a:buFont typeface="Arial" pitchFamily="34" charset="0"/>
              <a:buChar char="•"/>
            </a:pPr>
            <a:r>
              <a:rPr lang="en-US" dirty="0"/>
              <a:t>Write Output</a:t>
            </a:r>
          </a:p>
        </p:txBody>
      </p:sp>
    </p:spTree>
    <p:extLst>
      <p:ext uri="{BB962C8B-B14F-4D97-AF65-F5344CB8AC3E}">
        <p14:creationId xmlns:p14="http://schemas.microsoft.com/office/powerpoint/2010/main" val="309947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500"/>
                                        <p:tgtEl>
                                          <p:spTgt spid="10">
                                            <p:txEl>
                                              <p:p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fade">
                                      <p:cBhvr>
                                        <p:cTn id="23" dur="500"/>
                                        <p:tgtEl>
                                          <p:spTgt spid="10">
                                            <p:txEl>
                                              <p:pRg st="2" end="2"/>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500"/>
                                        <p:tgtEl>
                                          <p:spTgt spid="12">
                                            <p:txEl>
                                              <p:pRg st="0" end="0"/>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animEffect transition="in" filter="fade">
                                      <p:cBhvr>
                                        <p:cTn id="39" dur="500"/>
                                        <p:tgtEl>
                                          <p:spTgt spid="12">
                                            <p:txEl>
                                              <p:pRg st="1" end="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animEffect transition="in" filter="fade">
                                      <p:cBhvr>
                                        <p:cTn id="43" dur="500"/>
                                        <p:tgtEl>
                                          <p:spTgt spid="12">
                                            <p:txEl>
                                              <p:pRg st="2" end="2"/>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2">
                                            <p:txEl>
                                              <p:pRg st="3" end="3"/>
                                            </p:txEl>
                                          </p:spTgt>
                                        </p:tgtEl>
                                        <p:attrNameLst>
                                          <p:attrName>style.visibility</p:attrName>
                                        </p:attrNameLst>
                                      </p:cBhvr>
                                      <p:to>
                                        <p:strVal val="visible"/>
                                      </p:to>
                                    </p:set>
                                    <p:animEffect transition="in" filter="fade">
                                      <p:cBhvr>
                                        <p:cTn id="47" dur="500"/>
                                        <p:tgtEl>
                                          <p:spTgt spid="12">
                                            <p:txEl>
                                              <p:pRg st="3" end="3"/>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2">
                                            <p:txEl>
                                              <p:pRg st="4" end="4"/>
                                            </p:txEl>
                                          </p:spTgt>
                                        </p:tgtEl>
                                        <p:attrNameLst>
                                          <p:attrName>style.visibility</p:attrName>
                                        </p:attrNameLst>
                                      </p:cBhvr>
                                      <p:to>
                                        <p:strVal val="visible"/>
                                      </p:to>
                                    </p:set>
                                    <p:animEffect transition="in" filter="fade">
                                      <p:cBhvr>
                                        <p:cTn id="51"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3" name="Title 2"/>
          <p:cNvSpPr>
            <a:spLocks noGrp="1"/>
          </p:cNvSpPr>
          <p:nvPr>
            <p:ph type="title"/>
          </p:nvPr>
        </p:nvSpPr>
        <p:spPr/>
        <p:txBody>
          <a:bodyPr/>
          <a:lstStyle/>
          <a:p>
            <a:r>
              <a:rPr lang="en-US" dirty="0" smtClean="0">
                <a:solidFill>
                  <a:schemeClr val="bg1"/>
                </a:solidFill>
              </a:rPr>
              <a:t>Ways to Solve a Problem </a:t>
            </a:r>
            <a:endParaRPr lang="en-US" dirty="0">
              <a:solidFill>
                <a:schemeClr val="bg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219200"/>
            <a:ext cx="4953000" cy="1752600"/>
          </a:xfrm>
          <a:prstGeom prst="rect">
            <a:avLst/>
          </a:prstGeom>
        </p:spPr>
      </p:pic>
      <p:sp>
        <p:nvSpPr>
          <p:cNvPr id="9" name="Oval Callout 8"/>
          <p:cNvSpPr/>
          <p:nvPr/>
        </p:nvSpPr>
        <p:spPr>
          <a:xfrm>
            <a:off x="1447800" y="987130"/>
            <a:ext cx="2362200" cy="122267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What are the different ways of solving a problem!</a:t>
            </a:r>
            <a:endParaRPr lang="en-US" sz="1600" b="1" dirty="0">
              <a:solidFill>
                <a:schemeClr val="tx1"/>
              </a:solidFill>
              <a:latin typeface="Arial" pitchFamily="34" charset="0"/>
              <a:cs typeface="Arial" pitchFamily="34" charset="0"/>
            </a:endParaRPr>
          </a:p>
        </p:txBody>
      </p:sp>
      <p:graphicFrame>
        <p:nvGraphicFramePr>
          <p:cNvPr id="11" name="Diagram 10"/>
          <p:cNvGraphicFramePr/>
          <p:nvPr>
            <p:extLst>
              <p:ext uri="{D42A27DB-BD31-4B8C-83A1-F6EECF244321}">
                <p14:modId xmlns:p14="http://schemas.microsoft.com/office/powerpoint/2010/main" val="3726003636"/>
              </p:ext>
            </p:extLst>
          </p:nvPr>
        </p:nvGraphicFramePr>
        <p:xfrm>
          <a:off x="1676400" y="3810000"/>
          <a:ext cx="45720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p:cNvSpPr txBox="1"/>
          <p:nvPr/>
        </p:nvSpPr>
        <p:spPr>
          <a:xfrm>
            <a:off x="1726622" y="3119735"/>
            <a:ext cx="7264978" cy="369332"/>
          </a:xfrm>
          <a:prstGeom prst="rect">
            <a:avLst/>
          </a:prstGeom>
          <a:noFill/>
        </p:spPr>
        <p:txBody>
          <a:bodyPr wrap="square" rtlCol="0">
            <a:spAutoFit/>
          </a:bodyPr>
          <a:lstStyle/>
          <a:p>
            <a:r>
              <a:rPr lang="en-US" b="1" dirty="0" smtClean="0"/>
              <a:t>The three easy ways to solve the problem are given below:</a:t>
            </a:r>
            <a:endParaRPr lang="en-US" b="1" dirty="0"/>
          </a:p>
        </p:txBody>
      </p:sp>
      <p:pic>
        <p:nvPicPr>
          <p:cNvPr id="12" name="Picture 11" descr="http://t2.gstatic.com/images?q=tbn:ANd9GcTL1mkdoyuwr_kQ_JSoRzK49ZhvsNdgTBkXnCBFnKi-LZ3XUlKd&amp;t=1"/>
          <p:cNvPicPr>
            <a:picLocks noChangeAspect="1" noChangeArrowheads="1"/>
          </p:cNvPicPr>
          <p:nvPr/>
        </p:nvPicPr>
        <p:blipFill>
          <a:blip r:embed="rId8" cstate="print"/>
          <a:srcRect/>
          <a:stretch>
            <a:fillRect/>
          </a:stretch>
        </p:blipFill>
        <p:spPr bwMode="auto">
          <a:xfrm>
            <a:off x="457200" y="1485181"/>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160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11" grpId="0">
        <p:bldAsOne/>
      </p:bldGraphic>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dirty="0" smtClean="0"/>
              <a:t>What is an algorithm?</a:t>
            </a:r>
          </a:p>
          <a:p>
            <a:pPr indent="-365760">
              <a:lnSpc>
                <a:spcPct val="120000"/>
              </a:lnSpc>
              <a:spcBef>
                <a:spcPts val="0"/>
              </a:spcBef>
            </a:pPr>
            <a:r>
              <a:rPr lang="en-US" dirty="0" smtClean="0"/>
              <a:t>An algorithm is a set of instructions used to solve any kind of problem.</a:t>
            </a:r>
          </a:p>
          <a:p>
            <a:pPr indent="-365760">
              <a:lnSpc>
                <a:spcPct val="120000"/>
              </a:lnSpc>
              <a:spcBef>
                <a:spcPts val="0"/>
              </a:spcBef>
            </a:pPr>
            <a:r>
              <a:rPr lang="en-US" dirty="0" smtClean="0"/>
              <a:t>It’s a well-organized</a:t>
            </a:r>
            <a:r>
              <a:rPr lang="en-US" dirty="0"/>
              <a:t>, pre-arranged and defined </a:t>
            </a:r>
            <a:r>
              <a:rPr lang="en-US" dirty="0" smtClean="0"/>
              <a:t>functional block.</a:t>
            </a:r>
          </a:p>
          <a:p>
            <a:pPr indent="-365760">
              <a:lnSpc>
                <a:spcPct val="120000"/>
              </a:lnSpc>
              <a:spcBef>
                <a:spcPts val="0"/>
              </a:spcBef>
            </a:pPr>
            <a:r>
              <a:rPr lang="en-US" dirty="0" smtClean="0"/>
              <a:t>Algorithm receives a single value </a:t>
            </a:r>
            <a:r>
              <a:rPr lang="en-US" dirty="0"/>
              <a:t>or set of values as input and provides a </a:t>
            </a:r>
            <a:r>
              <a:rPr lang="en-US" dirty="0" smtClean="0"/>
              <a:t>single </a:t>
            </a:r>
            <a:r>
              <a:rPr lang="en-US" dirty="0"/>
              <a:t>or a set of values as output. </a:t>
            </a:r>
            <a:endParaRPr lang="en-US" dirty="0" smtClean="0"/>
          </a:p>
          <a:p>
            <a:pPr>
              <a:buFont typeface="Wingdings" pitchFamily="2" charset="2"/>
              <a:buChar char="§"/>
            </a:pPr>
            <a:endParaRPr lang="en-US" sz="2000" dirty="0" smtClean="0"/>
          </a:p>
        </p:txBody>
      </p:sp>
      <p:sp>
        <p:nvSpPr>
          <p:cNvPr id="3" name="Title 2"/>
          <p:cNvSpPr>
            <a:spLocks noGrp="1"/>
          </p:cNvSpPr>
          <p:nvPr>
            <p:ph type="title"/>
          </p:nvPr>
        </p:nvSpPr>
        <p:spPr/>
        <p:txBody>
          <a:bodyPr/>
          <a:lstStyle/>
          <a:p>
            <a:r>
              <a:rPr lang="en-US" dirty="0" smtClean="0"/>
              <a:t>Algorithm</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99690" y="1600200"/>
            <a:ext cx="3935620" cy="45259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68EA0E7C88F4AB543054C56F0DDA3" ma:contentTypeVersion="0" ma:contentTypeDescription="Create a new document." ma:contentTypeScope="" ma:versionID="7153d620f0d03e700409ec1a694899e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0CA2E4B-E82E-489E-92DC-5929AD5C53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A7C481EB-8F30-4DBE-97E4-C47F16554C60}">
  <ds:schemaRefs>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http://purl.org/dc/terms/"/>
    <ds:schemaRef ds:uri="http://www.w3.org/XML/1998/namespace"/>
    <ds:schemaRef ds:uri="http://purl.org/dc/elements/1.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Theme_3</Template>
  <TotalTime>8618</TotalTime>
  <Words>1876</Words>
  <Application>Microsoft Office PowerPoint</Application>
  <PresentationFormat>On-screen Show (4:3)</PresentationFormat>
  <Paragraphs>349</Paragraphs>
  <Slides>38</Slides>
  <Notes>7</Notes>
  <HiddenSlides>0</HiddenSlides>
  <MMClips>0</MMClip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Theme_3</vt:lpstr>
      <vt:lpstr>Theme2</vt:lpstr>
      <vt:lpstr>1_Theme_3</vt:lpstr>
      <vt:lpstr>PowerPoint Presentation</vt:lpstr>
      <vt:lpstr>PowerPoint Presentation</vt:lpstr>
      <vt:lpstr>Programming  Concepts</vt:lpstr>
      <vt:lpstr>Content Overview</vt:lpstr>
      <vt:lpstr>Objectives</vt:lpstr>
      <vt:lpstr>Programming Language</vt:lpstr>
      <vt:lpstr>Fundamentals of Programming</vt:lpstr>
      <vt:lpstr>Ways to Solve a Problem </vt:lpstr>
      <vt:lpstr>Algorithm</vt:lpstr>
      <vt:lpstr>Example of an Algorithm</vt:lpstr>
      <vt:lpstr>Definition of Flowchart</vt:lpstr>
      <vt:lpstr>Elements of Flowcharts </vt:lpstr>
      <vt:lpstr>Flowchart -Representation</vt:lpstr>
      <vt:lpstr>Definition of Pseudo Code</vt:lpstr>
      <vt:lpstr>Most Commonly used Keywords</vt:lpstr>
      <vt:lpstr>Pseudo Code </vt:lpstr>
      <vt:lpstr>Data Structures</vt:lpstr>
      <vt:lpstr>Data and its Types</vt:lpstr>
      <vt:lpstr>Example of Data </vt:lpstr>
      <vt:lpstr>Primitive Data Type</vt:lpstr>
      <vt:lpstr>Data Structures</vt:lpstr>
      <vt:lpstr>Lend a Hand - I</vt:lpstr>
      <vt:lpstr>Lend a Hand - II</vt:lpstr>
      <vt:lpstr>Lend a Hand - II</vt:lpstr>
      <vt:lpstr>Test Your Understanding</vt:lpstr>
      <vt:lpstr>Lend a Hand - III</vt:lpstr>
      <vt:lpstr>Lend a Hand  - IV</vt:lpstr>
      <vt:lpstr>Lend a Hand - V    </vt:lpstr>
      <vt:lpstr>Lend a Hand - VI</vt:lpstr>
      <vt:lpstr>Bad Algorithm</vt:lpstr>
      <vt:lpstr>Bad Algorithm</vt:lpstr>
      <vt:lpstr>Programming Concepts</vt:lpstr>
      <vt:lpstr>Keywords</vt:lpstr>
      <vt:lpstr>Questions</vt:lpstr>
      <vt:lpstr>Summary</vt:lpstr>
      <vt:lpstr>References</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306411</cp:lastModifiedBy>
  <cp:revision>710</cp:revision>
  <dcterms:created xsi:type="dcterms:W3CDTF">2011-06-15T11:24:59Z</dcterms:created>
  <dcterms:modified xsi:type="dcterms:W3CDTF">2013-05-17T07:06:59Z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0x010100E2468EA0E7C88F4AB543054C56F0DDA3</vt:lpwstr>
  </property>
</Properties>
</file>