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81" r:id="rId6"/>
  </p:sldMasterIdLst>
  <p:notesMasterIdLst>
    <p:notesMasterId r:id="rId41"/>
  </p:notesMasterIdLst>
  <p:sldIdLst>
    <p:sldId id="257" r:id="rId7"/>
    <p:sldId id="282" r:id="rId8"/>
    <p:sldId id="322" r:id="rId9"/>
    <p:sldId id="323" r:id="rId10"/>
    <p:sldId id="263" r:id="rId11"/>
    <p:sldId id="265" r:id="rId12"/>
    <p:sldId id="266" r:id="rId13"/>
    <p:sldId id="324" r:id="rId14"/>
    <p:sldId id="284" r:id="rId15"/>
    <p:sldId id="326" r:id="rId16"/>
    <p:sldId id="286" r:id="rId17"/>
    <p:sldId id="287" r:id="rId18"/>
    <p:sldId id="334" r:id="rId19"/>
    <p:sldId id="289" r:id="rId20"/>
    <p:sldId id="290" r:id="rId21"/>
    <p:sldId id="292" r:id="rId22"/>
    <p:sldId id="327" r:id="rId23"/>
    <p:sldId id="329" r:id="rId24"/>
    <p:sldId id="318" r:id="rId25"/>
    <p:sldId id="296" r:id="rId26"/>
    <p:sldId id="330" r:id="rId27"/>
    <p:sldId id="331" r:id="rId28"/>
    <p:sldId id="299" r:id="rId29"/>
    <p:sldId id="276" r:id="rId30"/>
    <p:sldId id="274" r:id="rId31"/>
    <p:sldId id="314" r:id="rId32"/>
    <p:sldId id="332" r:id="rId33"/>
    <p:sldId id="333" r:id="rId34"/>
    <p:sldId id="335" r:id="rId35"/>
    <p:sldId id="312" r:id="rId36"/>
    <p:sldId id="317" r:id="rId37"/>
    <p:sldId id="278" r:id="rId38"/>
    <p:sldId id="279" r:id="rId39"/>
    <p:sldId id="32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Ipl1k1QxqCYKPyJtFNr3+Q==" hashData="yrA9AsXX/2D34zSd9GIk1DQjqC0="/>
  <p:extLst>
    <p:ext uri="{521415D9-36F7-43E2-AB2F-B90AF26B5E84}">
      <p14:sectionLst xmlns:p14="http://schemas.microsoft.com/office/powerpoint/2010/main">
        <p14:section name="Default Section" id="{F205CE9C-8BFA-46C5-BACE-D2856F9E6104}">
          <p14:sldIdLst>
            <p14:sldId id="257"/>
            <p14:sldId id="282"/>
            <p14:sldId id="322"/>
            <p14:sldId id="323"/>
            <p14:sldId id="263"/>
            <p14:sldId id="265"/>
            <p14:sldId id="266"/>
            <p14:sldId id="324"/>
            <p14:sldId id="284"/>
            <p14:sldId id="326"/>
            <p14:sldId id="286"/>
            <p14:sldId id="287"/>
            <p14:sldId id="334"/>
            <p14:sldId id="289"/>
            <p14:sldId id="290"/>
            <p14:sldId id="292"/>
            <p14:sldId id="327"/>
            <p14:sldId id="329"/>
            <p14:sldId id="318"/>
            <p14:sldId id="296"/>
            <p14:sldId id="330"/>
            <p14:sldId id="331"/>
            <p14:sldId id="299"/>
            <p14:sldId id="276"/>
            <p14:sldId id="274"/>
            <p14:sldId id="314"/>
            <p14:sldId id="332"/>
            <p14:sldId id="333"/>
            <p14:sldId id="335"/>
            <p14:sldId id="312"/>
            <p14:sldId id="317"/>
            <p14:sldId id="278"/>
            <p14:sldId id="279"/>
            <p14:sldId id="325"/>
          </p14:sldIdLst>
        </p14:section>
        <p14:section name="Untitled Section" id="{35025A13-3BFD-4756-81DF-9B22662504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F01"/>
    <a:srgbClr val="BC4744"/>
    <a:srgbClr val="953735"/>
    <a:srgbClr val="008080"/>
    <a:srgbClr val="CE7674"/>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373" autoAdjust="0"/>
  </p:normalViewPr>
  <p:slideViewPr>
    <p:cSldViewPr>
      <p:cViewPr varScale="1">
        <p:scale>
          <a:sx n="70" d="100"/>
          <a:sy n="70" d="100"/>
        </p:scale>
        <p:origin x="-130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1BCF1-4E06-4691-AFD1-7BA42903C77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D4982F5D-F80E-45DC-9374-5B968A89D304}">
      <dgm:prSet phldrT="[Text]" custT="1"/>
      <dgm:spPr>
        <a:solidFill>
          <a:schemeClr val="accent2"/>
        </a:solidFill>
      </dgm:spPr>
      <dgm:t>
        <a:bodyPr/>
        <a:lstStyle/>
        <a:p>
          <a:r>
            <a:rPr lang="en-US" sz="1800" dirty="0" smtClean="0"/>
            <a:t>Array</a:t>
          </a:r>
          <a:endParaRPr lang="en-US" sz="1800" dirty="0"/>
        </a:p>
      </dgm:t>
    </dgm:pt>
    <dgm:pt modelId="{3D7F506C-61FD-4B0A-AFD0-E569ECF4F001}" type="parTrans" cxnId="{14C62AD3-A3F3-45F7-90DD-AC20CC69632D}">
      <dgm:prSet/>
      <dgm:spPr/>
      <dgm:t>
        <a:bodyPr/>
        <a:lstStyle/>
        <a:p>
          <a:endParaRPr lang="en-US" sz="1800"/>
        </a:p>
      </dgm:t>
    </dgm:pt>
    <dgm:pt modelId="{51E457B4-1A84-45D5-A906-D30C6B0BCC3D}" type="sibTrans" cxnId="{14C62AD3-A3F3-45F7-90DD-AC20CC69632D}">
      <dgm:prSet/>
      <dgm:spPr/>
      <dgm:t>
        <a:bodyPr/>
        <a:lstStyle/>
        <a:p>
          <a:endParaRPr lang="en-US" sz="1800"/>
        </a:p>
      </dgm:t>
    </dgm:pt>
    <dgm:pt modelId="{981D668C-34AE-4C87-9148-FE2CE3003200}" type="asst">
      <dgm:prSet phldrT="[Text]" custT="1"/>
      <dgm:spPr/>
      <dgm:t>
        <a:bodyPr/>
        <a:lstStyle/>
        <a:p>
          <a:r>
            <a:rPr lang="en-US" sz="1800" dirty="0" smtClean="0"/>
            <a:t>Single-dimensional Arrays</a:t>
          </a:r>
          <a:endParaRPr lang="en-US" sz="1800" dirty="0"/>
        </a:p>
      </dgm:t>
    </dgm:pt>
    <dgm:pt modelId="{9EACFD72-CDD3-499A-877B-F9A859D905A8}" type="parTrans" cxnId="{C39FA345-00B0-4E58-8A35-89DBAC8ED7B6}">
      <dgm:prSet custT="1"/>
      <dgm:spPr/>
      <dgm:t>
        <a:bodyPr/>
        <a:lstStyle/>
        <a:p>
          <a:endParaRPr lang="en-US" sz="1800"/>
        </a:p>
      </dgm:t>
    </dgm:pt>
    <dgm:pt modelId="{11EF859C-D23D-42C1-BF00-ACC2354D4DC0}" type="sibTrans" cxnId="{C39FA345-00B0-4E58-8A35-89DBAC8ED7B6}">
      <dgm:prSet/>
      <dgm:spPr/>
      <dgm:t>
        <a:bodyPr/>
        <a:lstStyle/>
        <a:p>
          <a:endParaRPr lang="en-US" sz="1800"/>
        </a:p>
      </dgm:t>
    </dgm:pt>
    <dgm:pt modelId="{7B2F38CA-6E59-4437-9ACD-25659B92F1E0}">
      <dgm:prSet custT="1"/>
      <dgm:spPr/>
      <dgm:t>
        <a:bodyPr/>
        <a:lstStyle/>
        <a:p>
          <a:r>
            <a:rPr lang="en-US" sz="1800" dirty="0" smtClean="0"/>
            <a:t>Multi-dimensional Arrays</a:t>
          </a:r>
          <a:endParaRPr lang="en-US" sz="1800" dirty="0"/>
        </a:p>
      </dgm:t>
    </dgm:pt>
    <dgm:pt modelId="{4F53C69A-4561-45C8-9E19-E4D2A887366E}" type="parTrans" cxnId="{E6D928AE-2DB3-461B-895A-F437A920CA34}">
      <dgm:prSet custT="1"/>
      <dgm:spPr/>
      <dgm:t>
        <a:bodyPr/>
        <a:lstStyle/>
        <a:p>
          <a:endParaRPr lang="en-US" sz="1800"/>
        </a:p>
      </dgm:t>
    </dgm:pt>
    <dgm:pt modelId="{4978B172-3AD0-4753-9535-D4CD41641FF1}" type="sibTrans" cxnId="{E6D928AE-2DB3-461B-895A-F437A920CA34}">
      <dgm:prSet/>
      <dgm:spPr/>
      <dgm:t>
        <a:bodyPr/>
        <a:lstStyle/>
        <a:p>
          <a:endParaRPr lang="en-US" sz="1800"/>
        </a:p>
      </dgm:t>
    </dgm:pt>
    <dgm:pt modelId="{9BC912C8-D55A-4062-BDE5-05B26F827357}" type="pres">
      <dgm:prSet presAssocID="{8DA1BCF1-4E06-4691-AFD1-7BA42903C77E}" presName="diagram" presStyleCnt="0">
        <dgm:presLayoutVars>
          <dgm:chPref val="1"/>
          <dgm:dir/>
          <dgm:animOne val="branch"/>
          <dgm:animLvl val="lvl"/>
          <dgm:resizeHandles val="exact"/>
        </dgm:presLayoutVars>
      </dgm:prSet>
      <dgm:spPr/>
      <dgm:t>
        <a:bodyPr/>
        <a:lstStyle/>
        <a:p>
          <a:endParaRPr lang="en-US"/>
        </a:p>
      </dgm:t>
    </dgm:pt>
    <dgm:pt modelId="{32FEEB8A-A1C9-4C40-A4BE-0A4228B3C7A5}" type="pres">
      <dgm:prSet presAssocID="{D4982F5D-F80E-45DC-9374-5B968A89D304}" presName="root1" presStyleCnt="0"/>
      <dgm:spPr/>
    </dgm:pt>
    <dgm:pt modelId="{80933A2D-06F9-4BC3-B655-BB2884BDF767}" type="pres">
      <dgm:prSet presAssocID="{D4982F5D-F80E-45DC-9374-5B968A89D304}" presName="LevelOneTextNode" presStyleLbl="node0" presStyleIdx="0" presStyleCnt="1">
        <dgm:presLayoutVars>
          <dgm:chPref val="3"/>
        </dgm:presLayoutVars>
      </dgm:prSet>
      <dgm:spPr/>
      <dgm:t>
        <a:bodyPr/>
        <a:lstStyle/>
        <a:p>
          <a:endParaRPr lang="en-US"/>
        </a:p>
      </dgm:t>
    </dgm:pt>
    <dgm:pt modelId="{D4FCA630-BE8F-425E-994A-FA3E11D23311}" type="pres">
      <dgm:prSet presAssocID="{D4982F5D-F80E-45DC-9374-5B968A89D304}" presName="level2hierChild" presStyleCnt="0"/>
      <dgm:spPr/>
    </dgm:pt>
    <dgm:pt modelId="{7B59D100-7B3F-4B03-8193-00C38DB16789}" type="pres">
      <dgm:prSet presAssocID="{9EACFD72-CDD3-499A-877B-F9A859D905A8}" presName="conn2-1" presStyleLbl="parChTrans1D2" presStyleIdx="0" presStyleCnt="2"/>
      <dgm:spPr/>
      <dgm:t>
        <a:bodyPr/>
        <a:lstStyle/>
        <a:p>
          <a:endParaRPr lang="en-US"/>
        </a:p>
      </dgm:t>
    </dgm:pt>
    <dgm:pt modelId="{272BAB1C-8427-4D81-95A3-B752774D263B}" type="pres">
      <dgm:prSet presAssocID="{9EACFD72-CDD3-499A-877B-F9A859D905A8}" presName="connTx" presStyleLbl="parChTrans1D2" presStyleIdx="0" presStyleCnt="2"/>
      <dgm:spPr/>
      <dgm:t>
        <a:bodyPr/>
        <a:lstStyle/>
        <a:p>
          <a:endParaRPr lang="en-US"/>
        </a:p>
      </dgm:t>
    </dgm:pt>
    <dgm:pt modelId="{C76F4173-B431-4A7B-A6E6-6C15B24F8C7F}" type="pres">
      <dgm:prSet presAssocID="{981D668C-34AE-4C87-9148-FE2CE3003200}" presName="root2" presStyleCnt="0"/>
      <dgm:spPr/>
    </dgm:pt>
    <dgm:pt modelId="{2C234AB1-9C6E-4943-81CB-25B53DCD199C}" type="pres">
      <dgm:prSet presAssocID="{981D668C-34AE-4C87-9148-FE2CE3003200}" presName="LevelTwoTextNode" presStyleLbl="asst1" presStyleIdx="0" presStyleCnt="1">
        <dgm:presLayoutVars>
          <dgm:chPref val="3"/>
        </dgm:presLayoutVars>
      </dgm:prSet>
      <dgm:spPr/>
      <dgm:t>
        <a:bodyPr/>
        <a:lstStyle/>
        <a:p>
          <a:endParaRPr lang="en-US"/>
        </a:p>
      </dgm:t>
    </dgm:pt>
    <dgm:pt modelId="{B1E1D7F6-CE60-4680-9098-77E6A5C14BFC}" type="pres">
      <dgm:prSet presAssocID="{981D668C-34AE-4C87-9148-FE2CE3003200}" presName="level3hierChild" presStyleCnt="0"/>
      <dgm:spPr/>
    </dgm:pt>
    <dgm:pt modelId="{5B4CE6FE-CB95-4460-884D-E954E03A24CE}" type="pres">
      <dgm:prSet presAssocID="{4F53C69A-4561-45C8-9E19-E4D2A887366E}" presName="conn2-1" presStyleLbl="parChTrans1D2" presStyleIdx="1" presStyleCnt="2"/>
      <dgm:spPr/>
      <dgm:t>
        <a:bodyPr/>
        <a:lstStyle/>
        <a:p>
          <a:endParaRPr lang="en-US"/>
        </a:p>
      </dgm:t>
    </dgm:pt>
    <dgm:pt modelId="{869A5607-C740-489D-AEE4-7D69F939C2D2}" type="pres">
      <dgm:prSet presAssocID="{4F53C69A-4561-45C8-9E19-E4D2A887366E}" presName="connTx" presStyleLbl="parChTrans1D2" presStyleIdx="1" presStyleCnt="2"/>
      <dgm:spPr/>
      <dgm:t>
        <a:bodyPr/>
        <a:lstStyle/>
        <a:p>
          <a:endParaRPr lang="en-US"/>
        </a:p>
      </dgm:t>
    </dgm:pt>
    <dgm:pt modelId="{76FE123A-2C75-4D48-93C6-0EF0F39738D4}" type="pres">
      <dgm:prSet presAssocID="{7B2F38CA-6E59-4437-9ACD-25659B92F1E0}" presName="root2" presStyleCnt="0"/>
      <dgm:spPr/>
    </dgm:pt>
    <dgm:pt modelId="{EEA1F58E-EBFC-4F6B-BA3B-94224F956569}" type="pres">
      <dgm:prSet presAssocID="{7B2F38CA-6E59-4437-9ACD-25659B92F1E0}" presName="LevelTwoTextNode" presStyleLbl="node2" presStyleIdx="0" presStyleCnt="1">
        <dgm:presLayoutVars>
          <dgm:chPref val="3"/>
        </dgm:presLayoutVars>
      </dgm:prSet>
      <dgm:spPr/>
      <dgm:t>
        <a:bodyPr/>
        <a:lstStyle/>
        <a:p>
          <a:endParaRPr lang="en-US"/>
        </a:p>
      </dgm:t>
    </dgm:pt>
    <dgm:pt modelId="{CF9BE268-2F4C-45C7-BE2B-5E092F872F22}" type="pres">
      <dgm:prSet presAssocID="{7B2F38CA-6E59-4437-9ACD-25659B92F1E0}" presName="level3hierChild" presStyleCnt="0"/>
      <dgm:spPr/>
    </dgm:pt>
  </dgm:ptLst>
  <dgm:cxnLst>
    <dgm:cxn modelId="{0E8D732F-4776-4F4E-B23B-DB9CB4035972}" type="presOf" srcId="{981D668C-34AE-4C87-9148-FE2CE3003200}" destId="{2C234AB1-9C6E-4943-81CB-25B53DCD199C}" srcOrd="0" destOrd="0" presId="urn:microsoft.com/office/officeart/2005/8/layout/hierarchy2"/>
    <dgm:cxn modelId="{21918C6B-5EEC-47AB-B50A-50336479908C}" type="presOf" srcId="{7B2F38CA-6E59-4437-9ACD-25659B92F1E0}" destId="{EEA1F58E-EBFC-4F6B-BA3B-94224F956569}" srcOrd="0" destOrd="0" presId="urn:microsoft.com/office/officeart/2005/8/layout/hierarchy2"/>
    <dgm:cxn modelId="{9751F288-3F7C-4409-A127-E3E347E09B61}" type="presOf" srcId="{D4982F5D-F80E-45DC-9374-5B968A89D304}" destId="{80933A2D-06F9-4BC3-B655-BB2884BDF767}" srcOrd="0" destOrd="0" presId="urn:microsoft.com/office/officeart/2005/8/layout/hierarchy2"/>
    <dgm:cxn modelId="{A96B49E2-B439-4A02-BBE3-5E13CBD9BE47}" type="presOf" srcId="{9EACFD72-CDD3-499A-877B-F9A859D905A8}" destId="{272BAB1C-8427-4D81-95A3-B752774D263B}" srcOrd="1" destOrd="0" presId="urn:microsoft.com/office/officeart/2005/8/layout/hierarchy2"/>
    <dgm:cxn modelId="{6255DAA5-D523-4DD0-96C5-9E2129380EC1}" type="presOf" srcId="{4F53C69A-4561-45C8-9E19-E4D2A887366E}" destId="{5B4CE6FE-CB95-4460-884D-E954E03A24CE}" srcOrd="0" destOrd="0" presId="urn:microsoft.com/office/officeart/2005/8/layout/hierarchy2"/>
    <dgm:cxn modelId="{BDC744B5-69E0-4CBF-8261-746E99EE9F31}" type="presOf" srcId="{4F53C69A-4561-45C8-9E19-E4D2A887366E}" destId="{869A5607-C740-489D-AEE4-7D69F939C2D2}" srcOrd="1" destOrd="0" presId="urn:microsoft.com/office/officeart/2005/8/layout/hierarchy2"/>
    <dgm:cxn modelId="{30607A86-9CD7-4C19-A96F-870478DDC8CA}" type="presOf" srcId="{8DA1BCF1-4E06-4691-AFD1-7BA42903C77E}" destId="{9BC912C8-D55A-4062-BDE5-05B26F827357}" srcOrd="0" destOrd="0" presId="urn:microsoft.com/office/officeart/2005/8/layout/hierarchy2"/>
    <dgm:cxn modelId="{C39FA345-00B0-4E58-8A35-89DBAC8ED7B6}" srcId="{D4982F5D-F80E-45DC-9374-5B968A89D304}" destId="{981D668C-34AE-4C87-9148-FE2CE3003200}" srcOrd="0" destOrd="0" parTransId="{9EACFD72-CDD3-499A-877B-F9A859D905A8}" sibTransId="{11EF859C-D23D-42C1-BF00-ACC2354D4DC0}"/>
    <dgm:cxn modelId="{E6D928AE-2DB3-461B-895A-F437A920CA34}" srcId="{D4982F5D-F80E-45DC-9374-5B968A89D304}" destId="{7B2F38CA-6E59-4437-9ACD-25659B92F1E0}" srcOrd="1" destOrd="0" parTransId="{4F53C69A-4561-45C8-9E19-E4D2A887366E}" sibTransId="{4978B172-3AD0-4753-9535-D4CD41641FF1}"/>
    <dgm:cxn modelId="{14C62AD3-A3F3-45F7-90DD-AC20CC69632D}" srcId="{8DA1BCF1-4E06-4691-AFD1-7BA42903C77E}" destId="{D4982F5D-F80E-45DC-9374-5B968A89D304}" srcOrd="0" destOrd="0" parTransId="{3D7F506C-61FD-4B0A-AFD0-E569ECF4F001}" sibTransId="{51E457B4-1A84-45D5-A906-D30C6B0BCC3D}"/>
    <dgm:cxn modelId="{0DBE5A7A-8BEF-4119-8B79-51B239DAE880}" type="presOf" srcId="{9EACFD72-CDD3-499A-877B-F9A859D905A8}" destId="{7B59D100-7B3F-4B03-8193-00C38DB16789}" srcOrd="0" destOrd="0" presId="urn:microsoft.com/office/officeart/2005/8/layout/hierarchy2"/>
    <dgm:cxn modelId="{273558D1-E81E-4D7A-B4E4-0E8A6F30F65D}" type="presParOf" srcId="{9BC912C8-D55A-4062-BDE5-05B26F827357}" destId="{32FEEB8A-A1C9-4C40-A4BE-0A4228B3C7A5}" srcOrd="0" destOrd="0" presId="urn:microsoft.com/office/officeart/2005/8/layout/hierarchy2"/>
    <dgm:cxn modelId="{CCF4B8E3-BCD9-4CE4-9240-CB1672F0CD0F}" type="presParOf" srcId="{32FEEB8A-A1C9-4C40-A4BE-0A4228B3C7A5}" destId="{80933A2D-06F9-4BC3-B655-BB2884BDF767}" srcOrd="0" destOrd="0" presId="urn:microsoft.com/office/officeart/2005/8/layout/hierarchy2"/>
    <dgm:cxn modelId="{DB95ED5D-4296-4375-8D5F-4598E70D1D0C}" type="presParOf" srcId="{32FEEB8A-A1C9-4C40-A4BE-0A4228B3C7A5}" destId="{D4FCA630-BE8F-425E-994A-FA3E11D23311}" srcOrd="1" destOrd="0" presId="urn:microsoft.com/office/officeart/2005/8/layout/hierarchy2"/>
    <dgm:cxn modelId="{6B879DD0-D65C-46BF-ABB3-78830F8E6996}" type="presParOf" srcId="{D4FCA630-BE8F-425E-994A-FA3E11D23311}" destId="{7B59D100-7B3F-4B03-8193-00C38DB16789}" srcOrd="0" destOrd="0" presId="urn:microsoft.com/office/officeart/2005/8/layout/hierarchy2"/>
    <dgm:cxn modelId="{AB852672-056F-43F6-B0B3-65EA83139A40}" type="presParOf" srcId="{7B59D100-7B3F-4B03-8193-00C38DB16789}" destId="{272BAB1C-8427-4D81-95A3-B752774D263B}" srcOrd="0" destOrd="0" presId="urn:microsoft.com/office/officeart/2005/8/layout/hierarchy2"/>
    <dgm:cxn modelId="{E92A9724-E29F-42FD-B9B5-3676C35D6C4A}" type="presParOf" srcId="{D4FCA630-BE8F-425E-994A-FA3E11D23311}" destId="{C76F4173-B431-4A7B-A6E6-6C15B24F8C7F}" srcOrd="1" destOrd="0" presId="urn:microsoft.com/office/officeart/2005/8/layout/hierarchy2"/>
    <dgm:cxn modelId="{DFF9C1BA-4E7A-4D0A-B336-1A4448C00FBC}" type="presParOf" srcId="{C76F4173-B431-4A7B-A6E6-6C15B24F8C7F}" destId="{2C234AB1-9C6E-4943-81CB-25B53DCD199C}" srcOrd="0" destOrd="0" presId="urn:microsoft.com/office/officeart/2005/8/layout/hierarchy2"/>
    <dgm:cxn modelId="{97520158-B1C8-4F24-9988-2F73FE13DF14}" type="presParOf" srcId="{C76F4173-B431-4A7B-A6E6-6C15B24F8C7F}" destId="{B1E1D7F6-CE60-4680-9098-77E6A5C14BFC}" srcOrd="1" destOrd="0" presId="urn:microsoft.com/office/officeart/2005/8/layout/hierarchy2"/>
    <dgm:cxn modelId="{B58B3308-8AC1-4AAC-A520-2052CE436C4B}" type="presParOf" srcId="{D4FCA630-BE8F-425E-994A-FA3E11D23311}" destId="{5B4CE6FE-CB95-4460-884D-E954E03A24CE}" srcOrd="2" destOrd="0" presId="urn:microsoft.com/office/officeart/2005/8/layout/hierarchy2"/>
    <dgm:cxn modelId="{835D1A72-D6FB-422B-9A41-81897D388044}" type="presParOf" srcId="{5B4CE6FE-CB95-4460-884D-E954E03A24CE}" destId="{869A5607-C740-489D-AEE4-7D69F939C2D2}" srcOrd="0" destOrd="0" presId="urn:microsoft.com/office/officeart/2005/8/layout/hierarchy2"/>
    <dgm:cxn modelId="{8653196C-8FE5-40C3-B5A0-07C66FA6569C}" type="presParOf" srcId="{D4FCA630-BE8F-425E-994A-FA3E11D23311}" destId="{76FE123A-2C75-4D48-93C6-0EF0F39738D4}" srcOrd="3" destOrd="0" presId="urn:microsoft.com/office/officeart/2005/8/layout/hierarchy2"/>
    <dgm:cxn modelId="{B99077C4-6082-4521-AB59-0BD021D49A75}" type="presParOf" srcId="{76FE123A-2C75-4D48-93C6-0EF0F39738D4}" destId="{EEA1F58E-EBFC-4F6B-BA3B-94224F956569}" srcOrd="0" destOrd="0" presId="urn:microsoft.com/office/officeart/2005/8/layout/hierarchy2"/>
    <dgm:cxn modelId="{2A77248A-8504-41D0-87D6-D93D9B9F1C6D}" type="presParOf" srcId="{76FE123A-2C75-4D48-93C6-0EF0F39738D4}" destId="{CF9BE268-2F4C-45C7-BE2B-5E092F872F2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D51196-96A2-4B91-A376-BA841BDA47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EAC9C53-3F5A-409F-A10F-689BC2751DA9}">
      <dgm:prSet phldrT="[Text]"/>
      <dgm:spPr>
        <a:solidFill>
          <a:schemeClr val="accent2"/>
        </a:solidFill>
      </dgm:spPr>
      <dgm:t>
        <a:bodyPr/>
        <a:lstStyle/>
        <a:p>
          <a:r>
            <a:rPr lang="en-US" dirty="0" smtClean="0">
              <a:latin typeface="+mn-lt"/>
            </a:rPr>
            <a:t>Multidimensional</a:t>
          </a:r>
          <a:r>
            <a:rPr lang="en-US" dirty="0" smtClean="0"/>
            <a:t> </a:t>
          </a:r>
          <a:r>
            <a:rPr lang="en-US" dirty="0" smtClean="0">
              <a:latin typeface="+mn-lt"/>
            </a:rPr>
            <a:t>Arrays</a:t>
          </a:r>
          <a:endParaRPr lang="en-US" dirty="0"/>
        </a:p>
      </dgm:t>
    </dgm:pt>
    <dgm:pt modelId="{480156FE-A387-4B6B-A884-81DF23922451}" type="parTrans" cxnId="{44499B67-9591-4E3B-9690-89B496A8FA8A}">
      <dgm:prSet/>
      <dgm:spPr/>
      <dgm:t>
        <a:bodyPr/>
        <a:lstStyle/>
        <a:p>
          <a:endParaRPr lang="en-US"/>
        </a:p>
      </dgm:t>
    </dgm:pt>
    <dgm:pt modelId="{5073F9A1-F0BE-4375-8792-69AAA223BAE7}" type="sibTrans" cxnId="{44499B67-9591-4E3B-9690-89B496A8FA8A}">
      <dgm:prSet/>
      <dgm:spPr/>
      <dgm:t>
        <a:bodyPr/>
        <a:lstStyle/>
        <a:p>
          <a:endParaRPr lang="en-US"/>
        </a:p>
      </dgm:t>
    </dgm:pt>
    <dgm:pt modelId="{7B608960-800C-4A9F-B255-3FF879D8C8E1}">
      <dgm:prSet phldrT="[Text]"/>
      <dgm:spPr/>
      <dgm:t>
        <a:bodyPr/>
        <a:lstStyle/>
        <a:p>
          <a:r>
            <a:rPr lang="en-US" dirty="0" smtClean="0"/>
            <a:t>The elements of an array can themselves be arrays.</a:t>
          </a:r>
          <a:endParaRPr lang="en-US" dirty="0"/>
        </a:p>
      </dgm:t>
    </dgm:pt>
    <dgm:pt modelId="{25B5D3C2-DE74-4D00-8470-ECD397958BAE}" type="parTrans" cxnId="{17E24256-6BB1-4E3B-B2F9-BB3A2B7F5CB0}">
      <dgm:prSet/>
      <dgm:spPr/>
      <dgm:t>
        <a:bodyPr/>
        <a:lstStyle/>
        <a:p>
          <a:endParaRPr lang="en-US"/>
        </a:p>
      </dgm:t>
    </dgm:pt>
    <dgm:pt modelId="{642D49EE-34CA-4C64-9AE9-02E645228E16}" type="sibTrans" cxnId="{17E24256-6BB1-4E3B-B2F9-BB3A2B7F5CB0}">
      <dgm:prSet/>
      <dgm:spPr/>
      <dgm:t>
        <a:bodyPr/>
        <a:lstStyle/>
        <a:p>
          <a:endParaRPr lang="en-US"/>
        </a:p>
      </dgm:t>
    </dgm:pt>
    <dgm:pt modelId="{B692F3E5-9F7F-434B-9B8D-AB56AB04B795}">
      <dgm:prSet phldrT="[Text]"/>
      <dgm:spPr/>
      <dgm:t>
        <a:bodyPr/>
        <a:lstStyle/>
        <a:p>
          <a:r>
            <a:rPr lang="en-IN" dirty="0" smtClean="0"/>
            <a:t>It is a data structure consisting of a vector of vectors.</a:t>
          </a:r>
          <a:endParaRPr lang="en-US" dirty="0"/>
        </a:p>
      </dgm:t>
    </dgm:pt>
    <dgm:pt modelId="{B7CC6822-969D-4C0A-8617-6BD927027DE8}" type="parTrans" cxnId="{75BCD56D-FDBF-485D-980B-0DA8927670D9}">
      <dgm:prSet/>
      <dgm:spPr/>
      <dgm:t>
        <a:bodyPr/>
        <a:lstStyle/>
        <a:p>
          <a:endParaRPr lang="en-US"/>
        </a:p>
      </dgm:t>
    </dgm:pt>
    <dgm:pt modelId="{A7C8614B-66D8-42AA-A2F6-923E13CE8F58}" type="sibTrans" cxnId="{75BCD56D-FDBF-485D-980B-0DA8927670D9}">
      <dgm:prSet/>
      <dgm:spPr/>
      <dgm:t>
        <a:bodyPr/>
        <a:lstStyle/>
        <a:p>
          <a:endParaRPr lang="en-US"/>
        </a:p>
      </dgm:t>
    </dgm:pt>
    <dgm:pt modelId="{A3EA9080-2FC1-45AA-9E41-787E0550C8C8}">
      <dgm:prSet phldrT="[Text]"/>
      <dgm:spPr/>
      <dgm:t>
        <a:bodyPr/>
        <a:lstStyle/>
        <a:p>
          <a:r>
            <a:rPr lang="en-US" dirty="0" smtClean="0"/>
            <a:t>Multidimensional arrays also occupies the contiguous memory locations.</a:t>
          </a:r>
          <a:endParaRPr lang="en-US" dirty="0"/>
        </a:p>
      </dgm:t>
    </dgm:pt>
    <dgm:pt modelId="{CC06B4FB-22B8-4728-8694-E94B2A1C4777}" type="parTrans" cxnId="{F20DE9B1-51D5-480C-B25A-B451EA1A6456}">
      <dgm:prSet/>
      <dgm:spPr/>
      <dgm:t>
        <a:bodyPr/>
        <a:lstStyle/>
        <a:p>
          <a:endParaRPr lang="en-US"/>
        </a:p>
      </dgm:t>
    </dgm:pt>
    <dgm:pt modelId="{43F9041A-D407-4DB9-9FEA-D121E329085F}" type="sibTrans" cxnId="{F20DE9B1-51D5-480C-B25A-B451EA1A6456}">
      <dgm:prSet/>
      <dgm:spPr/>
      <dgm:t>
        <a:bodyPr/>
        <a:lstStyle/>
        <a:p>
          <a:endParaRPr lang="en-US"/>
        </a:p>
      </dgm:t>
    </dgm:pt>
    <dgm:pt modelId="{C7CDA96C-55D4-45C0-B062-B8FCFDEE2615}">
      <dgm:prSet phldrT="[Text]"/>
      <dgm:spPr/>
      <dgm:t>
        <a:bodyPr/>
        <a:lstStyle/>
        <a:p>
          <a:r>
            <a:rPr lang="en-US" dirty="0" smtClean="0"/>
            <a:t>Array elements are usually stored in row major order.</a:t>
          </a:r>
          <a:endParaRPr lang="en-US" dirty="0"/>
        </a:p>
      </dgm:t>
    </dgm:pt>
    <dgm:pt modelId="{D4D58D8A-7269-43EE-9F62-B832ABFAEB35}" type="parTrans" cxnId="{F878B2A5-D88F-4234-99F5-1CCE1821D0DE}">
      <dgm:prSet/>
      <dgm:spPr/>
      <dgm:t>
        <a:bodyPr/>
        <a:lstStyle/>
        <a:p>
          <a:endParaRPr lang="en-US"/>
        </a:p>
      </dgm:t>
    </dgm:pt>
    <dgm:pt modelId="{C9902315-14AE-4978-B3DB-8494B0ED8685}" type="sibTrans" cxnId="{F878B2A5-D88F-4234-99F5-1CCE1821D0DE}">
      <dgm:prSet/>
      <dgm:spPr/>
      <dgm:t>
        <a:bodyPr/>
        <a:lstStyle/>
        <a:p>
          <a:endParaRPr lang="en-US"/>
        </a:p>
      </dgm:t>
    </dgm:pt>
    <dgm:pt modelId="{F35E2188-1A1C-45B7-B04F-984C62D5B38A}" type="pres">
      <dgm:prSet presAssocID="{2CD51196-96A2-4B91-A376-BA841BDA471D}" presName="diagram" presStyleCnt="0">
        <dgm:presLayoutVars>
          <dgm:chPref val="1"/>
          <dgm:dir/>
          <dgm:animOne val="branch"/>
          <dgm:animLvl val="lvl"/>
          <dgm:resizeHandles val="exact"/>
        </dgm:presLayoutVars>
      </dgm:prSet>
      <dgm:spPr/>
      <dgm:t>
        <a:bodyPr/>
        <a:lstStyle/>
        <a:p>
          <a:endParaRPr lang="en-US"/>
        </a:p>
      </dgm:t>
    </dgm:pt>
    <dgm:pt modelId="{3AD6F583-205A-4A7E-A6CB-1AB49853852B}" type="pres">
      <dgm:prSet presAssocID="{7EAC9C53-3F5A-409F-A10F-689BC2751DA9}" presName="root1" presStyleCnt="0"/>
      <dgm:spPr/>
    </dgm:pt>
    <dgm:pt modelId="{CD2155B1-70F3-4167-B9C4-F0F721858338}" type="pres">
      <dgm:prSet presAssocID="{7EAC9C53-3F5A-409F-A10F-689BC2751DA9}" presName="LevelOneTextNode" presStyleLbl="node0" presStyleIdx="0" presStyleCnt="1" custLinFactNeighborX="-42277" custLinFactNeighborY="-25130">
        <dgm:presLayoutVars>
          <dgm:chPref val="3"/>
        </dgm:presLayoutVars>
      </dgm:prSet>
      <dgm:spPr/>
      <dgm:t>
        <a:bodyPr/>
        <a:lstStyle/>
        <a:p>
          <a:endParaRPr lang="en-US"/>
        </a:p>
      </dgm:t>
    </dgm:pt>
    <dgm:pt modelId="{9B19C087-0E23-4057-B4B5-B82FBD8A27FE}" type="pres">
      <dgm:prSet presAssocID="{7EAC9C53-3F5A-409F-A10F-689BC2751DA9}" presName="level2hierChild" presStyleCnt="0"/>
      <dgm:spPr/>
    </dgm:pt>
    <dgm:pt modelId="{0C0D5E95-576F-46F8-A3FD-C9B0E80E20AE}" type="pres">
      <dgm:prSet presAssocID="{25B5D3C2-DE74-4D00-8470-ECD397958BAE}" presName="conn2-1" presStyleLbl="parChTrans1D2" presStyleIdx="0" presStyleCnt="4"/>
      <dgm:spPr/>
      <dgm:t>
        <a:bodyPr/>
        <a:lstStyle/>
        <a:p>
          <a:endParaRPr lang="en-US"/>
        </a:p>
      </dgm:t>
    </dgm:pt>
    <dgm:pt modelId="{8C3DB7D2-73EF-43A7-958C-0494012913DF}" type="pres">
      <dgm:prSet presAssocID="{25B5D3C2-DE74-4D00-8470-ECD397958BAE}" presName="connTx" presStyleLbl="parChTrans1D2" presStyleIdx="0" presStyleCnt="4"/>
      <dgm:spPr/>
      <dgm:t>
        <a:bodyPr/>
        <a:lstStyle/>
        <a:p>
          <a:endParaRPr lang="en-US"/>
        </a:p>
      </dgm:t>
    </dgm:pt>
    <dgm:pt modelId="{99FDF232-4895-4D2D-A1D6-115C5ADD831E}" type="pres">
      <dgm:prSet presAssocID="{7B608960-800C-4A9F-B255-3FF879D8C8E1}" presName="root2" presStyleCnt="0"/>
      <dgm:spPr/>
    </dgm:pt>
    <dgm:pt modelId="{A9FB51EF-717F-461C-A580-8B4AF5647C45}" type="pres">
      <dgm:prSet presAssocID="{7B608960-800C-4A9F-B255-3FF879D8C8E1}" presName="LevelTwoTextNode" presStyleLbl="node2" presStyleIdx="0" presStyleCnt="4">
        <dgm:presLayoutVars>
          <dgm:chPref val="3"/>
        </dgm:presLayoutVars>
      </dgm:prSet>
      <dgm:spPr/>
      <dgm:t>
        <a:bodyPr/>
        <a:lstStyle/>
        <a:p>
          <a:endParaRPr lang="en-US"/>
        </a:p>
      </dgm:t>
    </dgm:pt>
    <dgm:pt modelId="{4C2BFB35-C6DD-4964-A54C-2BDCFA7AF764}" type="pres">
      <dgm:prSet presAssocID="{7B608960-800C-4A9F-B255-3FF879D8C8E1}" presName="level3hierChild" presStyleCnt="0"/>
      <dgm:spPr/>
    </dgm:pt>
    <dgm:pt modelId="{6A0928FD-D7FE-48A5-A0D0-D3BD9481E4BD}" type="pres">
      <dgm:prSet presAssocID="{B7CC6822-969D-4C0A-8617-6BD927027DE8}" presName="conn2-1" presStyleLbl="parChTrans1D2" presStyleIdx="1" presStyleCnt="4"/>
      <dgm:spPr/>
      <dgm:t>
        <a:bodyPr/>
        <a:lstStyle/>
        <a:p>
          <a:endParaRPr lang="en-US"/>
        </a:p>
      </dgm:t>
    </dgm:pt>
    <dgm:pt modelId="{AD1C9A43-9F86-4591-80E5-54CDDE3589D7}" type="pres">
      <dgm:prSet presAssocID="{B7CC6822-969D-4C0A-8617-6BD927027DE8}" presName="connTx" presStyleLbl="parChTrans1D2" presStyleIdx="1" presStyleCnt="4"/>
      <dgm:spPr/>
      <dgm:t>
        <a:bodyPr/>
        <a:lstStyle/>
        <a:p>
          <a:endParaRPr lang="en-US"/>
        </a:p>
      </dgm:t>
    </dgm:pt>
    <dgm:pt modelId="{A63D0A7E-2B9D-439F-91ED-EBF0EAF4D4DE}" type="pres">
      <dgm:prSet presAssocID="{B692F3E5-9F7F-434B-9B8D-AB56AB04B795}" presName="root2" presStyleCnt="0"/>
      <dgm:spPr/>
    </dgm:pt>
    <dgm:pt modelId="{F533BFAC-B86C-45A9-AF6D-1818CAF94563}" type="pres">
      <dgm:prSet presAssocID="{B692F3E5-9F7F-434B-9B8D-AB56AB04B795}" presName="LevelTwoTextNode" presStyleLbl="node2" presStyleIdx="1" presStyleCnt="4">
        <dgm:presLayoutVars>
          <dgm:chPref val="3"/>
        </dgm:presLayoutVars>
      </dgm:prSet>
      <dgm:spPr/>
      <dgm:t>
        <a:bodyPr/>
        <a:lstStyle/>
        <a:p>
          <a:endParaRPr lang="en-US"/>
        </a:p>
      </dgm:t>
    </dgm:pt>
    <dgm:pt modelId="{16C9E7C6-1B8F-4261-94A9-6EFF07A9AAE6}" type="pres">
      <dgm:prSet presAssocID="{B692F3E5-9F7F-434B-9B8D-AB56AB04B795}" presName="level3hierChild" presStyleCnt="0"/>
      <dgm:spPr/>
    </dgm:pt>
    <dgm:pt modelId="{A99272CB-33CB-49B0-868A-84D05859217A}" type="pres">
      <dgm:prSet presAssocID="{CC06B4FB-22B8-4728-8694-E94B2A1C4777}" presName="conn2-1" presStyleLbl="parChTrans1D2" presStyleIdx="2" presStyleCnt="4"/>
      <dgm:spPr/>
      <dgm:t>
        <a:bodyPr/>
        <a:lstStyle/>
        <a:p>
          <a:endParaRPr lang="en-US"/>
        </a:p>
      </dgm:t>
    </dgm:pt>
    <dgm:pt modelId="{4BC4C271-474E-43E1-BAE0-89799AF08F44}" type="pres">
      <dgm:prSet presAssocID="{CC06B4FB-22B8-4728-8694-E94B2A1C4777}" presName="connTx" presStyleLbl="parChTrans1D2" presStyleIdx="2" presStyleCnt="4"/>
      <dgm:spPr/>
      <dgm:t>
        <a:bodyPr/>
        <a:lstStyle/>
        <a:p>
          <a:endParaRPr lang="en-US"/>
        </a:p>
      </dgm:t>
    </dgm:pt>
    <dgm:pt modelId="{E1A1217D-D633-4934-8AEA-8F58EC86E600}" type="pres">
      <dgm:prSet presAssocID="{A3EA9080-2FC1-45AA-9E41-787E0550C8C8}" presName="root2" presStyleCnt="0"/>
      <dgm:spPr/>
    </dgm:pt>
    <dgm:pt modelId="{21FC783D-2E73-4770-B226-D799EE8918BC}" type="pres">
      <dgm:prSet presAssocID="{A3EA9080-2FC1-45AA-9E41-787E0550C8C8}" presName="LevelTwoTextNode" presStyleLbl="node2" presStyleIdx="2" presStyleCnt="4">
        <dgm:presLayoutVars>
          <dgm:chPref val="3"/>
        </dgm:presLayoutVars>
      </dgm:prSet>
      <dgm:spPr/>
      <dgm:t>
        <a:bodyPr/>
        <a:lstStyle/>
        <a:p>
          <a:endParaRPr lang="en-US"/>
        </a:p>
      </dgm:t>
    </dgm:pt>
    <dgm:pt modelId="{EDC7D7B8-F321-41FD-A3F2-5B0FFE50750D}" type="pres">
      <dgm:prSet presAssocID="{A3EA9080-2FC1-45AA-9E41-787E0550C8C8}" presName="level3hierChild" presStyleCnt="0"/>
      <dgm:spPr/>
    </dgm:pt>
    <dgm:pt modelId="{B3F3097A-2358-46FD-A2CE-77B74F68ABE0}" type="pres">
      <dgm:prSet presAssocID="{D4D58D8A-7269-43EE-9F62-B832ABFAEB35}" presName="conn2-1" presStyleLbl="parChTrans1D2" presStyleIdx="3" presStyleCnt="4"/>
      <dgm:spPr/>
      <dgm:t>
        <a:bodyPr/>
        <a:lstStyle/>
        <a:p>
          <a:endParaRPr lang="en-US"/>
        </a:p>
      </dgm:t>
    </dgm:pt>
    <dgm:pt modelId="{64977E6C-C8E4-4389-986A-9DB0C7FDF7C3}" type="pres">
      <dgm:prSet presAssocID="{D4D58D8A-7269-43EE-9F62-B832ABFAEB35}" presName="connTx" presStyleLbl="parChTrans1D2" presStyleIdx="3" presStyleCnt="4"/>
      <dgm:spPr/>
      <dgm:t>
        <a:bodyPr/>
        <a:lstStyle/>
        <a:p>
          <a:endParaRPr lang="en-US"/>
        </a:p>
      </dgm:t>
    </dgm:pt>
    <dgm:pt modelId="{1FEB5D38-E77E-40E6-B253-D05EE3250D2E}" type="pres">
      <dgm:prSet presAssocID="{C7CDA96C-55D4-45C0-B062-B8FCFDEE2615}" presName="root2" presStyleCnt="0"/>
      <dgm:spPr/>
    </dgm:pt>
    <dgm:pt modelId="{5C40BFD0-E522-4C0A-8091-13595D7C9373}" type="pres">
      <dgm:prSet presAssocID="{C7CDA96C-55D4-45C0-B062-B8FCFDEE2615}" presName="LevelTwoTextNode" presStyleLbl="node2" presStyleIdx="3" presStyleCnt="4" custLinFactNeighborX="870" custLinFactNeighborY="-2848">
        <dgm:presLayoutVars>
          <dgm:chPref val="3"/>
        </dgm:presLayoutVars>
      </dgm:prSet>
      <dgm:spPr/>
      <dgm:t>
        <a:bodyPr/>
        <a:lstStyle/>
        <a:p>
          <a:endParaRPr lang="en-US"/>
        </a:p>
      </dgm:t>
    </dgm:pt>
    <dgm:pt modelId="{54662572-90F9-43F5-BCC4-DB514A72F5BC}" type="pres">
      <dgm:prSet presAssocID="{C7CDA96C-55D4-45C0-B062-B8FCFDEE2615}" presName="level3hierChild" presStyleCnt="0"/>
      <dgm:spPr/>
    </dgm:pt>
  </dgm:ptLst>
  <dgm:cxnLst>
    <dgm:cxn modelId="{F0131491-D857-4151-B7EA-A24D1A1809E3}" type="presOf" srcId="{7B608960-800C-4A9F-B255-3FF879D8C8E1}" destId="{A9FB51EF-717F-461C-A580-8B4AF5647C45}" srcOrd="0" destOrd="0" presId="urn:microsoft.com/office/officeart/2005/8/layout/hierarchy2"/>
    <dgm:cxn modelId="{A7214AAB-327D-41CA-B8AB-21EF2A0A1488}" type="presOf" srcId="{B692F3E5-9F7F-434B-9B8D-AB56AB04B795}" destId="{F533BFAC-B86C-45A9-AF6D-1818CAF94563}" srcOrd="0" destOrd="0" presId="urn:microsoft.com/office/officeart/2005/8/layout/hierarchy2"/>
    <dgm:cxn modelId="{75BCD56D-FDBF-485D-980B-0DA8927670D9}" srcId="{7EAC9C53-3F5A-409F-A10F-689BC2751DA9}" destId="{B692F3E5-9F7F-434B-9B8D-AB56AB04B795}" srcOrd="1" destOrd="0" parTransId="{B7CC6822-969D-4C0A-8617-6BD927027DE8}" sibTransId="{A7C8614B-66D8-42AA-A2F6-923E13CE8F58}"/>
    <dgm:cxn modelId="{A064B959-F7E9-4C79-8E42-C43072005DAC}" type="presOf" srcId="{CC06B4FB-22B8-4728-8694-E94B2A1C4777}" destId="{4BC4C271-474E-43E1-BAE0-89799AF08F44}" srcOrd="1" destOrd="0" presId="urn:microsoft.com/office/officeart/2005/8/layout/hierarchy2"/>
    <dgm:cxn modelId="{4EB76EE2-E37C-4C24-9BB7-CBB1666738E5}" type="presOf" srcId="{A3EA9080-2FC1-45AA-9E41-787E0550C8C8}" destId="{21FC783D-2E73-4770-B226-D799EE8918BC}" srcOrd="0" destOrd="0" presId="urn:microsoft.com/office/officeart/2005/8/layout/hierarchy2"/>
    <dgm:cxn modelId="{B2FA04CC-D685-4F23-9B07-E4D65690743B}" type="presOf" srcId="{25B5D3C2-DE74-4D00-8470-ECD397958BAE}" destId="{0C0D5E95-576F-46F8-A3FD-C9B0E80E20AE}" srcOrd="0" destOrd="0" presId="urn:microsoft.com/office/officeart/2005/8/layout/hierarchy2"/>
    <dgm:cxn modelId="{60A80BE2-B13F-47F5-8FD9-BCC5E8D46A66}" type="presOf" srcId="{D4D58D8A-7269-43EE-9F62-B832ABFAEB35}" destId="{64977E6C-C8E4-4389-986A-9DB0C7FDF7C3}" srcOrd="1" destOrd="0" presId="urn:microsoft.com/office/officeart/2005/8/layout/hierarchy2"/>
    <dgm:cxn modelId="{17E24256-6BB1-4E3B-B2F9-BB3A2B7F5CB0}" srcId="{7EAC9C53-3F5A-409F-A10F-689BC2751DA9}" destId="{7B608960-800C-4A9F-B255-3FF879D8C8E1}" srcOrd="0" destOrd="0" parTransId="{25B5D3C2-DE74-4D00-8470-ECD397958BAE}" sibTransId="{642D49EE-34CA-4C64-9AE9-02E645228E16}"/>
    <dgm:cxn modelId="{09324017-5892-4721-8B4A-642D3D7D1F57}" type="presOf" srcId="{B7CC6822-969D-4C0A-8617-6BD927027DE8}" destId="{6A0928FD-D7FE-48A5-A0D0-D3BD9481E4BD}" srcOrd="0" destOrd="0" presId="urn:microsoft.com/office/officeart/2005/8/layout/hierarchy2"/>
    <dgm:cxn modelId="{6CF792B3-8404-4581-B70D-43CD25435E6C}" type="presOf" srcId="{2CD51196-96A2-4B91-A376-BA841BDA471D}" destId="{F35E2188-1A1C-45B7-B04F-984C62D5B38A}" srcOrd="0" destOrd="0" presId="urn:microsoft.com/office/officeart/2005/8/layout/hierarchy2"/>
    <dgm:cxn modelId="{853FCBF0-7984-46B9-8714-98E301D38AE2}" type="presOf" srcId="{CC06B4FB-22B8-4728-8694-E94B2A1C4777}" destId="{A99272CB-33CB-49B0-868A-84D05859217A}" srcOrd="0" destOrd="0" presId="urn:microsoft.com/office/officeart/2005/8/layout/hierarchy2"/>
    <dgm:cxn modelId="{794E1117-45DA-461C-A884-99F9E11B762A}" type="presOf" srcId="{7EAC9C53-3F5A-409F-A10F-689BC2751DA9}" destId="{CD2155B1-70F3-4167-B9C4-F0F721858338}" srcOrd="0" destOrd="0" presId="urn:microsoft.com/office/officeart/2005/8/layout/hierarchy2"/>
    <dgm:cxn modelId="{F878B2A5-D88F-4234-99F5-1CCE1821D0DE}" srcId="{7EAC9C53-3F5A-409F-A10F-689BC2751DA9}" destId="{C7CDA96C-55D4-45C0-B062-B8FCFDEE2615}" srcOrd="3" destOrd="0" parTransId="{D4D58D8A-7269-43EE-9F62-B832ABFAEB35}" sibTransId="{C9902315-14AE-4978-B3DB-8494B0ED8685}"/>
    <dgm:cxn modelId="{F20DE9B1-51D5-480C-B25A-B451EA1A6456}" srcId="{7EAC9C53-3F5A-409F-A10F-689BC2751DA9}" destId="{A3EA9080-2FC1-45AA-9E41-787E0550C8C8}" srcOrd="2" destOrd="0" parTransId="{CC06B4FB-22B8-4728-8694-E94B2A1C4777}" sibTransId="{43F9041A-D407-4DB9-9FEA-D121E329085F}"/>
    <dgm:cxn modelId="{58BFC764-6EE2-4D98-891C-FDE981B8E96D}" type="presOf" srcId="{C7CDA96C-55D4-45C0-B062-B8FCFDEE2615}" destId="{5C40BFD0-E522-4C0A-8091-13595D7C9373}" srcOrd="0" destOrd="0" presId="urn:microsoft.com/office/officeart/2005/8/layout/hierarchy2"/>
    <dgm:cxn modelId="{44499B67-9591-4E3B-9690-89B496A8FA8A}" srcId="{2CD51196-96A2-4B91-A376-BA841BDA471D}" destId="{7EAC9C53-3F5A-409F-A10F-689BC2751DA9}" srcOrd="0" destOrd="0" parTransId="{480156FE-A387-4B6B-A884-81DF23922451}" sibTransId="{5073F9A1-F0BE-4375-8792-69AAA223BAE7}"/>
    <dgm:cxn modelId="{470614FF-1257-47E2-B99D-1DE068A5514E}" type="presOf" srcId="{D4D58D8A-7269-43EE-9F62-B832ABFAEB35}" destId="{B3F3097A-2358-46FD-A2CE-77B74F68ABE0}" srcOrd="0" destOrd="0" presId="urn:microsoft.com/office/officeart/2005/8/layout/hierarchy2"/>
    <dgm:cxn modelId="{1126204E-00AF-4E1A-8E18-2AF2A368BF95}" type="presOf" srcId="{25B5D3C2-DE74-4D00-8470-ECD397958BAE}" destId="{8C3DB7D2-73EF-43A7-958C-0494012913DF}" srcOrd="1" destOrd="0" presId="urn:microsoft.com/office/officeart/2005/8/layout/hierarchy2"/>
    <dgm:cxn modelId="{97B54F98-D695-4644-8BFA-3408144CF6F1}" type="presOf" srcId="{B7CC6822-969D-4C0A-8617-6BD927027DE8}" destId="{AD1C9A43-9F86-4591-80E5-54CDDE3589D7}" srcOrd="1" destOrd="0" presId="urn:microsoft.com/office/officeart/2005/8/layout/hierarchy2"/>
    <dgm:cxn modelId="{4455C3C1-2D2D-49A2-8C67-23BE8E9C92B8}" type="presParOf" srcId="{F35E2188-1A1C-45B7-B04F-984C62D5B38A}" destId="{3AD6F583-205A-4A7E-A6CB-1AB49853852B}" srcOrd="0" destOrd="0" presId="urn:microsoft.com/office/officeart/2005/8/layout/hierarchy2"/>
    <dgm:cxn modelId="{B3297342-A5A9-47AC-979A-D1418C39EB01}" type="presParOf" srcId="{3AD6F583-205A-4A7E-A6CB-1AB49853852B}" destId="{CD2155B1-70F3-4167-B9C4-F0F721858338}" srcOrd="0" destOrd="0" presId="urn:microsoft.com/office/officeart/2005/8/layout/hierarchy2"/>
    <dgm:cxn modelId="{60F40447-48BE-40C5-8C4E-C6A4849395E6}" type="presParOf" srcId="{3AD6F583-205A-4A7E-A6CB-1AB49853852B}" destId="{9B19C087-0E23-4057-B4B5-B82FBD8A27FE}" srcOrd="1" destOrd="0" presId="urn:microsoft.com/office/officeart/2005/8/layout/hierarchy2"/>
    <dgm:cxn modelId="{AAF9CB1B-86A4-443D-A9A3-5E879843B5B2}" type="presParOf" srcId="{9B19C087-0E23-4057-B4B5-B82FBD8A27FE}" destId="{0C0D5E95-576F-46F8-A3FD-C9B0E80E20AE}" srcOrd="0" destOrd="0" presId="urn:microsoft.com/office/officeart/2005/8/layout/hierarchy2"/>
    <dgm:cxn modelId="{6480CBE0-A9B5-4C54-B846-BFE99BC933C4}" type="presParOf" srcId="{0C0D5E95-576F-46F8-A3FD-C9B0E80E20AE}" destId="{8C3DB7D2-73EF-43A7-958C-0494012913DF}" srcOrd="0" destOrd="0" presId="urn:microsoft.com/office/officeart/2005/8/layout/hierarchy2"/>
    <dgm:cxn modelId="{8669DA22-7E97-419C-9507-5473E94F9E48}" type="presParOf" srcId="{9B19C087-0E23-4057-B4B5-B82FBD8A27FE}" destId="{99FDF232-4895-4D2D-A1D6-115C5ADD831E}" srcOrd="1" destOrd="0" presId="urn:microsoft.com/office/officeart/2005/8/layout/hierarchy2"/>
    <dgm:cxn modelId="{2DD063EB-76EB-49BB-B589-6AC5BF9796C9}" type="presParOf" srcId="{99FDF232-4895-4D2D-A1D6-115C5ADD831E}" destId="{A9FB51EF-717F-461C-A580-8B4AF5647C45}" srcOrd="0" destOrd="0" presId="urn:microsoft.com/office/officeart/2005/8/layout/hierarchy2"/>
    <dgm:cxn modelId="{7F2C85EF-8F2C-4F49-86BA-7102C7717E93}" type="presParOf" srcId="{99FDF232-4895-4D2D-A1D6-115C5ADD831E}" destId="{4C2BFB35-C6DD-4964-A54C-2BDCFA7AF764}" srcOrd="1" destOrd="0" presId="urn:microsoft.com/office/officeart/2005/8/layout/hierarchy2"/>
    <dgm:cxn modelId="{ECEE39F3-807F-4986-A569-707570E5A107}" type="presParOf" srcId="{9B19C087-0E23-4057-B4B5-B82FBD8A27FE}" destId="{6A0928FD-D7FE-48A5-A0D0-D3BD9481E4BD}" srcOrd="2" destOrd="0" presId="urn:microsoft.com/office/officeart/2005/8/layout/hierarchy2"/>
    <dgm:cxn modelId="{6713D8D3-A251-4441-85F7-35300A279AB1}" type="presParOf" srcId="{6A0928FD-D7FE-48A5-A0D0-D3BD9481E4BD}" destId="{AD1C9A43-9F86-4591-80E5-54CDDE3589D7}" srcOrd="0" destOrd="0" presId="urn:microsoft.com/office/officeart/2005/8/layout/hierarchy2"/>
    <dgm:cxn modelId="{E1BA079E-1478-4C55-BA7F-DEC5CA735AE5}" type="presParOf" srcId="{9B19C087-0E23-4057-B4B5-B82FBD8A27FE}" destId="{A63D0A7E-2B9D-439F-91ED-EBF0EAF4D4DE}" srcOrd="3" destOrd="0" presId="urn:microsoft.com/office/officeart/2005/8/layout/hierarchy2"/>
    <dgm:cxn modelId="{BECDAACC-9B14-4FDC-A521-23142B1D5887}" type="presParOf" srcId="{A63D0A7E-2B9D-439F-91ED-EBF0EAF4D4DE}" destId="{F533BFAC-B86C-45A9-AF6D-1818CAF94563}" srcOrd="0" destOrd="0" presId="urn:microsoft.com/office/officeart/2005/8/layout/hierarchy2"/>
    <dgm:cxn modelId="{B3077938-FFCD-41FF-844E-9B8414BA5BE6}" type="presParOf" srcId="{A63D0A7E-2B9D-439F-91ED-EBF0EAF4D4DE}" destId="{16C9E7C6-1B8F-4261-94A9-6EFF07A9AAE6}" srcOrd="1" destOrd="0" presId="urn:microsoft.com/office/officeart/2005/8/layout/hierarchy2"/>
    <dgm:cxn modelId="{8506973D-E0DD-4373-8478-E6F948198BFD}" type="presParOf" srcId="{9B19C087-0E23-4057-B4B5-B82FBD8A27FE}" destId="{A99272CB-33CB-49B0-868A-84D05859217A}" srcOrd="4" destOrd="0" presId="urn:microsoft.com/office/officeart/2005/8/layout/hierarchy2"/>
    <dgm:cxn modelId="{7B5B97D2-B3A6-4CB6-A97C-3C6130D56198}" type="presParOf" srcId="{A99272CB-33CB-49B0-868A-84D05859217A}" destId="{4BC4C271-474E-43E1-BAE0-89799AF08F44}" srcOrd="0" destOrd="0" presId="urn:microsoft.com/office/officeart/2005/8/layout/hierarchy2"/>
    <dgm:cxn modelId="{101C8CE0-AA29-4FA1-9E47-A988F4B70031}" type="presParOf" srcId="{9B19C087-0E23-4057-B4B5-B82FBD8A27FE}" destId="{E1A1217D-D633-4934-8AEA-8F58EC86E600}" srcOrd="5" destOrd="0" presId="urn:microsoft.com/office/officeart/2005/8/layout/hierarchy2"/>
    <dgm:cxn modelId="{14EB96B2-0C07-49E5-B749-1731B6ACE297}" type="presParOf" srcId="{E1A1217D-D633-4934-8AEA-8F58EC86E600}" destId="{21FC783D-2E73-4770-B226-D799EE8918BC}" srcOrd="0" destOrd="0" presId="urn:microsoft.com/office/officeart/2005/8/layout/hierarchy2"/>
    <dgm:cxn modelId="{3E942E6D-18B2-4532-93AC-AC631763CB74}" type="presParOf" srcId="{E1A1217D-D633-4934-8AEA-8F58EC86E600}" destId="{EDC7D7B8-F321-41FD-A3F2-5B0FFE50750D}" srcOrd="1" destOrd="0" presId="urn:microsoft.com/office/officeart/2005/8/layout/hierarchy2"/>
    <dgm:cxn modelId="{036444CE-BE55-46EF-8477-1918A4867C75}" type="presParOf" srcId="{9B19C087-0E23-4057-B4B5-B82FBD8A27FE}" destId="{B3F3097A-2358-46FD-A2CE-77B74F68ABE0}" srcOrd="6" destOrd="0" presId="urn:microsoft.com/office/officeart/2005/8/layout/hierarchy2"/>
    <dgm:cxn modelId="{CABBA7E6-C794-424E-BBBF-632BD7E4BFBD}" type="presParOf" srcId="{B3F3097A-2358-46FD-A2CE-77B74F68ABE0}" destId="{64977E6C-C8E4-4389-986A-9DB0C7FDF7C3}" srcOrd="0" destOrd="0" presId="urn:microsoft.com/office/officeart/2005/8/layout/hierarchy2"/>
    <dgm:cxn modelId="{B6EA5C3E-2B4D-4865-8B4D-F88276FF5FEC}" type="presParOf" srcId="{9B19C087-0E23-4057-B4B5-B82FBD8A27FE}" destId="{1FEB5D38-E77E-40E6-B253-D05EE3250D2E}" srcOrd="7" destOrd="0" presId="urn:microsoft.com/office/officeart/2005/8/layout/hierarchy2"/>
    <dgm:cxn modelId="{9D05D42D-03F3-4553-B184-33CA3C59E3CE}" type="presParOf" srcId="{1FEB5D38-E77E-40E6-B253-D05EE3250D2E}" destId="{5C40BFD0-E522-4C0A-8091-13595D7C9373}" srcOrd="0" destOrd="0" presId="urn:microsoft.com/office/officeart/2005/8/layout/hierarchy2"/>
    <dgm:cxn modelId="{EEA8BA80-E031-4A5F-A3F6-CB93A0149770}" type="presParOf" srcId="{1FEB5D38-E77E-40E6-B253-D05EE3250D2E}" destId="{54662572-90F9-43F5-BCC4-DB514A72F5B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E3E4171-B3E8-44D5-A59F-FC5D3602C7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853227F-3439-4DD8-A108-11E804DF4462}">
      <dgm:prSet phldrT="[Text]"/>
      <dgm:spPr>
        <a:solidFill>
          <a:schemeClr val="accent2"/>
        </a:solidFill>
      </dgm:spPr>
      <dgm:t>
        <a:bodyPr/>
        <a:lstStyle/>
        <a:p>
          <a:r>
            <a:rPr lang="en-US" dirty="0" smtClean="0"/>
            <a:t>Advantages</a:t>
          </a:r>
          <a:endParaRPr lang="en-US" dirty="0"/>
        </a:p>
      </dgm:t>
    </dgm:pt>
    <dgm:pt modelId="{FBA5B4AB-07AC-43AD-8B85-FAF16A71F021}" type="parTrans" cxnId="{48DAD981-A1FD-4E01-A51A-FA62F11D5F8A}">
      <dgm:prSet/>
      <dgm:spPr/>
      <dgm:t>
        <a:bodyPr/>
        <a:lstStyle/>
        <a:p>
          <a:endParaRPr lang="en-US"/>
        </a:p>
      </dgm:t>
    </dgm:pt>
    <dgm:pt modelId="{CD008CF2-2F38-41C7-80E3-750BC763E585}" type="sibTrans" cxnId="{48DAD981-A1FD-4E01-A51A-FA62F11D5F8A}">
      <dgm:prSet/>
      <dgm:spPr/>
      <dgm:t>
        <a:bodyPr/>
        <a:lstStyle/>
        <a:p>
          <a:endParaRPr lang="en-US"/>
        </a:p>
      </dgm:t>
    </dgm:pt>
    <dgm:pt modelId="{31BA7591-5181-46AB-8EEB-997BA00BDD78}">
      <dgm:prSet phldrT="[Text]" custT="1"/>
      <dgm:spPr>
        <a:solidFill>
          <a:schemeClr val="accent1">
            <a:lumMod val="60000"/>
            <a:lumOff val="40000"/>
            <a:alpha val="90000"/>
          </a:schemeClr>
        </a:solidFill>
      </dgm:spPr>
      <dgm:t>
        <a:bodyPr/>
        <a:lstStyle/>
        <a:p>
          <a:r>
            <a:rPr lang="en-US" sz="2000" b="0" dirty="0" smtClean="0">
              <a:solidFill>
                <a:schemeClr val="tx1"/>
              </a:solidFill>
            </a:rPr>
            <a:t>It is simple and easy to use.</a:t>
          </a:r>
          <a:endParaRPr lang="en-US" sz="2000" b="0" dirty="0">
            <a:solidFill>
              <a:schemeClr val="tx1"/>
            </a:solidFill>
          </a:endParaRPr>
        </a:p>
      </dgm:t>
    </dgm:pt>
    <dgm:pt modelId="{D231A459-E38A-4562-A14E-B47B7AB08781}" type="parTrans" cxnId="{B0A91EE2-7417-4F70-BE85-6E4547421C96}">
      <dgm:prSet/>
      <dgm:spPr/>
      <dgm:t>
        <a:bodyPr/>
        <a:lstStyle/>
        <a:p>
          <a:endParaRPr lang="en-US"/>
        </a:p>
      </dgm:t>
    </dgm:pt>
    <dgm:pt modelId="{81451B38-CA3E-4EA7-88CB-D59D55904067}" type="sibTrans" cxnId="{B0A91EE2-7417-4F70-BE85-6E4547421C96}">
      <dgm:prSet/>
      <dgm:spPr/>
      <dgm:t>
        <a:bodyPr/>
        <a:lstStyle/>
        <a:p>
          <a:endParaRPr lang="en-US"/>
        </a:p>
      </dgm:t>
    </dgm:pt>
    <dgm:pt modelId="{A61D8103-A351-45EB-8174-60E32E7F8329}">
      <dgm:prSet phldrT="[Text]" custT="1"/>
      <dgm:spPr>
        <a:solidFill>
          <a:schemeClr val="accent1">
            <a:lumMod val="60000"/>
            <a:lumOff val="40000"/>
            <a:alpha val="90000"/>
          </a:schemeClr>
        </a:solidFill>
      </dgm:spPr>
      <dgm:t>
        <a:bodyPr/>
        <a:lstStyle/>
        <a:p>
          <a:r>
            <a:rPr lang="en-US" sz="2000" b="0" dirty="0" smtClean="0">
              <a:solidFill>
                <a:schemeClr val="tx1"/>
              </a:solidFill>
            </a:rPr>
            <a:t>It can be stored in contiguous locations.</a:t>
          </a:r>
          <a:endParaRPr lang="en-US" sz="2000" b="0" dirty="0">
            <a:solidFill>
              <a:schemeClr val="tx1"/>
            </a:solidFill>
          </a:endParaRPr>
        </a:p>
      </dgm:t>
    </dgm:pt>
    <dgm:pt modelId="{1975FDC6-ADD0-4B61-B606-00F52093BBE1}" type="parTrans" cxnId="{1AF6617E-C38A-4623-9BFB-48044264B35F}">
      <dgm:prSet/>
      <dgm:spPr/>
      <dgm:t>
        <a:bodyPr/>
        <a:lstStyle/>
        <a:p>
          <a:endParaRPr lang="en-US"/>
        </a:p>
      </dgm:t>
    </dgm:pt>
    <dgm:pt modelId="{B9BC9BD2-9706-480E-BA84-4D2A92FDBB06}" type="sibTrans" cxnId="{1AF6617E-C38A-4623-9BFB-48044264B35F}">
      <dgm:prSet/>
      <dgm:spPr/>
      <dgm:t>
        <a:bodyPr/>
        <a:lstStyle/>
        <a:p>
          <a:endParaRPr lang="en-US"/>
        </a:p>
      </dgm:t>
    </dgm:pt>
    <dgm:pt modelId="{E2CBDBCC-31C3-446F-BEC8-D8E50073236C}">
      <dgm:prSet phldrT="[Text]"/>
      <dgm:spPr>
        <a:solidFill>
          <a:schemeClr val="accent2"/>
        </a:solidFill>
      </dgm:spPr>
      <dgm:t>
        <a:bodyPr/>
        <a:lstStyle/>
        <a:p>
          <a:r>
            <a:rPr lang="en-US" dirty="0" smtClean="0"/>
            <a:t>Limitations</a:t>
          </a:r>
          <a:endParaRPr lang="en-US" dirty="0"/>
        </a:p>
      </dgm:t>
    </dgm:pt>
    <dgm:pt modelId="{688D7A6C-8B43-45A3-AAF3-34E5F4238B2D}" type="parTrans" cxnId="{80C2474E-E983-46F0-A85F-696941417DC9}">
      <dgm:prSet/>
      <dgm:spPr/>
      <dgm:t>
        <a:bodyPr/>
        <a:lstStyle/>
        <a:p>
          <a:endParaRPr lang="en-US"/>
        </a:p>
      </dgm:t>
    </dgm:pt>
    <dgm:pt modelId="{BC75FAE9-F854-4931-8641-8C74FC2C918B}" type="sibTrans" cxnId="{80C2474E-E983-46F0-A85F-696941417DC9}">
      <dgm:prSet/>
      <dgm:spPr/>
      <dgm:t>
        <a:bodyPr/>
        <a:lstStyle/>
        <a:p>
          <a:endParaRPr lang="en-US"/>
        </a:p>
      </dgm:t>
    </dgm:pt>
    <dgm:pt modelId="{5A3D0C32-8D78-4B93-B0CF-CDC0FF24A53E}">
      <dgm:prSet phldrT="[Text]" custT="1"/>
      <dgm:spPr>
        <a:solidFill>
          <a:schemeClr val="accent1">
            <a:lumMod val="60000"/>
            <a:lumOff val="40000"/>
            <a:alpha val="90000"/>
          </a:schemeClr>
        </a:solidFill>
      </dgm:spPr>
      <dgm:t>
        <a:bodyPr/>
        <a:lstStyle/>
        <a:p>
          <a:r>
            <a:rPr lang="en-US" sz="2000" dirty="0" smtClean="0"/>
            <a:t>If you need m elements out of n locations defined, n- m locations are unnecessarily wasted.</a:t>
          </a:r>
          <a:endParaRPr lang="en-US" sz="2000" dirty="0"/>
        </a:p>
      </dgm:t>
    </dgm:pt>
    <dgm:pt modelId="{AB907925-4299-498E-B21E-0F052639FCF3}" type="parTrans" cxnId="{BB4DD286-6CEA-43A5-978E-EFC191CD2C61}">
      <dgm:prSet/>
      <dgm:spPr/>
      <dgm:t>
        <a:bodyPr/>
        <a:lstStyle/>
        <a:p>
          <a:endParaRPr lang="en-US"/>
        </a:p>
      </dgm:t>
    </dgm:pt>
    <dgm:pt modelId="{5C89074F-C4A1-4E7D-B700-AE767A255D5B}" type="sibTrans" cxnId="{BB4DD286-6CEA-43A5-978E-EFC191CD2C61}">
      <dgm:prSet/>
      <dgm:spPr/>
      <dgm:t>
        <a:bodyPr/>
        <a:lstStyle/>
        <a:p>
          <a:endParaRPr lang="en-US"/>
        </a:p>
      </dgm:t>
    </dgm:pt>
    <dgm:pt modelId="{73BF0F81-38CE-408A-90FB-B4F4FAFECE63}">
      <dgm:prSet phldrT="[Text]" custT="1"/>
      <dgm:spPr>
        <a:solidFill>
          <a:schemeClr val="accent1">
            <a:lumMod val="60000"/>
            <a:lumOff val="40000"/>
            <a:alpha val="90000"/>
          </a:schemeClr>
        </a:solidFill>
      </dgm:spPr>
      <dgm:t>
        <a:bodyPr/>
        <a:lstStyle/>
        <a:p>
          <a:r>
            <a:rPr lang="en-US" sz="2000" dirty="0" smtClean="0"/>
            <a:t>No automatic array bounds checking during compilation.</a:t>
          </a:r>
          <a:endParaRPr lang="en-US" sz="2000" dirty="0"/>
        </a:p>
      </dgm:t>
    </dgm:pt>
    <dgm:pt modelId="{BF5BB870-3242-4508-8D84-98E8058C67B6}" type="parTrans" cxnId="{0C13E686-5488-41FA-86D4-10656464FD95}">
      <dgm:prSet/>
      <dgm:spPr/>
      <dgm:t>
        <a:bodyPr/>
        <a:lstStyle/>
        <a:p>
          <a:endParaRPr lang="en-US"/>
        </a:p>
      </dgm:t>
    </dgm:pt>
    <dgm:pt modelId="{EC4C2848-555E-48F5-8840-C099E1E99118}" type="sibTrans" cxnId="{0C13E686-5488-41FA-86D4-10656464FD95}">
      <dgm:prSet/>
      <dgm:spPr/>
      <dgm:t>
        <a:bodyPr/>
        <a:lstStyle/>
        <a:p>
          <a:endParaRPr lang="en-US"/>
        </a:p>
      </dgm:t>
    </dgm:pt>
    <dgm:pt modelId="{580ABE2B-16A6-483C-80C7-B4D6D7754B6D}">
      <dgm:prSet phldrT="[Text]" custT="1"/>
      <dgm:spPr>
        <a:solidFill>
          <a:schemeClr val="accent1">
            <a:lumMod val="60000"/>
            <a:lumOff val="40000"/>
            <a:alpha val="90000"/>
          </a:schemeClr>
        </a:solidFill>
      </dgm:spPr>
      <dgm:t>
        <a:bodyPr/>
        <a:lstStyle/>
        <a:p>
          <a:r>
            <a:rPr lang="en-US" sz="2000" b="0" dirty="0" smtClean="0">
              <a:solidFill>
                <a:schemeClr val="tx1"/>
              </a:solidFill>
            </a:rPr>
            <a:t>Fast retrieval of arrays is possible because of its indexed nature.</a:t>
          </a:r>
          <a:endParaRPr lang="en-US" sz="2000" b="0" dirty="0">
            <a:solidFill>
              <a:schemeClr val="tx1"/>
            </a:solidFill>
          </a:endParaRPr>
        </a:p>
      </dgm:t>
    </dgm:pt>
    <dgm:pt modelId="{4082984C-1393-4CA0-BE65-32F8CCBE7F41}" type="parTrans" cxnId="{C235CC68-CDCD-485B-B779-C2836C09D6CD}">
      <dgm:prSet/>
      <dgm:spPr/>
      <dgm:t>
        <a:bodyPr/>
        <a:lstStyle/>
        <a:p>
          <a:endParaRPr lang="en-US"/>
        </a:p>
      </dgm:t>
    </dgm:pt>
    <dgm:pt modelId="{A3D4AAA9-C8B2-4D2A-ADD4-7D70580A674F}" type="sibTrans" cxnId="{C235CC68-CDCD-485B-B779-C2836C09D6CD}">
      <dgm:prSet/>
      <dgm:spPr/>
      <dgm:t>
        <a:bodyPr/>
        <a:lstStyle/>
        <a:p>
          <a:endParaRPr lang="en-US"/>
        </a:p>
      </dgm:t>
    </dgm:pt>
    <dgm:pt modelId="{6ADC0F8D-0342-4239-915F-4F17FBD11081}">
      <dgm:prSet phldrT="[Text]" custT="1"/>
      <dgm:spPr>
        <a:solidFill>
          <a:schemeClr val="accent1">
            <a:lumMod val="60000"/>
            <a:lumOff val="40000"/>
            <a:alpha val="90000"/>
          </a:schemeClr>
        </a:solidFill>
      </dgm:spPr>
      <dgm:t>
        <a:bodyPr/>
        <a:lstStyle/>
        <a:p>
          <a:r>
            <a:rPr lang="en-US" sz="2000" b="0" dirty="0" smtClean="0">
              <a:solidFill>
                <a:schemeClr val="tx1"/>
              </a:solidFill>
            </a:rPr>
            <a:t>No need for the user to worry about the allocation and de-allocation of arrays.</a:t>
          </a:r>
          <a:endParaRPr lang="en-US" sz="2000" b="0" dirty="0">
            <a:solidFill>
              <a:schemeClr val="tx1"/>
            </a:solidFill>
          </a:endParaRPr>
        </a:p>
      </dgm:t>
    </dgm:pt>
    <dgm:pt modelId="{89906553-A006-44B1-A1C3-316445756738}" type="parTrans" cxnId="{D55144C8-A662-4F81-96AE-FEDA421B511A}">
      <dgm:prSet/>
      <dgm:spPr/>
      <dgm:t>
        <a:bodyPr/>
        <a:lstStyle/>
        <a:p>
          <a:endParaRPr lang="en-US"/>
        </a:p>
      </dgm:t>
    </dgm:pt>
    <dgm:pt modelId="{D2567B4B-4D37-4D2F-9AEB-5A0C56693555}" type="sibTrans" cxnId="{D55144C8-A662-4F81-96AE-FEDA421B511A}">
      <dgm:prSet/>
      <dgm:spPr/>
      <dgm:t>
        <a:bodyPr/>
        <a:lstStyle/>
        <a:p>
          <a:endParaRPr lang="en-US"/>
        </a:p>
      </dgm:t>
    </dgm:pt>
    <dgm:pt modelId="{9CC78F79-EBE4-4F76-AD44-63D4059CB592}" type="pres">
      <dgm:prSet presAssocID="{8E3E4171-B3E8-44D5-A59F-FC5D3602C7FD}" presName="Name0" presStyleCnt="0">
        <dgm:presLayoutVars>
          <dgm:dir/>
          <dgm:animLvl val="lvl"/>
          <dgm:resizeHandles val="exact"/>
        </dgm:presLayoutVars>
      </dgm:prSet>
      <dgm:spPr/>
      <dgm:t>
        <a:bodyPr/>
        <a:lstStyle/>
        <a:p>
          <a:endParaRPr lang="en-US"/>
        </a:p>
      </dgm:t>
    </dgm:pt>
    <dgm:pt modelId="{AA24E61B-78DF-4976-A0BD-ADFB29F34477}" type="pres">
      <dgm:prSet presAssocID="{7853227F-3439-4DD8-A108-11E804DF4462}" presName="composite" presStyleCnt="0"/>
      <dgm:spPr/>
    </dgm:pt>
    <dgm:pt modelId="{9E287287-2D51-4BD8-ABB3-3A5F233CDB2F}" type="pres">
      <dgm:prSet presAssocID="{7853227F-3439-4DD8-A108-11E804DF4462}" presName="parTx" presStyleLbl="alignNode1" presStyleIdx="0" presStyleCnt="2" custLinFactNeighborX="-1" custLinFactNeighborY="-334">
        <dgm:presLayoutVars>
          <dgm:chMax val="0"/>
          <dgm:chPref val="0"/>
          <dgm:bulletEnabled val="1"/>
        </dgm:presLayoutVars>
      </dgm:prSet>
      <dgm:spPr/>
      <dgm:t>
        <a:bodyPr/>
        <a:lstStyle/>
        <a:p>
          <a:endParaRPr lang="en-US"/>
        </a:p>
      </dgm:t>
    </dgm:pt>
    <dgm:pt modelId="{CC64B38D-A5FD-4788-9D9F-1D0D70E357C7}" type="pres">
      <dgm:prSet presAssocID="{7853227F-3439-4DD8-A108-11E804DF4462}" presName="desTx" presStyleLbl="alignAccFollowNode1" presStyleIdx="0" presStyleCnt="2">
        <dgm:presLayoutVars>
          <dgm:bulletEnabled val="1"/>
        </dgm:presLayoutVars>
      </dgm:prSet>
      <dgm:spPr/>
      <dgm:t>
        <a:bodyPr/>
        <a:lstStyle/>
        <a:p>
          <a:endParaRPr lang="en-US"/>
        </a:p>
      </dgm:t>
    </dgm:pt>
    <dgm:pt modelId="{543DA34E-3F36-43E7-9AA4-72C6FA2D7341}" type="pres">
      <dgm:prSet presAssocID="{CD008CF2-2F38-41C7-80E3-750BC763E585}" presName="space" presStyleCnt="0"/>
      <dgm:spPr/>
    </dgm:pt>
    <dgm:pt modelId="{EA4D95BD-A01C-4D00-AA8C-BD20EEB10E4E}" type="pres">
      <dgm:prSet presAssocID="{E2CBDBCC-31C3-446F-BEC8-D8E50073236C}" presName="composite" presStyleCnt="0"/>
      <dgm:spPr/>
    </dgm:pt>
    <dgm:pt modelId="{D5DCA3E8-7AE9-4755-96D2-8B800C6359D4}" type="pres">
      <dgm:prSet presAssocID="{E2CBDBCC-31C3-446F-BEC8-D8E50073236C}" presName="parTx" presStyleLbl="alignNode1" presStyleIdx="1" presStyleCnt="2">
        <dgm:presLayoutVars>
          <dgm:chMax val="0"/>
          <dgm:chPref val="0"/>
          <dgm:bulletEnabled val="1"/>
        </dgm:presLayoutVars>
      </dgm:prSet>
      <dgm:spPr/>
      <dgm:t>
        <a:bodyPr/>
        <a:lstStyle/>
        <a:p>
          <a:endParaRPr lang="en-US"/>
        </a:p>
      </dgm:t>
    </dgm:pt>
    <dgm:pt modelId="{B83CA31E-CA81-4DB8-B733-2CF44AC92491}" type="pres">
      <dgm:prSet presAssocID="{E2CBDBCC-31C3-446F-BEC8-D8E50073236C}" presName="desTx" presStyleLbl="alignAccFollowNode1" presStyleIdx="1" presStyleCnt="2">
        <dgm:presLayoutVars>
          <dgm:bulletEnabled val="1"/>
        </dgm:presLayoutVars>
      </dgm:prSet>
      <dgm:spPr/>
      <dgm:t>
        <a:bodyPr/>
        <a:lstStyle/>
        <a:p>
          <a:endParaRPr lang="en-US"/>
        </a:p>
      </dgm:t>
    </dgm:pt>
  </dgm:ptLst>
  <dgm:cxnLst>
    <dgm:cxn modelId="{34A723FC-380F-49D1-89A6-81AAB496BC55}" type="presOf" srcId="{A61D8103-A351-45EB-8174-60E32E7F8329}" destId="{CC64B38D-A5FD-4788-9D9F-1D0D70E357C7}" srcOrd="0" destOrd="1" presId="urn:microsoft.com/office/officeart/2005/8/layout/hList1"/>
    <dgm:cxn modelId="{31A74D39-54C6-4476-9B2A-6193F4A615CC}" type="presOf" srcId="{8E3E4171-B3E8-44D5-A59F-FC5D3602C7FD}" destId="{9CC78F79-EBE4-4F76-AD44-63D4059CB592}" srcOrd="0" destOrd="0" presId="urn:microsoft.com/office/officeart/2005/8/layout/hList1"/>
    <dgm:cxn modelId="{D55144C8-A662-4F81-96AE-FEDA421B511A}" srcId="{7853227F-3439-4DD8-A108-11E804DF4462}" destId="{6ADC0F8D-0342-4239-915F-4F17FBD11081}" srcOrd="3" destOrd="0" parTransId="{89906553-A006-44B1-A1C3-316445756738}" sibTransId="{D2567B4B-4D37-4D2F-9AEB-5A0C56693555}"/>
    <dgm:cxn modelId="{1AF6617E-C38A-4623-9BFB-48044264B35F}" srcId="{7853227F-3439-4DD8-A108-11E804DF4462}" destId="{A61D8103-A351-45EB-8174-60E32E7F8329}" srcOrd="1" destOrd="0" parTransId="{1975FDC6-ADD0-4B61-B606-00F52093BBE1}" sibTransId="{B9BC9BD2-9706-480E-BA84-4D2A92FDBB06}"/>
    <dgm:cxn modelId="{A34613DF-3255-4863-AD6D-0E01BBB73756}" type="presOf" srcId="{6ADC0F8D-0342-4239-915F-4F17FBD11081}" destId="{CC64B38D-A5FD-4788-9D9F-1D0D70E357C7}" srcOrd="0" destOrd="3" presId="urn:microsoft.com/office/officeart/2005/8/layout/hList1"/>
    <dgm:cxn modelId="{328C7EF5-F051-4765-92D5-F2E83CF1FA8D}" type="presOf" srcId="{580ABE2B-16A6-483C-80C7-B4D6D7754B6D}" destId="{CC64B38D-A5FD-4788-9D9F-1D0D70E357C7}" srcOrd="0" destOrd="2" presId="urn:microsoft.com/office/officeart/2005/8/layout/hList1"/>
    <dgm:cxn modelId="{8072DCD8-D667-4928-982F-1FDE76F75887}" type="presOf" srcId="{5A3D0C32-8D78-4B93-B0CF-CDC0FF24A53E}" destId="{B83CA31E-CA81-4DB8-B733-2CF44AC92491}" srcOrd="0" destOrd="0" presId="urn:microsoft.com/office/officeart/2005/8/layout/hList1"/>
    <dgm:cxn modelId="{4581859C-01FE-4BFA-B8A8-D54DE1DDE1BD}" type="presOf" srcId="{7853227F-3439-4DD8-A108-11E804DF4462}" destId="{9E287287-2D51-4BD8-ABB3-3A5F233CDB2F}" srcOrd="0" destOrd="0" presId="urn:microsoft.com/office/officeart/2005/8/layout/hList1"/>
    <dgm:cxn modelId="{CBE99D00-E53B-4D20-B5CF-339263A42E0F}" type="presOf" srcId="{73BF0F81-38CE-408A-90FB-B4F4FAFECE63}" destId="{B83CA31E-CA81-4DB8-B733-2CF44AC92491}" srcOrd="0" destOrd="1" presId="urn:microsoft.com/office/officeart/2005/8/layout/hList1"/>
    <dgm:cxn modelId="{BB4DD286-6CEA-43A5-978E-EFC191CD2C61}" srcId="{E2CBDBCC-31C3-446F-BEC8-D8E50073236C}" destId="{5A3D0C32-8D78-4B93-B0CF-CDC0FF24A53E}" srcOrd="0" destOrd="0" parTransId="{AB907925-4299-498E-B21E-0F052639FCF3}" sibTransId="{5C89074F-C4A1-4E7D-B700-AE767A255D5B}"/>
    <dgm:cxn modelId="{80C2474E-E983-46F0-A85F-696941417DC9}" srcId="{8E3E4171-B3E8-44D5-A59F-FC5D3602C7FD}" destId="{E2CBDBCC-31C3-446F-BEC8-D8E50073236C}" srcOrd="1" destOrd="0" parTransId="{688D7A6C-8B43-45A3-AAF3-34E5F4238B2D}" sibTransId="{BC75FAE9-F854-4931-8641-8C74FC2C918B}"/>
    <dgm:cxn modelId="{C235CC68-CDCD-485B-B779-C2836C09D6CD}" srcId="{7853227F-3439-4DD8-A108-11E804DF4462}" destId="{580ABE2B-16A6-483C-80C7-B4D6D7754B6D}" srcOrd="2" destOrd="0" parTransId="{4082984C-1393-4CA0-BE65-32F8CCBE7F41}" sibTransId="{A3D4AAA9-C8B2-4D2A-ADD4-7D70580A674F}"/>
    <dgm:cxn modelId="{48DAD981-A1FD-4E01-A51A-FA62F11D5F8A}" srcId="{8E3E4171-B3E8-44D5-A59F-FC5D3602C7FD}" destId="{7853227F-3439-4DD8-A108-11E804DF4462}" srcOrd="0" destOrd="0" parTransId="{FBA5B4AB-07AC-43AD-8B85-FAF16A71F021}" sibTransId="{CD008CF2-2F38-41C7-80E3-750BC763E585}"/>
    <dgm:cxn modelId="{B0A91EE2-7417-4F70-BE85-6E4547421C96}" srcId="{7853227F-3439-4DD8-A108-11E804DF4462}" destId="{31BA7591-5181-46AB-8EEB-997BA00BDD78}" srcOrd="0" destOrd="0" parTransId="{D231A459-E38A-4562-A14E-B47B7AB08781}" sibTransId="{81451B38-CA3E-4EA7-88CB-D59D55904067}"/>
    <dgm:cxn modelId="{F4C64E6C-2E17-41A6-B30F-922AE57D6D35}" type="presOf" srcId="{31BA7591-5181-46AB-8EEB-997BA00BDD78}" destId="{CC64B38D-A5FD-4788-9D9F-1D0D70E357C7}" srcOrd="0" destOrd="0" presId="urn:microsoft.com/office/officeart/2005/8/layout/hList1"/>
    <dgm:cxn modelId="{31EB2528-037F-471C-A9EC-1767D192C7BB}" type="presOf" srcId="{E2CBDBCC-31C3-446F-BEC8-D8E50073236C}" destId="{D5DCA3E8-7AE9-4755-96D2-8B800C6359D4}" srcOrd="0" destOrd="0" presId="urn:microsoft.com/office/officeart/2005/8/layout/hList1"/>
    <dgm:cxn modelId="{0C13E686-5488-41FA-86D4-10656464FD95}" srcId="{E2CBDBCC-31C3-446F-BEC8-D8E50073236C}" destId="{73BF0F81-38CE-408A-90FB-B4F4FAFECE63}" srcOrd="1" destOrd="0" parTransId="{BF5BB870-3242-4508-8D84-98E8058C67B6}" sibTransId="{EC4C2848-555E-48F5-8840-C099E1E99118}"/>
    <dgm:cxn modelId="{EC2C050F-0EDB-4348-A049-DF4D6F1D632F}" type="presParOf" srcId="{9CC78F79-EBE4-4F76-AD44-63D4059CB592}" destId="{AA24E61B-78DF-4976-A0BD-ADFB29F34477}" srcOrd="0" destOrd="0" presId="urn:microsoft.com/office/officeart/2005/8/layout/hList1"/>
    <dgm:cxn modelId="{DD8D602E-109E-4F26-AF05-7C0A955EC70B}" type="presParOf" srcId="{AA24E61B-78DF-4976-A0BD-ADFB29F34477}" destId="{9E287287-2D51-4BD8-ABB3-3A5F233CDB2F}" srcOrd="0" destOrd="0" presId="urn:microsoft.com/office/officeart/2005/8/layout/hList1"/>
    <dgm:cxn modelId="{C44EF6EB-E421-457A-AADB-9DDF5DD75C1F}" type="presParOf" srcId="{AA24E61B-78DF-4976-A0BD-ADFB29F34477}" destId="{CC64B38D-A5FD-4788-9D9F-1D0D70E357C7}" srcOrd="1" destOrd="0" presId="urn:microsoft.com/office/officeart/2005/8/layout/hList1"/>
    <dgm:cxn modelId="{113472B7-A665-4609-963C-08ABDC096197}" type="presParOf" srcId="{9CC78F79-EBE4-4F76-AD44-63D4059CB592}" destId="{543DA34E-3F36-43E7-9AA4-72C6FA2D7341}" srcOrd="1" destOrd="0" presId="urn:microsoft.com/office/officeart/2005/8/layout/hList1"/>
    <dgm:cxn modelId="{3D78E0FB-3C24-4E2C-A892-94C23DC88427}" type="presParOf" srcId="{9CC78F79-EBE4-4F76-AD44-63D4059CB592}" destId="{EA4D95BD-A01C-4D00-AA8C-BD20EEB10E4E}" srcOrd="2" destOrd="0" presId="urn:microsoft.com/office/officeart/2005/8/layout/hList1"/>
    <dgm:cxn modelId="{529463D7-418F-4320-A363-D494D260B8F7}" type="presParOf" srcId="{EA4D95BD-A01C-4D00-AA8C-BD20EEB10E4E}" destId="{D5DCA3E8-7AE9-4755-96D2-8B800C6359D4}" srcOrd="0" destOrd="0" presId="urn:microsoft.com/office/officeart/2005/8/layout/hList1"/>
    <dgm:cxn modelId="{31503BFE-7FEA-4608-901A-4D547AB3E8C6}" type="presParOf" srcId="{EA4D95BD-A01C-4D00-AA8C-BD20EEB10E4E}" destId="{B83CA31E-CA81-4DB8-B733-2CF44AC9249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E164D3-AEDF-4762-8FA8-353235625F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4E9666-3440-4D9D-A81E-0F5399384C63}">
      <dgm:prSet phldrT="[Text]" custT="1"/>
      <dgm:spPr>
        <a:solidFill>
          <a:schemeClr val="accent2"/>
        </a:solidFill>
      </dgm:spPr>
      <dgm:t>
        <a:bodyPr/>
        <a:lstStyle/>
        <a:p>
          <a:r>
            <a:rPr lang="en-US" sz="1800" dirty="0" smtClean="0"/>
            <a:t>Q:Write a program to develop the addition of 5 numbers using arrays. </a:t>
          </a:r>
          <a:endParaRPr lang="en-US" sz="1800" dirty="0"/>
        </a:p>
      </dgm:t>
    </dgm:pt>
    <dgm:pt modelId="{C3FD36B5-CF5F-41CA-A4BC-A033BBC739C3}" type="parTrans" cxnId="{967CB429-CFA9-4A27-90C3-14C9250B5B44}">
      <dgm:prSet/>
      <dgm:spPr/>
      <dgm:t>
        <a:bodyPr/>
        <a:lstStyle/>
        <a:p>
          <a:endParaRPr lang="en-US"/>
        </a:p>
      </dgm:t>
    </dgm:pt>
    <dgm:pt modelId="{C68DDB7C-56A3-4220-8FA3-5A4C40EEF6EC}" type="sibTrans" cxnId="{967CB429-CFA9-4A27-90C3-14C9250B5B44}">
      <dgm:prSet/>
      <dgm:spPr/>
      <dgm:t>
        <a:bodyPr/>
        <a:lstStyle/>
        <a:p>
          <a:endParaRPr lang="en-US"/>
        </a:p>
      </dgm:t>
    </dgm:pt>
    <dgm:pt modelId="{B2942013-1C97-4530-811E-DF9BD41BDF2B}">
      <dgm:prSet phldrT="[Text]" custT="1"/>
      <dgm:spPr/>
      <dgm:t>
        <a:bodyPr/>
        <a:lstStyle/>
        <a:p>
          <a:r>
            <a:rPr lang="en-US" sz="1800" dirty="0" smtClean="0"/>
            <a:t>Q:Write a program to demonstrate two dimensional arrays. </a:t>
          </a:r>
          <a:endParaRPr lang="en-US" sz="1800" dirty="0"/>
        </a:p>
      </dgm:t>
    </dgm:pt>
    <dgm:pt modelId="{74A71DC3-DE9F-4460-BA67-BC30F33567CB}" type="sibTrans" cxnId="{3354B8D9-CBDE-463D-BA47-7EC4ADE89873}">
      <dgm:prSet/>
      <dgm:spPr/>
      <dgm:t>
        <a:bodyPr/>
        <a:lstStyle/>
        <a:p>
          <a:endParaRPr lang="en-US"/>
        </a:p>
      </dgm:t>
    </dgm:pt>
    <dgm:pt modelId="{F74BA4A7-1DC5-49C8-BCCA-9B7A60E159FD}" type="parTrans" cxnId="{3354B8D9-CBDE-463D-BA47-7EC4ADE89873}">
      <dgm:prSet/>
      <dgm:spPr/>
      <dgm:t>
        <a:bodyPr/>
        <a:lstStyle/>
        <a:p>
          <a:endParaRPr lang="en-US"/>
        </a:p>
      </dgm:t>
    </dgm:pt>
    <dgm:pt modelId="{EC3621E5-2473-481D-B95A-1A3B5BFEAC2F}" type="pres">
      <dgm:prSet presAssocID="{30E164D3-AEDF-4762-8FA8-353235625F59}" presName="linear" presStyleCnt="0">
        <dgm:presLayoutVars>
          <dgm:animLvl val="lvl"/>
          <dgm:resizeHandles val="exact"/>
        </dgm:presLayoutVars>
      </dgm:prSet>
      <dgm:spPr/>
      <dgm:t>
        <a:bodyPr/>
        <a:lstStyle/>
        <a:p>
          <a:endParaRPr lang="en-US"/>
        </a:p>
      </dgm:t>
    </dgm:pt>
    <dgm:pt modelId="{7B5AFC1E-8149-4809-B599-A29F91004EA7}" type="pres">
      <dgm:prSet presAssocID="{0E4E9666-3440-4D9D-A81E-0F5399384C63}" presName="parentText" presStyleLbl="node1" presStyleIdx="0" presStyleCnt="2">
        <dgm:presLayoutVars>
          <dgm:chMax val="0"/>
          <dgm:bulletEnabled val="1"/>
        </dgm:presLayoutVars>
      </dgm:prSet>
      <dgm:spPr/>
      <dgm:t>
        <a:bodyPr/>
        <a:lstStyle/>
        <a:p>
          <a:endParaRPr lang="en-US"/>
        </a:p>
      </dgm:t>
    </dgm:pt>
    <dgm:pt modelId="{0FDB91F3-D0FF-4FAF-A37F-E227E0B6C6FE}" type="pres">
      <dgm:prSet presAssocID="{C68DDB7C-56A3-4220-8FA3-5A4C40EEF6EC}" presName="spacer" presStyleCnt="0"/>
      <dgm:spPr/>
    </dgm:pt>
    <dgm:pt modelId="{413CA4E2-E9C7-4A25-B0B1-F5AF74D96176}" type="pres">
      <dgm:prSet presAssocID="{B2942013-1C97-4530-811E-DF9BD41BDF2B}" presName="parentText" presStyleLbl="node1" presStyleIdx="1" presStyleCnt="2">
        <dgm:presLayoutVars>
          <dgm:chMax val="0"/>
          <dgm:bulletEnabled val="1"/>
        </dgm:presLayoutVars>
      </dgm:prSet>
      <dgm:spPr/>
      <dgm:t>
        <a:bodyPr/>
        <a:lstStyle/>
        <a:p>
          <a:endParaRPr lang="en-US"/>
        </a:p>
      </dgm:t>
    </dgm:pt>
  </dgm:ptLst>
  <dgm:cxnLst>
    <dgm:cxn modelId="{AE8860BA-BB5E-40AB-99D4-FA2C324C3EC5}" type="presOf" srcId="{B2942013-1C97-4530-811E-DF9BD41BDF2B}" destId="{413CA4E2-E9C7-4A25-B0B1-F5AF74D96176}" srcOrd="0" destOrd="0" presId="urn:microsoft.com/office/officeart/2005/8/layout/vList2"/>
    <dgm:cxn modelId="{E90C7B18-B3FB-476C-BB96-A316EBB74CE8}" type="presOf" srcId="{0E4E9666-3440-4D9D-A81E-0F5399384C63}" destId="{7B5AFC1E-8149-4809-B599-A29F91004EA7}" srcOrd="0" destOrd="0" presId="urn:microsoft.com/office/officeart/2005/8/layout/vList2"/>
    <dgm:cxn modelId="{9A058D18-2443-4F4F-8FBC-83D2D8A1498A}" type="presOf" srcId="{30E164D3-AEDF-4762-8FA8-353235625F59}" destId="{EC3621E5-2473-481D-B95A-1A3B5BFEAC2F}" srcOrd="0" destOrd="0" presId="urn:microsoft.com/office/officeart/2005/8/layout/vList2"/>
    <dgm:cxn modelId="{3354B8D9-CBDE-463D-BA47-7EC4ADE89873}" srcId="{30E164D3-AEDF-4762-8FA8-353235625F59}" destId="{B2942013-1C97-4530-811E-DF9BD41BDF2B}" srcOrd="1" destOrd="0" parTransId="{F74BA4A7-1DC5-49C8-BCCA-9B7A60E159FD}" sibTransId="{74A71DC3-DE9F-4460-BA67-BC30F33567CB}"/>
    <dgm:cxn modelId="{967CB429-CFA9-4A27-90C3-14C9250B5B44}" srcId="{30E164D3-AEDF-4762-8FA8-353235625F59}" destId="{0E4E9666-3440-4D9D-A81E-0F5399384C63}" srcOrd="0" destOrd="0" parTransId="{C3FD36B5-CF5F-41CA-A4BC-A033BBC739C3}" sibTransId="{C68DDB7C-56A3-4220-8FA3-5A4C40EEF6EC}"/>
    <dgm:cxn modelId="{3DB95C3E-0B38-4495-A29A-56A48E70150F}" type="presParOf" srcId="{EC3621E5-2473-481D-B95A-1A3B5BFEAC2F}" destId="{7B5AFC1E-8149-4809-B599-A29F91004EA7}" srcOrd="0" destOrd="0" presId="urn:microsoft.com/office/officeart/2005/8/layout/vList2"/>
    <dgm:cxn modelId="{8FFC1348-5CF3-441B-A4E0-2A20BD314D9B}" type="presParOf" srcId="{EC3621E5-2473-481D-B95A-1A3B5BFEAC2F}" destId="{0FDB91F3-D0FF-4FAF-A37F-E227E0B6C6FE}" srcOrd="1" destOrd="0" presId="urn:microsoft.com/office/officeart/2005/8/layout/vList2"/>
    <dgm:cxn modelId="{72393B8E-3CFE-4B20-91E3-0AB6928426AD}" type="presParOf" srcId="{EC3621E5-2473-481D-B95A-1A3B5BFEAC2F}" destId="{413CA4E2-E9C7-4A25-B0B1-F5AF74D9617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44D2AD-FBCF-4AE0-8796-55F1EF4FB86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4F7A6D-0715-47C0-A3BB-A2AFAFE51A80}">
      <dgm:prSet phldrT="[Text]" custT="1"/>
      <dgm:spPr/>
      <dgm:t>
        <a:bodyPr/>
        <a:lstStyle/>
        <a:p>
          <a:r>
            <a:rPr lang="en-US" sz="1800" dirty="0" smtClean="0"/>
            <a:t>Array is a derived data type which is used to store similar data items in contiguous memory locations under a single name.</a:t>
          </a:r>
          <a:endParaRPr lang="en-US" sz="1800" dirty="0"/>
        </a:p>
      </dgm:t>
    </dgm:pt>
    <dgm:pt modelId="{831E16CE-E6AC-4348-8412-FB550B42EE37}" type="parTrans" cxnId="{90C2339A-0644-4AA1-9BA8-5905E7CECBF2}">
      <dgm:prSet/>
      <dgm:spPr/>
      <dgm:t>
        <a:bodyPr/>
        <a:lstStyle/>
        <a:p>
          <a:endParaRPr lang="en-US"/>
        </a:p>
      </dgm:t>
    </dgm:pt>
    <dgm:pt modelId="{F8139B6A-7756-4C00-B291-A67F82FE7921}" type="sibTrans" cxnId="{90C2339A-0644-4AA1-9BA8-5905E7CECBF2}">
      <dgm:prSet/>
      <dgm:spPr/>
      <dgm:t>
        <a:bodyPr/>
        <a:lstStyle/>
        <a:p>
          <a:endParaRPr lang="en-US"/>
        </a:p>
      </dgm:t>
    </dgm:pt>
    <dgm:pt modelId="{4313B3D9-CE77-44A1-B03F-92C400AB2A9D}">
      <dgm:prSet phldrT="[Text]" custT="1"/>
      <dgm:spPr/>
      <dgm:t>
        <a:bodyPr/>
        <a:lstStyle/>
        <a:p>
          <a:r>
            <a:rPr lang="en-US" sz="1800" dirty="0" smtClean="0">
              <a:solidFill>
                <a:schemeClr val="bg1"/>
              </a:solidFill>
            </a:rPr>
            <a:t>It holds a fixed number of equally sized data elements, generally of the same data type such as an integer or a string.</a:t>
          </a:r>
          <a:endParaRPr lang="en-US" sz="1800" dirty="0">
            <a:solidFill>
              <a:schemeClr val="bg1"/>
            </a:solidFill>
          </a:endParaRPr>
        </a:p>
      </dgm:t>
    </dgm:pt>
    <dgm:pt modelId="{76E55D2F-923B-4A30-8A25-0AF9195ACDC1}" type="parTrans" cxnId="{DA450D46-D225-490E-9B64-D9D17D2A832F}">
      <dgm:prSet/>
      <dgm:spPr/>
      <dgm:t>
        <a:bodyPr/>
        <a:lstStyle/>
        <a:p>
          <a:endParaRPr lang="en-US"/>
        </a:p>
      </dgm:t>
    </dgm:pt>
    <dgm:pt modelId="{658A6ADE-979F-480D-8962-D630A84E6EF3}" type="sibTrans" cxnId="{DA450D46-D225-490E-9B64-D9D17D2A832F}">
      <dgm:prSet/>
      <dgm:spPr/>
      <dgm:t>
        <a:bodyPr/>
        <a:lstStyle/>
        <a:p>
          <a:endParaRPr lang="en-US"/>
        </a:p>
      </dgm:t>
    </dgm:pt>
    <dgm:pt modelId="{F663018C-6EE9-4426-8E4D-289D054E8DC6}">
      <dgm:prSet phldrT="[Text]" custT="1"/>
      <dgm:spPr/>
      <dgm:t>
        <a:bodyPr/>
        <a:lstStyle/>
        <a:p>
          <a:r>
            <a:rPr lang="en-US" sz="1800" dirty="0" smtClean="0"/>
            <a:t>The individual elements are accessed by specifying the subscript.</a:t>
          </a:r>
          <a:endParaRPr lang="en-US" sz="1800" dirty="0"/>
        </a:p>
      </dgm:t>
    </dgm:pt>
    <dgm:pt modelId="{AEF7442D-0EC0-43B8-9749-2CB1BE53E53B}" type="parTrans" cxnId="{FE6E5BDF-92CA-48DB-822B-5334A5FD27BD}">
      <dgm:prSet/>
      <dgm:spPr/>
      <dgm:t>
        <a:bodyPr/>
        <a:lstStyle/>
        <a:p>
          <a:endParaRPr lang="en-US"/>
        </a:p>
      </dgm:t>
    </dgm:pt>
    <dgm:pt modelId="{4422981D-5497-424C-948C-955E8D5BDDB3}" type="sibTrans" cxnId="{FE6E5BDF-92CA-48DB-822B-5334A5FD27BD}">
      <dgm:prSet/>
      <dgm:spPr/>
      <dgm:t>
        <a:bodyPr/>
        <a:lstStyle/>
        <a:p>
          <a:endParaRPr lang="en-US"/>
        </a:p>
      </dgm:t>
    </dgm:pt>
    <dgm:pt modelId="{6543ABAE-2F4B-48BC-9D1A-E2128AE42C9F}">
      <dgm:prSet phldrT="[Text]" custT="1"/>
      <dgm:spPr/>
      <dgm:t>
        <a:bodyPr/>
        <a:lstStyle/>
        <a:p>
          <a:r>
            <a:rPr lang="en-US" sz="1800" dirty="0" smtClean="0">
              <a:solidFill>
                <a:schemeClr val="bg1"/>
              </a:solidFill>
            </a:rPr>
            <a:t>Arrays are commonly used in computer programs to organize data so that a related set of values can be easily sorted. </a:t>
          </a:r>
          <a:endParaRPr lang="en-US" sz="1800" dirty="0">
            <a:solidFill>
              <a:schemeClr val="bg1"/>
            </a:solidFill>
          </a:endParaRPr>
        </a:p>
      </dgm:t>
    </dgm:pt>
    <dgm:pt modelId="{6410DA89-D517-43C0-B347-137867E9AC0A}" type="parTrans" cxnId="{3AA6E8F1-2601-4D65-A144-52A40D2A22BA}">
      <dgm:prSet/>
      <dgm:spPr/>
      <dgm:t>
        <a:bodyPr/>
        <a:lstStyle/>
        <a:p>
          <a:endParaRPr lang="en-US"/>
        </a:p>
      </dgm:t>
    </dgm:pt>
    <dgm:pt modelId="{5615CD9F-127D-4C32-A0D4-B5FF2C4D40F9}" type="sibTrans" cxnId="{3AA6E8F1-2601-4D65-A144-52A40D2A22BA}">
      <dgm:prSet/>
      <dgm:spPr/>
      <dgm:t>
        <a:bodyPr/>
        <a:lstStyle/>
        <a:p>
          <a:endParaRPr lang="en-US"/>
        </a:p>
      </dgm:t>
    </dgm:pt>
    <dgm:pt modelId="{34C9DF2E-0CAD-4B55-ABB3-F93015D8951B}" type="pres">
      <dgm:prSet presAssocID="{CB44D2AD-FBCF-4AE0-8796-55F1EF4FB869}" presName="linear" presStyleCnt="0">
        <dgm:presLayoutVars>
          <dgm:dir/>
          <dgm:animLvl val="lvl"/>
          <dgm:resizeHandles val="exact"/>
        </dgm:presLayoutVars>
      </dgm:prSet>
      <dgm:spPr/>
      <dgm:t>
        <a:bodyPr/>
        <a:lstStyle/>
        <a:p>
          <a:endParaRPr lang="en-US"/>
        </a:p>
      </dgm:t>
    </dgm:pt>
    <dgm:pt modelId="{BB95D881-2616-4323-8FD4-D6FFCF65184D}" type="pres">
      <dgm:prSet presAssocID="{A04F7A6D-0715-47C0-A3BB-A2AFAFE51A80}" presName="parentLin" presStyleCnt="0"/>
      <dgm:spPr/>
    </dgm:pt>
    <dgm:pt modelId="{67F41A4F-C4FF-4630-9A39-64D1BD864219}" type="pres">
      <dgm:prSet presAssocID="{A04F7A6D-0715-47C0-A3BB-A2AFAFE51A80}" presName="parentLeftMargin" presStyleLbl="node1" presStyleIdx="0" presStyleCnt="4"/>
      <dgm:spPr/>
      <dgm:t>
        <a:bodyPr/>
        <a:lstStyle/>
        <a:p>
          <a:endParaRPr lang="en-US"/>
        </a:p>
      </dgm:t>
    </dgm:pt>
    <dgm:pt modelId="{FA41AD38-4DD7-4266-9FED-E9AF81EAB27D}" type="pres">
      <dgm:prSet presAssocID="{A04F7A6D-0715-47C0-A3BB-A2AFAFE51A80}" presName="parentText" presStyleLbl="node1" presStyleIdx="0" presStyleCnt="4" custScaleX="104838" custScaleY="408991" custLinFactNeighborX="-82439" custLinFactNeighborY="-19991">
        <dgm:presLayoutVars>
          <dgm:chMax val="0"/>
          <dgm:bulletEnabled val="1"/>
        </dgm:presLayoutVars>
      </dgm:prSet>
      <dgm:spPr/>
      <dgm:t>
        <a:bodyPr/>
        <a:lstStyle/>
        <a:p>
          <a:endParaRPr lang="en-US"/>
        </a:p>
      </dgm:t>
    </dgm:pt>
    <dgm:pt modelId="{820B1E46-2D33-462E-98C1-886E4E88420A}" type="pres">
      <dgm:prSet presAssocID="{A04F7A6D-0715-47C0-A3BB-A2AFAFE51A80}" presName="negativeSpace" presStyleCnt="0"/>
      <dgm:spPr/>
    </dgm:pt>
    <dgm:pt modelId="{D91B5125-F5B8-43A6-B595-C62E94A44225}" type="pres">
      <dgm:prSet presAssocID="{A04F7A6D-0715-47C0-A3BB-A2AFAFE51A80}" presName="childText" presStyleLbl="conFgAcc1" presStyleIdx="0" presStyleCnt="4">
        <dgm:presLayoutVars>
          <dgm:bulletEnabled val="1"/>
        </dgm:presLayoutVars>
      </dgm:prSet>
      <dgm:spPr/>
    </dgm:pt>
    <dgm:pt modelId="{6963FA2B-EF8F-420B-B085-703E96ADE39E}" type="pres">
      <dgm:prSet presAssocID="{F8139B6A-7756-4C00-B291-A67F82FE7921}" presName="spaceBetweenRectangles" presStyleCnt="0"/>
      <dgm:spPr/>
    </dgm:pt>
    <dgm:pt modelId="{0F160683-D4FF-49C3-8509-1449E4ECBA8C}" type="pres">
      <dgm:prSet presAssocID="{4313B3D9-CE77-44A1-B03F-92C400AB2A9D}" presName="parentLin" presStyleCnt="0"/>
      <dgm:spPr/>
    </dgm:pt>
    <dgm:pt modelId="{4DA07AB0-DCCD-4D28-88E1-53D642BE0739}" type="pres">
      <dgm:prSet presAssocID="{4313B3D9-CE77-44A1-B03F-92C400AB2A9D}" presName="parentLeftMargin" presStyleLbl="node1" presStyleIdx="0" presStyleCnt="4"/>
      <dgm:spPr/>
      <dgm:t>
        <a:bodyPr/>
        <a:lstStyle/>
        <a:p>
          <a:endParaRPr lang="en-US"/>
        </a:p>
      </dgm:t>
    </dgm:pt>
    <dgm:pt modelId="{7981F415-7F3B-410D-A109-56F6465E91B6}" type="pres">
      <dgm:prSet presAssocID="{4313B3D9-CE77-44A1-B03F-92C400AB2A9D}" presName="parentText" presStyleLbl="node1" presStyleIdx="1" presStyleCnt="4" custScaleX="106126" custScaleY="416258" custLinFactX="-1254" custLinFactNeighborX="-100000" custLinFactNeighborY="-23743">
        <dgm:presLayoutVars>
          <dgm:chMax val="0"/>
          <dgm:bulletEnabled val="1"/>
        </dgm:presLayoutVars>
      </dgm:prSet>
      <dgm:spPr/>
      <dgm:t>
        <a:bodyPr/>
        <a:lstStyle/>
        <a:p>
          <a:endParaRPr lang="en-US"/>
        </a:p>
      </dgm:t>
    </dgm:pt>
    <dgm:pt modelId="{46C6C102-89CF-41EC-852C-B9830C678850}" type="pres">
      <dgm:prSet presAssocID="{4313B3D9-CE77-44A1-B03F-92C400AB2A9D}" presName="negativeSpace" presStyleCnt="0"/>
      <dgm:spPr/>
    </dgm:pt>
    <dgm:pt modelId="{7E380D60-9ABD-4B59-A87E-6FB6F0990EF8}" type="pres">
      <dgm:prSet presAssocID="{4313B3D9-CE77-44A1-B03F-92C400AB2A9D}" presName="childText" presStyleLbl="conFgAcc1" presStyleIdx="1" presStyleCnt="4">
        <dgm:presLayoutVars>
          <dgm:bulletEnabled val="1"/>
        </dgm:presLayoutVars>
      </dgm:prSet>
      <dgm:spPr/>
    </dgm:pt>
    <dgm:pt modelId="{A01DFF81-1E5D-4A18-9366-1C9D69AE6445}" type="pres">
      <dgm:prSet presAssocID="{658A6ADE-979F-480D-8962-D630A84E6EF3}" presName="spaceBetweenRectangles" presStyleCnt="0"/>
      <dgm:spPr/>
    </dgm:pt>
    <dgm:pt modelId="{CC6F262A-E33D-496A-BB10-171ACA336C77}" type="pres">
      <dgm:prSet presAssocID="{F663018C-6EE9-4426-8E4D-289D054E8DC6}" presName="parentLin" presStyleCnt="0"/>
      <dgm:spPr/>
    </dgm:pt>
    <dgm:pt modelId="{BD1B5828-8B71-4DAF-8541-615A9F80268D}" type="pres">
      <dgm:prSet presAssocID="{F663018C-6EE9-4426-8E4D-289D054E8DC6}" presName="parentLeftMargin" presStyleLbl="node1" presStyleIdx="1" presStyleCnt="4"/>
      <dgm:spPr/>
      <dgm:t>
        <a:bodyPr/>
        <a:lstStyle/>
        <a:p>
          <a:endParaRPr lang="en-US"/>
        </a:p>
      </dgm:t>
    </dgm:pt>
    <dgm:pt modelId="{33361FBA-7B55-4D41-994C-1C7044FB352E}" type="pres">
      <dgm:prSet presAssocID="{F663018C-6EE9-4426-8E4D-289D054E8DC6}" presName="parentText" presStyleLbl="node1" presStyleIdx="2" presStyleCnt="4" custScaleX="106493" custScaleY="444175" custLinFactNeighborX="-100000" custLinFactNeighborY="-34761">
        <dgm:presLayoutVars>
          <dgm:chMax val="0"/>
          <dgm:bulletEnabled val="1"/>
        </dgm:presLayoutVars>
      </dgm:prSet>
      <dgm:spPr/>
      <dgm:t>
        <a:bodyPr/>
        <a:lstStyle/>
        <a:p>
          <a:endParaRPr lang="en-US"/>
        </a:p>
      </dgm:t>
    </dgm:pt>
    <dgm:pt modelId="{68A8B6CF-5BC8-41F1-A575-55CA8360158E}" type="pres">
      <dgm:prSet presAssocID="{F663018C-6EE9-4426-8E4D-289D054E8DC6}" presName="negativeSpace" presStyleCnt="0"/>
      <dgm:spPr/>
    </dgm:pt>
    <dgm:pt modelId="{1E87C478-78C5-4D1E-B13F-994F4FB2CE48}" type="pres">
      <dgm:prSet presAssocID="{F663018C-6EE9-4426-8E4D-289D054E8DC6}" presName="childText" presStyleLbl="conFgAcc1" presStyleIdx="2" presStyleCnt="4">
        <dgm:presLayoutVars>
          <dgm:bulletEnabled val="1"/>
        </dgm:presLayoutVars>
      </dgm:prSet>
      <dgm:spPr/>
    </dgm:pt>
    <dgm:pt modelId="{150BDDD7-6663-4D1F-9A0C-279C6AAC1655}" type="pres">
      <dgm:prSet presAssocID="{4422981D-5497-424C-948C-955E8D5BDDB3}" presName="spaceBetweenRectangles" presStyleCnt="0"/>
      <dgm:spPr/>
    </dgm:pt>
    <dgm:pt modelId="{7DEA1277-6370-418D-B3D9-3F09BD069102}" type="pres">
      <dgm:prSet presAssocID="{6543ABAE-2F4B-48BC-9D1A-E2128AE42C9F}" presName="parentLin" presStyleCnt="0"/>
      <dgm:spPr/>
    </dgm:pt>
    <dgm:pt modelId="{3852EDAE-DFBB-4F31-AF92-B27AC6DB4ADB}" type="pres">
      <dgm:prSet presAssocID="{6543ABAE-2F4B-48BC-9D1A-E2128AE42C9F}" presName="parentLeftMargin" presStyleLbl="node1" presStyleIdx="2" presStyleCnt="4"/>
      <dgm:spPr/>
      <dgm:t>
        <a:bodyPr/>
        <a:lstStyle/>
        <a:p>
          <a:endParaRPr lang="en-US"/>
        </a:p>
      </dgm:t>
    </dgm:pt>
    <dgm:pt modelId="{3B30BB8E-8112-416A-8C58-7098B5FED6C1}" type="pres">
      <dgm:prSet presAssocID="{6543ABAE-2F4B-48BC-9D1A-E2128AE42C9F}" presName="parentText" presStyleLbl="node1" presStyleIdx="3" presStyleCnt="4" custScaleX="106263" custScaleY="416258" custLinFactNeighborX="-100000" custLinFactNeighborY="-45016">
        <dgm:presLayoutVars>
          <dgm:chMax val="0"/>
          <dgm:bulletEnabled val="1"/>
        </dgm:presLayoutVars>
      </dgm:prSet>
      <dgm:spPr/>
      <dgm:t>
        <a:bodyPr/>
        <a:lstStyle/>
        <a:p>
          <a:endParaRPr lang="en-US"/>
        </a:p>
      </dgm:t>
    </dgm:pt>
    <dgm:pt modelId="{C4D525FB-EE9A-4CAA-8350-85DB7ADE2B66}" type="pres">
      <dgm:prSet presAssocID="{6543ABAE-2F4B-48BC-9D1A-E2128AE42C9F}" presName="negativeSpace" presStyleCnt="0"/>
      <dgm:spPr/>
    </dgm:pt>
    <dgm:pt modelId="{64FE77AF-BEB0-4D85-962C-9FE712696966}" type="pres">
      <dgm:prSet presAssocID="{6543ABAE-2F4B-48BC-9D1A-E2128AE42C9F}" presName="childText" presStyleLbl="conFgAcc1" presStyleIdx="3" presStyleCnt="4">
        <dgm:presLayoutVars>
          <dgm:bulletEnabled val="1"/>
        </dgm:presLayoutVars>
      </dgm:prSet>
      <dgm:spPr/>
    </dgm:pt>
  </dgm:ptLst>
  <dgm:cxnLst>
    <dgm:cxn modelId="{DA450D46-D225-490E-9B64-D9D17D2A832F}" srcId="{CB44D2AD-FBCF-4AE0-8796-55F1EF4FB869}" destId="{4313B3D9-CE77-44A1-B03F-92C400AB2A9D}" srcOrd="1" destOrd="0" parTransId="{76E55D2F-923B-4A30-8A25-0AF9195ACDC1}" sibTransId="{658A6ADE-979F-480D-8962-D630A84E6EF3}"/>
    <dgm:cxn modelId="{90C2339A-0644-4AA1-9BA8-5905E7CECBF2}" srcId="{CB44D2AD-FBCF-4AE0-8796-55F1EF4FB869}" destId="{A04F7A6D-0715-47C0-A3BB-A2AFAFE51A80}" srcOrd="0" destOrd="0" parTransId="{831E16CE-E6AC-4348-8412-FB550B42EE37}" sibTransId="{F8139B6A-7756-4C00-B291-A67F82FE7921}"/>
    <dgm:cxn modelId="{3AA6E8F1-2601-4D65-A144-52A40D2A22BA}" srcId="{CB44D2AD-FBCF-4AE0-8796-55F1EF4FB869}" destId="{6543ABAE-2F4B-48BC-9D1A-E2128AE42C9F}" srcOrd="3" destOrd="0" parTransId="{6410DA89-D517-43C0-B347-137867E9AC0A}" sibTransId="{5615CD9F-127D-4C32-A0D4-B5FF2C4D40F9}"/>
    <dgm:cxn modelId="{5E39C302-5452-44BD-8925-535E58676AA6}" type="presOf" srcId="{4313B3D9-CE77-44A1-B03F-92C400AB2A9D}" destId="{7981F415-7F3B-410D-A109-56F6465E91B6}" srcOrd="1" destOrd="0" presId="urn:microsoft.com/office/officeart/2005/8/layout/list1"/>
    <dgm:cxn modelId="{FE6E5BDF-92CA-48DB-822B-5334A5FD27BD}" srcId="{CB44D2AD-FBCF-4AE0-8796-55F1EF4FB869}" destId="{F663018C-6EE9-4426-8E4D-289D054E8DC6}" srcOrd="2" destOrd="0" parTransId="{AEF7442D-0EC0-43B8-9749-2CB1BE53E53B}" sibTransId="{4422981D-5497-424C-948C-955E8D5BDDB3}"/>
    <dgm:cxn modelId="{85357C27-D016-4E35-833E-3BFB9B9513B6}" type="presOf" srcId="{A04F7A6D-0715-47C0-A3BB-A2AFAFE51A80}" destId="{67F41A4F-C4FF-4630-9A39-64D1BD864219}" srcOrd="0" destOrd="0" presId="urn:microsoft.com/office/officeart/2005/8/layout/list1"/>
    <dgm:cxn modelId="{19559CC7-9836-465B-A721-CDC83969EAB8}" type="presOf" srcId="{4313B3D9-CE77-44A1-B03F-92C400AB2A9D}" destId="{4DA07AB0-DCCD-4D28-88E1-53D642BE0739}" srcOrd="0" destOrd="0" presId="urn:microsoft.com/office/officeart/2005/8/layout/list1"/>
    <dgm:cxn modelId="{1E24784B-8765-479B-9364-C7B19F657572}" type="presOf" srcId="{CB44D2AD-FBCF-4AE0-8796-55F1EF4FB869}" destId="{34C9DF2E-0CAD-4B55-ABB3-F93015D8951B}" srcOrd="0" destOrd="0" presId="urn:microsoft.com/office/officeart/2005/8/layout/list1"/>
    <dgm:cxn modelId="{32C0E27C-911B-4BFD-88BB-0963264F76F1}" type="presOf" srcId="{F663018C-6EE9-4426-8E4D-289D054E8DC6}" destId="{33361FBA-7B55-4D41-994C-1C7044FB352E}" srcOrd="1" destOrd="0" presId="urn:microsoft.com/office/officeart/2005/8/layout/list1"/>
    <dgm:cxn modelId="{E21BA77C-1546-423B-BBAD-41C0BFCBBEDC}" type="presOf" srcId="{A04F7A6D-0715-47C0-A3BB-A2AFAFE51A80}" destId="{FA41AD38-4DD7-4266-9FED-E9AF81EAB27D}" srcOrd="1" destOrd="0" presId="urn:microsoft.com/office/officeart/2005/8/layout/list1"/>
    <dgm:cxn modelId="{EDC113A1-FE8D-48D7-8769-3D139E8E1BC7}" type="presOf" srcId="{6543ABAE-2F4B-48BC-9D1A-E2128AE42C9F}" destId="{3852EDAE-DFBB-4F31-AF92-B27AC6DB4ADB}" srcOrd="0" destOrd="0" presId="urn:microsoft.com/office/officeart/2005/8/layout/list1"/>
    <dgm:cxn modelId="{D930EF65-D50E-458E-AF7D-3EFC6371760A}" type="presOf" srcId="{F663018C-6EE9-4426-8E4D-289D054E8DC6}" destId="{BD1B5828-8B71-4DAF-8541-615A9F80268D}" srcOrd="0" destOrd="0" presId="urn:microsoft.com/office/officeart/2005/8/layout/list1"/>
    <dgm:cxn modelId="{2EAD0180-8803-4926-A42D-4431F838500A}" type="presOf" srcId="{6543ABAE-2F4B-48BC-9D1A-E2128AE42C9F}" destId="{3B30BB8E-8112-416A-8C58-7098B5FED6C1}" srcOrd="1" destOrd="0" presId="urn:microsoft.com/office/officeart/2005/8/layout/list1"/>
    <dgm:cxn modelId="{86D1B086-FD99-4587-AC5B-638AA7A13F9D}" type="presParOf" srcId="{34C9DF2E-0CAD-4B55-ABB3-F93015D8951B}" destId="{BB95D881-2616-4323-8FD4-D6FFCF65184D}" srcOrd="0" destOrd="0" presId="urn:microsoft.com/office/officeart/2005/8/layout/list1"/>
    <dgm:cxn modelId="{ADFA02CC-C049-43F8-9EAD-BA288D2D3358}" type="presParOf" srcId="{BB95D881-2616-4323-8FD4-D6FFCF65184D}" destId="{67F41A4F-C4FF-4630-9A39-64D1BD864219}" srcOrd="0" destOrd="0" presId="urn:microsoft.com/office/officeart/2005/8/layout/list1"/>
    <dgm:cxn modelId="{D4259D17-53A7-449C-BF73-B8A07B1E38FF}" type="presParOf" srcId="{BB95D881-2616-4323-8FD4-D6FFCF65184D}" destId="{FA41AD38-4DD7-4266-9FED-E9AF81EAB27D}" srcOrd="1" destOrd="0" presId="urn:microsoft.com/office/officeart/2005/8/layout/list1"/>
    <dgm:cxn modelId="{299E69D5-1534-4D85-A721-66DE11685741}" type="presParOf" srcId="{34C9DF2E-0CAD-4B55-ABB3-F93015D8951B}" destId="{820B1E46-2D33-462E-98C1-886E4E88420A}" srcOrd="1" destOrd="0" presId="urn:microsoft.com/office/officeart/2005/8/layout/list1"/>
    <dgm:cxn modelId="{710050F9-4BB4-4823-B349-E6F14C0CC2C9}" type="presParOf" srcId="{34C9DF2E-0CAD-4B55-ABB3-F93015D8951B}" destId="{D91B5125-F5B8-43A6-B595-C62E94A44225}" srcOrd="2" destOrd="0" presId="urn:microsoft.com/office/officeart/2005/8/layout/list1"/>
    <dgm:cxn modelId="{5763A94B-8F71-4D2F-AD47-E69A1BA75EDD}" type="presParOf" srcId="{34C9DF2E-0CAD-4B55-ABB3-F93015D8951B}" destId="{6963FA2B-EF8F-420B-B085-703E96ADE39E}" srcOrd="3" destOrd="0" presId="urn:microsoft.com/office/officeart/2005/8/layout/list1"/>
    <dgm:cxn modelId="{49504C30-7812-42D6-A80D-F81878C2CE05}" type="presParOf" srcId="{34C9DF2E-0CAD-4B55-ABB3-F93015D8951B}" destId="{0F160683-D4FF-49C3-8509-1449E4ECBA8C}" srcOrd="4" destOrd="0" presId="urn:microsoft.com/office/officeart/2005/8/layout/list1"/>
    <dgm:cxn modelId="{99F1C6F6-C291-4521-AFEE-0D01F1AE24B5}" type="presParOf" srcId="{0F160683-D4FF-49C3-8509-1449E4ECBA8C}" destId="{4DA07AB0-DCCD-4D28-88E1-53D642BE0739}" srcOrd="0" destOrd="0" presId="urn:microsoft.com/office/officeart/2005/8/layout/list1"/>
    <dgm:cxn modelId="{09D4E63D-93EE-40C9-8E7D-6325CFDBFD63}" type="presParOf" srcId="{0F160683-D4FF-49C3-8509-1449E4ECBA8C}" destId="{7981F415-7F3B-410D-A109-56F6465E91B6}" srcOrd="1" destOrd="0" presId="urn:microsoft.com/office/officeart/2005/8/layout/list1"/>
    <dgm:cxn modelId="{08AC8FDB-7815-4162-B21D-79BF583F9396}" type="presParOf" srcId="{34C9DF2E-0CAD-4B55-ABB3-F93015D8951B}" destId="{46C6C102-89CF-41EC-852C-B9830C678850}" srcOrd="5" destOrd="0" presId="urn:microsoft.com/office/officeart/2005/8/layout/list1"/>
    <dgm:cxn modelId="{2C1616E0-A5BD-4491-897F-46720325F796}" type="presParOf" srcId="{34C9DF2E-0CAD-4B55-ABB3-F93015D8951B}" destId="{7E380D60-9ABD-4B59-A87E-6FB6F0990EF8}" srcOrd="6" destOrd="0" presId="urn:microsoft.com/office/officeart/2005/8/layout/list1"/>
    <dgm:cxn modelId="{207EDB61-A27F-4390-926B-046049A2279D}" type="presParOf" srcId="{34C9DF2E-0CAD-4B55-ABB3-F93015D8951B}" destId="{A01DFF81-1E5D-4A18-9366-1C9D69AE6445}" srcOrd="7" destOrd="0" presId="urn:microsoft.com/office/officeart/2005/8/layout/list1"/>
    <dgm:cxn modelId="{B1F00F9C-F220-46ED-926F-0E5F00534C34}" type="presParOf" srcId="{34C9DF2E-0CAD-4B55-ABB3-F93015D8951B}" destId="{CC6F262A-E33D-496A-BB10-171ACA336C77}" srcOrd="8" destOrd="0" presId="urn:microsoft.com/office/officeart/2005/8/layout/list1"/>
    <dgm:cxn modelId="{B11626F6-1C27-4924-AE7F-EB0CBD079684}" type="presParOf" srcId="{CC6F262A-E33D-496A-BB10-171ACA336C77}" destId="{BD1B5828-8B71-4DAF-8541-615A9F80268D}" srcOrd="0" destOrd="0" presId="urn:microsoft.com/office/officeart/2005/8/layout/list1"/>
    <dgm:cxn modelId="{578868D1-4F78-4D33-BED4-BE10B207A87F}" type="presParOf" srcId="{CC6F262A-E33D-496A-BB10-171ACA336C77}" destId="{33361FBA-7B55-4D41-994C-1C7044FB352E}" srcOrd="1" destOrd="0" presId="urn:microsoft.com/office/officeart/2005/8/layout/list1"/>
    <dgm:cxn modelId="{F16DB974-2353-43D4-8ECE-1588D9717003}" type="presParOf" srcId="{34C9DF2E-0CAD-4B55-ABB3-F93015D8951B}" destId="{68A8B6CF-5BC8-41F1-A575-55CA8360158E}" srcOrd="9" destOrd="0" presId="urn:microsoft.com/office/officeart/2005/8/layout/list1"/>
    <dgm:cxn modelId="{C99ADFBA-5432-4430-85D1-B0DD64FE86D5}" type="presParOf" srcId="{34C9DF2E-0CAD-4B55-ABB3-F93015D8951B}" destId="{1E87C478-78C5-4D1E-B13F-994F4FB2CE48}" srcOrd="10" destOrd="0" presId="urn:microsoft.com/office/officeart/2005/8/layout/list1"/>
    <dgm:cxn modelId="{5EE84617-9D3D-422D-987E-0439C5DDF985}" type="presParOf" srcId="{34C9DF2E-0CAD-4B55-ABB3-F93015D8951B}" destId="{150BDDD7-6663-4D1F-9A0C-279C6AAC1655}" srcOrd="11" destOrd="0" presId="urn:microsoft.com/office/officeart/2005/8/layout/list1"/>
    <dgm:cxn modelId="{54B0913E-D9F4-4871-8168-8E7FCCCA0456}" type="presParOf" srcId="{34C9DF2E-0CAD-4B55-ABB3-F93015D8951B}" destId="{7DEA1277-6370-418D-B3D9-3F09BD069102}" srcOrd="12" destOrd="0" presId="urn:microsoft.com/office/officeart/2005/8/layout/list1"/>
    <dgm:cxn modelId="{9DDCC8B3-43A3-4636-82F9-555C00DBB3D8}" type="presParOf" srcId="{7DEA1277-6370-418D-B3D9-3F09BD069102}" destId="{3852EDAE-DFBB-4F31-AF92-B27AC6DB4ADB}" srcOrd="0" destOrd="0" presId="urn:microsoft.com/office/officeart/2005/8/layout/list1"/>
    <dgm:cxn modelId="{AE71731A-205E-4050-A5A6-41AF88E4B804}" type="presParOf" srcId="{7DEA1277-6370-418D-B3D9-3F09BD069102}" destId="{3B30BB8E-8112-416A-8C58-7098B5FED6C1}" srcOrd="1" destOrd="0" presId="urn:microsoft.com/office/officeart/2005/8/layout/list1"/>
    <dgm:cxn modelId="{B8448C44-4AB5-4E41-B8F3-53B7CDA3BFF2}" type="presParOf" srcId="{34C9DF2E-0CAD-4B55-ABB3-F93015D8951B}" destId="{C4D525FB-EE9A-4CAA-8350-85DB7ADE2B66}" srcOrd="13" destOrd="0" presId="urn:microsoft.com/office/officeart/2005/8/layout/list1"/>
    <dgm:cxn modelId="{25AFF0B6-7E26-45A3-8084-19DD9B4C74FD}" type="presParOf" srcId="{34C9DF2E-0CAD-4B55-ABB3-F93015D8951B}" destId="{64FE77AF-BEB0-4D85-962C-9FE71269696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594C7-1B09-41E4-8D9D-D4DF2D0002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8A6370-BD5A-4791-9264-0F5894A1ACFD}">
      <dgm:prSet phldrT="[Text]"/>
      <dgm:spPr>
        <a:solidFill>
          <a:schemeClr val="accent2"/>
        </a:solidFill>
      </dgm:spPr>
      <dgm:t>
        <a:bodyPr/>
        <a:lstStyle/>
        <a:p>
          <a:r>
            <a:rPr lang="en-US" dirty="0" smtClean="0"/>
            <a:t>Int x[5];</a:t>
          </a:r>
          <a:endParaRPr lang="en-US" dirty="0"/>
        </a:p>
      </dgm:t>
    </dgm:pt>
    <dgm:pt modelId="{33D664A4-388E-4AF8-A851-6B5BF268459E}" type="parTrans" cxnId="{B6FE3503-1F33-4468-9438-AE561089F943}">
      <dgm:prSet/>
      <dgm:spPr/>
      <dgm:t>
        <a:bodyPr/>
        <a:lstStyle/>
        <a:p>
          <a:endParaRPr lang="en-US"/>
        </a:p>
      </dgm:t>
    </dgm:pt>
    <dgm:pt modelId="{6529C306-8854-442B-9CB4-2328F6D1E339}" type="sibTrans" cxnId="{B6FE3503-1F33-4468-9438-AE561089F943}">
      <dgm:prSet/>
      <dgm:spPr/>
      <dgm:t>
        <a:bodyPr/>
        <a:lstStyle/>
        <a:p>
          <a:endParaRPr lang="en-US"/>
        </a:p>
      </dgm:t>
    </dgm:pt>
    <dgm:pt modelId="{D9FBCF41-FEDE-4243-9D08-4B27CC434F33}">
      <dgm:prSet phldrT="[Text]"/>
      <dgm:spPr>
        <a:solidFill>
          <a:schemeClr val="accent1">
            <a:lumMod val="60000"/>
            <a:lumOff val="40000"/>
            <a:alpha val="90000"/>
          </a:schemeClr>
        </a:solidFill>
      </dgm:spPr>
      <dgm:t>
        <a:bodyPr/>
        <a:lstStyle/>
        <a:p>
          <a:r>
            <a:rPr lang="en-US" b="0" dirty="0" smtClean="0"/>
            <a:t>Defines an integer array x of 5 integers starting at x[0], and ending at x[4].</a:t>
          </a:r>
          <a:endParaRPr lang="en-US" dirty="0"/>
        </a:p>
      </dgm:t>
    </dgm:pt>
    <dgm:pt modelId="{F395F029-030E-44FF-92DE-E7FB866AC4F4}" type="parTrans" cxnId="{BDC56CEC-068F-4EEE-AFE9-4812F891D9FC}">
      <dgm:prSet/>
      <dgm:spPr/>
      <dgm:t>
        <a:bodyPr/>
        <a:lstStyle/>
        <a:p>
          <a:endParaRPr lang="en-US"/>
        </a:p>
      </dgm:t>
    </dgm:pt>
    <dgm:pt modelId="{FAB8B918-6CDA-4693-91D8-C6A8A12B40D5}" type="sibTrans" cxnId="{BDC56CEC-068F-4EEE-AFE9-4812F891D9FC}">
      <dgm:prSet/>
      <dgm:spPr/>
      <dgm:t>
        <a:bodyPr/>
        <a:lstStyle/>
        <a:p>
          <a:endParaRPr lang="en-US"/>
        </a:p>
      </dgm:t>
    </dgm:pt>
    <dgm:pt modelId="{6C7CAC70-9715-464A-8806-AEEECD5F8D14}">
      <dgm:prSet phldrT="[Text]"/>
      <dgm:spPr>
        <a:solidFill>
          <a:schemeClr val="accent2"/>
        </a:solidFill>
      </dgm:spPr>
      <dgm:t>
        <a:bodyPr/>
        <a:lstStyle/>
        <a:p>
          <a:r>
            <a:rPr lang="en-US" dirty="0" smtClean="0"/>
            <a:t>char </a:t>
          </a:r>
          <a:r>
            <a:rPr lang="en-US" dirty="0" err="1" smtClean="0"/>
            <a:t>str</a:t>
          </a:r>
          <a:r>
            <a:rPr lang="en-US" dirty="0" smtClean="0"/>
            <a:t>[16]="qwerty";</a:t>
          </a:r>
          <a:endParaRPr lang="en-US" dirty="0"/>
        </a:p>
      </dgm:t>
    </dgm:pt>
    <dgm:pt modelId="{71B5EA03-C7D4-421A-916E-0191CB7EAFCD}" type="parTrans" cxnId="{EF632D97-3F1B-4BEB-B3B1-C155258D8EE0}">
      <dgm:prSet/>
      <dgm:spPr/>
      <dgm:t>
        <a:bodyPr/>
        <a:lstStyle/>
        <a:p>
          <a:endParaRPr lang="en-US"/>
        </a:p>
      </dgm:t>
    </dgm:pt>
    <dgm:pt modelId="{F1D7AF46-0E38-42A9-9A0D-8349B8186BBC}" type="sibTrans" cxnId="{EF632D97-3F1B-4BEB-B3B1-C155258D8EE0}">
      <dgm:prSet/>
      <dgm:spPr/>
      <dgm:t>
        <a:bodyPr/>
        <a:lstStyle/>
        <a:p>
          <a:endParaRPr lang="en-US"/>
        </a:p>
      </dgm:t>
    </dgm:pt>
    <dgm:pt modelId="{279CB66B-42B2-43BA-9F08-AFA2A75325CE}">
      <dgm:prSet phldrT="[Text]"/>
      <dgm:spPr>
        <a:solidFill>
          <a:schemeClr val="accent2"/>
        </a:solidFill>
      </dgm:spPr>
      <dgm:t>
        <a:bodyPr/>
        <a:lstStyle/>
        <a:p>
          <a:r>
            <a:rPr lang="en-US" dirty="0" smtClean="0"/>
            <a:t>float </a:t>
          </a:r>
          <a:r>
            <a:rPr lang="en-US" dirty="0" err="1" smtClean="0"/>
            <a:t>sales_amt</a:t>
          </a:r>
          <a:r>
            <a:rPr lang="en-US" dirty="0" smtClean="0"/>
            <a:t>[10];</a:t>
          </a:r>
          <a:endParaRPr lang="en-US" dirty="0"/>
        </a:p>
      </dgm:t>
    </dgm:pt>
    <dgm:pt modelId="{DDEB2B6E-3E8E-4756-968B-CDA581C07416}" type="parTrans" cxnId="{E3B73E88-DC36-422D-A5A3-F7157E570990}">
      <dgm:prSet/>
      <dgm:spPr/>
      <dgm:t>
        <a:bodyPr/>
        <a:lstStyle/>
        <a:p>
          <a:endParaRPr lang="en-US"/>
        </a:p>
      </dgm:t>
    </dgm:pt>
    <dgm:pt modelId="{55AD6EEF-35A0-4C84-A5D0-F83AD8DCADAF}" type="sibTrans" cxnId="{E3B73E88-DC36-422D-A5A3-F7157E570990}">
      <dgm:prSet/>
      <dgm:spPr/>
      <dgm:t>
        <a:bodyPr/>
        <a:lstStyle/>
        <a:p>
          <a:endParaRPr lang="en-US"/>
        </a:p>
      </dgm:t>
    </dgm:pt>
    <dgm:pt modelId="{D335E429-7F25-4E15-95A6-3BA4361A2B65}">
      <dgm:prSet phldrT="[Text]"/>
      <dgm:spPr>
        <a:solidFill>
          <a:schemeClr val="accent1">
            <a:lumMod val="60000"/>
            <a:lumOff val="40000"/>
            <a:alpha val="90000"/>
          </a:schemeClr>
        </a:solidFill>
      </dgm:spPr>
      <dgm:t>
        <a:bodyPr/>
        <a:lstStyle/>
        <a:p>
          <a:r>
            <a:rPr lang="en-US" b="0" dirty="0" smtClean="0"/>
            <a:t>Defines an floating point array sales_amt of 10 floating point numbers starting at sales_amt[0] and ending at sales_amt[9]</a:t>
          </a:r>
          <a:endParaRPr lang="en-US" dirty="0"/>
        </a:p>
      </dgm:t>
    </dgm:pt>
    <dgm:pt modelId="{E36E20F5-9A75-4816-B61B-A9ED1860585B}" type="parTrans" cxnId="{E9931601-51B9-4F2D-AA54-F8933F6457F1}">
      <dgm:prSet/>
      <dgm:spPr/>
      <dgm:t>
        <a:bodyPr/>
        <a:lstStyle/>
        <a:p>
          <a:endParaRPr lang="en-US"/>
        </a:p>
      </dgm:t>
    </dgm:pt>
    <dgm:pt modelId="{F6A57E46-6B85-42D4-800F-4B0E87A61F96}" type="sibTrans" cxnId="{E9931601-51B9-4F2D-AA54-F8933F6457F1}">
      <dgm:prSet/>
      <dgm:spPr/>
      <dgm:t>
        <a:bodyPr/>
        <a:lstStyle/>
        <a:p>
          <a:endParaRPr lang="en-US"/>
        </a:p>
      </dgm:t>
    </dgm:pt>
    <dgm:pt modelId="{4B9CC7E1-6728-481E-9804-1A3B13953D15}">
      <dgm:prSet phldrT="[Text]"/>
      <dgm:spPr>
        <a:solidFill>
          <a:schemeClr val="accent1">
            <a:lumMod val="60000"/>
            <a:lumOff val="40000"/>
            <a:alpha val="90000"/>
          </a:schemeClr>
        </a:solidFill>
      </dgm:spPr>
      <dgm:t>
        <a:bodyPr/>
        <a:lstStyle/>
        <a:p>
          <a:r>
            <a:rPr lang="en-US" b="0" smtClean="0"/>
            <a:t>Defines a character array which is used to represent a string of maximum of 16 characters</a:t>
          </a:r>
          <a:endParaRPr lang="en-US" dirty="0"/>
        </a:p>
      </dgm:t>
    </dgm:pt>
    <dgm:pt modelId="{7470EAAD-AC1D-465B-91A2-725E54AC5C81}" type="parTrans" cxnId="{9C15BA7A-78A0-41C3-AD2B-085AE594FC50}">
      <dgm:prSet/>
      <dgm:spPr/>
      <dgm:t>
        <a:bodyPr/>
        <a:lstStyle/>
        <a:p>
          <a:endParaRPr lang="en-US"/>
        </a:p>
      </dgm:t>
    </dgm:pt>
    <dgm:pt modelId="{F66E3BF9-FC79-4996-88AD-D4AAB8E45BFA}" type="sibTrans" cxnId="{9C15BA7A-78A0-41C3-AD2B-085AE594FC50}">
      <dgm:prSet/>
      <dgm:spPr/>
      <dgm:t>
        <a:bodyPr/>
        <a:lstStyle/>
        <a:p>
          <a:endParaRPr lang="en-US"/>
        </a:p>
      </dgm:t>
    </dgm:pt>
    <dgm:pt modelId="{97C6732E-6039-4A4C-BA4C-21DC3306E642}">
      <dgm:prSet/>
      <dgm:spPr>
        <a:solidFill>
          <a:schemeClr val="accent1">
            <a:lumMod val="60000"/>
            <a:lumOff val="40000"/>
            <a:alpha val="90000"/>
          </a:schemeClr>
        </a:solidFill>
      </dgm:spPr>
      <dgm:t>
        <a:bodyPr/>
        <a:lstStyle/>
        <a:p>
          <a:endParaRPr lang="en-US" b="0" dirty="0"/>
        </a:p>
      </dgm:t>
    </dgm:pt>
    <dgm:pt modelId="{95ED3344-3C37-4F22-B2AA-549FE4D986BD}" type="parTrans" cxnId="{66AE078A-C16F-45C6-A0E6-267EA6529AEF}">
      <dgm:prSet/>
      <dgm:spPr/>
      <dgm:t>
        <a:bodyPr/>
        <a:lstStyle/>
        <a:p>
          <a:endParaRPr lang="en-US"/>
        </a:p>
      </dgm:t>
    </dgm:pt>
    <dgm:pt modelId="{EAF80AE9-F1B3-46E1-805E-3BAE3709A435}" type="sibTrans" cxnId="{66AE078A-C16F-45C6-A0E6-267EA6529AEF}">
      <dgm:prSet/>
      <dgm:spPr/>
      <dgm:t>
        <a:bodyPr/>
        <a:lstStyle/>
        <a:p>
          <a:endParaRPr lang="en-US"/>
        </a:p>
      </dgm:t>
    </dgm:pt>
    <dgm:pt modelId="{864A29A0-8CBA-49B1-BCB3-94FA6F464DA3}" type="pres">
      <dgm:prSet presAssocID="{8FD594C7-1B09-41E4-8D9D-D4DF2D0002F1}" presName="Name0" presStyleCnt="0">
        <dgm:presLayoutVars>
          <dgm:dir/>
          <dgm:animLvl val="lvl"/>
          <dgm:resizeHandles val="exact"/>
        </dgm:presLayoutVars>
      </dgm:prSet>
      <dgm:spPr/>
      <dgm:t>
        <a:bodyPr/>
        <a:lstStyle/>
        <a:p>
          <a:endParaRPr lang="en-US"/>
        </a:p>
      </dgm:t>
    </dgm:pt>
    <dgm:pt modelId="{8B6CE990-FC54-4428-A6CB-29C9E7C4A400}" type="pres">
      <dgm:prSet presAssocID="{C58A6370-BD5A-4791-9264-0F5894A1ACFD}" presName="linNode" presStyleCnt="0"/>
      <dgm:spPr/>
    </dgm:pt>
    <dgm:pt modelId="{984ED78C-9B6A-43B0-BB73-A43EC4328DDA}" type="pres">
      <dgm:prSet presAssocID="{C58A6370-BD5A-4791-9264-0F5894A1ACFD}" presName="parentText" presStyleLbl="node1" presStyleIdx="0" presStyleCnt="3">
        <dgm:presLayoutVars>
          <dgm:chMax val="1"/>
          <dgm:bulletEnabled val="1"/>
        </dgm:presLayoutVars>
      </dgm:prSet>
      <dgm:spPr/>
      <dgm:t>
        <a:bodyPr/>
        <a:lstStyle/>
        <a:p>
          <a:endParaRPr lang="en-US"/>
        </a:p>
      </dgm:t>
    </dgm:pt>
    <dgm:pt modelId="{6B435CFB-40C9-42E9-91D4-D91786D7B021}" type="pres">
      <dgm:prSet presAssocID="{C58A6370-BD5A-4791-9264-0F5894A1ACFD}" presName="descendantText" presStyleLbl="alignAccFollowNode1" presStyleIdx="0" presStyleCnt="3">
        <dgm:presLayoutVars>
          <dgm:bulletEnabled val="1"/>
        </dgm:presLayoutVars>
      </dgm:prSet>
      <dgm:spPr/>
      <dgm:t>
        <a:bodyPr/>
        <a:lstStyle/>
        <a:p>
          <a:endParaRPr lang="en-US"/>
        </a:p>
      </dgm:t>
    </dgm:pt>
    <dgm:pt modelId="{5448170A-8915-4A5E-A42D-F2A32CD1A40A}" type="pres">
      <dgm:prSet presAssocID="{6529C306-8854-442B-9CB4-2328F6D1E339}" presName="sp" presStyleCnt="0"/>
      <dgm:spPr/>
    </dgm:pt>
    <dgm:pt modelId="{C3E2875A-0D85-43A9-A6B7-E29C7ECBDA81}" type="pres">
      <dgm:prSet presAssocID="{6C7CAC70-9715-464A-8806-AEEECD5F8D14}" presName="linNode" presStyleCnt="0"/>
      <dgm:spPr/>
    </dgm:pt>
    <dgm:pt modelId="{B2B713CB-A7CE-4C88-8D16-08D8CE9E0C50}" type="pres">
      <dgm:prSet presAssocID="{6C7CAC70-9715-464A-8806-AEEECD5F8D14}" presName="parentText" presStyleLbl="node1" presStyleIdx="1" presStyleCnt="3">
        <dgm:presLayoutVars>
          <dgm:chMax val="1"/>
          <dgm:bulletEnabled val="1"/>
        </dgm:presLayoutVars>
      </dgm:prSet>
      <dgm:spPr/>
      <dgm:t>
        <a:bodyPr/>
        <a:lstStyle/>
        <a:p>
          <a:endParaRPr lang="en-US"/>
        </a:p>
      </dgm:t>
    </dgm:pt>
    <dgm:pt modelId="{6E2C4089-FD5B-4E82-9A7C-483147AABD7D}" type="pres">
      <dgm:prSet presAssocID="{6C7CAC70-9715-464A-8806-AEEECD5F8D14}" presName="descendantText" presStyleLbl="alignAccFollowNode1" presStyleIdx="1" presStyleCnt="3">
        <dgm:presLayoutVars>
          <dgm:bulletEnabled val="1"/>
        </dgm:presLayoutVars>
      </dgm:prSet>
      <dgm:spPr/>
      <dgm:t>
        <a:bodyPr/>
        <a:lstStyle/>
        <a:p>
          <a:endParaRPr lang="en-US"/>
        </a:p>
      </dgm:t>
    </dgm:pt>
    <dgm:pt modelId="{DF9ECCE7-CD9F-4531-9ECA-A5E516F319FD}" type="pres">
      <dgm:prSet presAssocID="{F1D7AF46-0E38-42A9-9A0D-8349B8186BBC}" presName="sp" presStyleCnt="0"/>
      <dgm:spPr/>
    </dgm:pt>
    <dgm:pt modelId="{F5009E4E-D494-49C8-BE16-BC41728FDBB7}" type="pres">
      <dgm:prSet presAssocID="{279CB66B-42B2-43BA-9F08-AFA2A75325CE}" presName="linNode" presStyleCnt="0"/>
      <dgm:spPr/>
    </dgm:pt>
    <dgm:pt modelId="{D19AF7AF-73DB-4B51-9210-49168D8CAE95}" type="pres">
      <dgm:prSet presAssocID="{279CB66B-42B2-43BA-9F08-AFA2A75325CE}" presName="parentText" presStyleLbl="node1" presStyleIdx="2" presStyleCnt="3" custLinFactNeighborX="-1953" custLinFactNeighborY="3182">
        <dgm:presLayoutVars>
          <dgm:chMax val="1"/>
          <dgm:bulletEnabled val="1"/>
        </dgm:presLayoutVars>
      </dgm:prSet>
      <dgm:spPr/>
      <dgm:t>
        <a:bodyPr/>
        <a:lstStyle/>
        <a:p>
          <a:endParaRPr lang="en-US"/>
        </a:p>
      </dgm:t>
    </dgm:pt>
    <dgm:pt modelId="{CFDAB81D-324B-41E7-BA1E-C6E15B4251AF}" type="pres">
      <dgm:prSet presAssocID="{279CB66B-42B2-43BA-9F08-AFA2A75325CE}" presName="descendantText" presStyleLbl="alignAccFollowNode1" presStyleIdx="2" presStyleCnt="3">
        <dgm:presLayoutVars>
          <dgm:bulletEnabled val="1"/>
        </dgm:presLayoutVars>
      </dgm:prSet>
      <dgm:spPr/>
      <dgm:t>
        <a:bodyPr/>
        <a:lstStyle/>
        <a:p>
          <a:endParaRPr lang="en-US"/>
        </a:p>
      </dgm:t>
    </dgm:pt>
  </dgm:ptLst>
  <dgm:cxnLst>
    <dgm:cxn modelId="{E3B73E88-DC36-422D-A5A3-F7157E570990}" srcId="{8FD594C7-1B09-41E4-8D9D-D4DF2D0002F1}" destId="{279CB66B-42B2-43BA-9F08-AFA2A75325CE}" srcOrd="2" destOrd="0" parTransId="{DDEB2B6E-3E8E-4756-968B-CDA581C07416}" sibTransId="{55AD6EEF-35A0-4C84-A5D0-F83AD8DCADAF}"/>
    <dgm:cxn modelId="{66AE078A-C16F-45C6-A0E6-267EA6529AEF}" srcId="{279CB66B-42B2-43BA-9F08-AFA2A75325CE}" destId="{97C6732E-6039-4A4C-BA4C-21DC3306E642}" srcOrd="1" destOrd="0" parTransId="{95ED3344-3C37-4F22-B2AA-549FE4D986BD}" sibTransId="{EAF80AE9-F1B3-46E1-805E-3BAE3709A435}"/>
    <dgm:cxn modelId="{CF6A4C37-2A66-4FD8-BBC8-AD9F5AB230C6}" type="presOf" srcId="{D9FBCF41-FEDE-4243-9D08-4B27CC434F33}" destId="{6B435CFB-40C9-42E9-91D4-D91786D7B021}" srcOrd="0" destOrd="0" presId="urn:microsoft.com/office/officeart/2005/8/layout/vList5"/>
    <dgm:cxn modelId="{9C15BA7A-78A0-41C3-AD2B-085AE594FC50}" srcId="{6C7CAC70-9715-464A-8806-AEEECD5F8D14}" destId="{4B9CC7E1-6728-481E-9804-1A3B13953D15}" srcOrd="0" destOrd="0" parTransId="{7470EAAD-AC1D-465B-91A2-725E54AC5C81}" sibTransId="{F66E3BF9-FC79-4996-88AD-D4AAB8E45BFA}"/>
    <dgm:cxn modelId="{EF632D97-3F1B-4BEB-B3B1-C155258D8EE0}" srcId="{8FD594C7-1B09-41E4-8D9D-D4DF2D0002F1}" destId="{6C7CAC70-9715-464A-8806-AEEECD5F8D14}" srcOrd="1" destOrd="0" parTransId="{71B5EA03-C7D4-421A-916E-0191CB7EAFCD}" sibTransId="{F1D7AF46-0E38-42A9-9A0D-8349B8186BBC}"/>
    <dgm:cxn modelId="{47D4B688-4AC4-4704-BDD3-3A1301C6E9A2}" type="presOf" srcId="{279CB66B-42B2-43BA-9F08-AFA2A75325CE}" destId="{D19AF7AF-73DB-4B51-9210-49168D8CAE95}" srcOrd="0" destOrd="0" presId="urn:microsoft.com/office/officeart/2005/8/layout/vList5"/>
    <dgm:cxn modelId="{003BBFC7-9759-43A8-9EB7-83C6986C2519}" type="presOf" srcId="{97C6732E-6039-4A4C-BA4C-21DC3306E642}" destId="{CFDAB81D-324B-41E7-BA1E-C6E15B4251AF}" srcOrd="0" destOrd="1" presId="urn:microsoft.com/office/officeart/2005/8/layout/vList5"/>
    <dgm:cxn modelId="{63C1A364-4E11-47B9-8E33-1D0FC7C56531}" type="presOf" srcId="{4B9CC7E1-6728-481E-9804-1A3B13953D15}" destId="{6E2C4089-FD5B-4E82-9A7C-483147AABD7D}" srcOrd="0" destOrd="0" presId="urn:microsoft.com/office/officeart/2005/8/layout/vList5"/>
    <dgm:cxn modelId="{E9931601-51B9-4F2D-AA54-F8933F6457F1}" srcId="{279CB66B-42B2-43BA-9F08-AFA2A75325CE}" destId="{D335E429-7F25-4E15-95A6-3BA4361A2B65}" srcOrd="0" destOrd="0" parTransId="{E36E20F5-9A75-4816-B61B-A9ED1860585B}" sibTransId="{F6A57E46-6B85-42D4-800F-4B0E87A61F96}"/>
    <dgm:cxn modelId="{B6FE3503-1F33-4468-9438-AE561089F943}" srcId="{8FD594C7-1B09-41E4-8D9D-D4DF2D0002F1}" destId="{C58A6370-BD5A-4791-9264-0F5894A1ACFD}" srcOrd="0" destOrd="0" parTransId="{33D664A4-388E-4AF8-A851-6B5BF268459E}" sibTransId="{6529C306-8854-442B-9CB4-2328F6D1E339}"/>
    <dgm:cxn modelId="{D89FE5C1-0706-4FFC-9ECD-57E956A0A496}" type="presOf" srcId="{8FD594C7-1B09-41E4-8D9D-D4DF2D0002F1}" destId="{864A29A0-8CBA-49B1-BCB3-94FA6F464DA3}" srcOrd="0" destOrd="0" presId="urn:microsoft.com/office/officeart/2005/8/layout/vList5"/>
    <dgm:cxn modelId="{99B79B0A-503C-411A-9092-CC0DCA407513}" type="presOf" srcId="{D335E429-7F25-4E15-95A6-3BA4361A2B65}" destId="{CFDAB81D-324B-41E7-BA1E-C6E15B4251AF}" srcOrd="0" destOrd="0" presId="urn:microsoft.com/office/officeart/2005/8/layout/vList5"/>
    <dgm:cxn modelId="{BDC56CEC-068F-4EEE-AFE9-4812F891D9FC}" srcId="{C58A6370-BD5A-4791-9264-0F5894A1ACFD}" destId="{D9FBCF41-FEDE-4243-9D08-4B27CC434F33}" srcOrd="0" destOrd="0" parTransId="{F395F029-030E-44FF-92DE-E7FB866AC4F4}" sibTransId="{FAB8B918-6CDA-4693-91D8-C6A8A12B40D5}"/>
    <dgm:cxn modelId="{FF0BEB62-558A-4009-9F83-C22683E998C4}" type="presOf" srcId="{C58A6370-BD5A-4791-9264-0F5894A1ACFD}" destId="{984ED78C-9B6A-43B0-BB73-A43EC4328DDA}" srcOrd="0" destOrd="0" presId="urn:microsoft.com/office/officeart/2005/8/layout/vList5"/>
    <dgm:cxn modelId="{3ACA62EE-2F8A-4F61-837A-5A33D362CBAD}" type="presOf" srcId="{6C7CAC70-9715-464A-8806-AEEECD5F8D14}" destId="{B2B713CB-A7CE-4C88-8D16-08D8CE9E0C50}" srcOrd="0" destOrd="0" presId="urn:microsoft.com/office/officeart/2005/8/layout/vList5"/>
    <dgm:cxn modelId="{51F46B5A-EA4B-4852-94EB-A6B4CFAEEDF7}" type="presParOf" srcId="{864A29A0-8CBA-49B1-BCB3-94FA6F464DA3}" destId="{8B6CE990-FC54-4428-A6CB-29C9E7C4A400}" srcOrd="0" destOrd="0" presId="urn:microsoft.com/office/officeart/2005/8/layout/vList5"/>
    <dgm:cxn modelId="{507544F8-C402-4B8D-AE33-2049E22B6AB6}" type="presParOf" srcId="{8B6CE990-FC54-4428-A6CB-29C9E7C4A400}" destId="{984ED78C-9B6A-43B0-BB73-A43EC4328DDA}" srcOrd="0" destOrd="0" presId="urn:microsoft.com/office/officeart/2005/8/layout/vList5"/>
    <dgm:cxn modelId="{19FC9A7B-A586-4E88-9052-91B49819534A}" type="presParOf" srcId="{8B6CE990-FC54-4428-A6CB-29C9E7C4A400}" destId="{6B435CFB-40C9-42E9-91D4-D91786D7B021}" srcOrd="1" destOrd="0" presId="urn:microsoft.com/office/officeart/2005/8/layout/vList5"/>
    <dgm:cxn modelId="{741FF400-F983-4C61-868F-DF8AB6CD0C35}" type="presParOf" srcId="{864A29A0-8CBA-49B1-BCB3-94FA6F464DA3}" destId="{5448170A-8915-4A5E-A42D-F2A32CD1A40A}" srcOrd="1" destOrd="0" presId="urn:microsoft.com/office/officeart/2005/8/layout/vList5"/>
    <dgm:cxn modelId="{799D1766-C238-4FC2-832F-99CB26401CB8}" type="presParOf" srcId="{864A29A0-8CBA-49B1-BCB3-94FA6F464DA3}" destId="{C3E2875A-0D85-43A9-A6B7-E29C7ECBDA81}" srcOrd="2" destOrd="0" presId="urn:microsoft.com/office/officeart/2005/8/layout/vList5"/>
    <dgm:cxn modelId="{57547D85-FDE1-4E55-9B11-965D284B28D0}" type="presParOf" srcId="{C3E2875A-0D85-43A9-A6B7-E29C7ECBDA81}" destId="{B2B713CB-A7CE-4C88-8D16-08D8CE9E0C50}" srcOrd="0" destOrd="0" presId="urn:microsoft.com/office/officeart/2005/8/layout/vList5"/>
    <dgm:cxn modelId="{3621F84E-B528-416E-AAE1-558E6B7C3D1C}" type="presParOf" srcId="{C3E2875A-0D85-43A9-A6B7-E29C7ECBDA81}" destId="{6E2C4089-FD5B-4E82-9A7C-483147AABD7D}" srcOrd="1" destOrd="0" presId="urn:microsoft.com/office/officeart/2005/8/layout/vList5"/>
    <dgm:cxn modelId="{9537F4E2-F150-4352-A51B-6549FBC513EE}" type="presParOf" srcId="{864A29A0-8CBA-49B1-BCB3-94FA6F464DA3}" destId="{DF9ECCE7-CD9F-4531-9ECA-A5E516F319FD}" srcOrd="3" destOrd="0" presId="urn:microsoft.com/office/officeart/2005/8/layout/vList5"/>
    <dgm:cxn modelId="{89D7A888-0052-4D74-8597-AB4F2E790594}" type="presParOf" srcId="{864A29A0-8CBA-49B1-BCB3-94FA6F464DA3}" destId="{F5009E4E-D494-49C8-BE16-BC41728FDBB7}" srcOrd="4" destOrd="0" presId="urn:microsoft.com/office/officeart/2005/8/layout/vList5"/>
    <dgm:cxn modelId="{3936B468-ACCC-4280-980C-AAD7C578153B}" type="presParOf" srcId="{F5009E4E-D494-49C8-BE16-BC41728FDBB7}" destId="{D19AF7AF-73DB-4B51-9210-49168D8CAE95}" srcOrd="0" destOrd="0" presId="urn:microsoft.com/office/officeart/2005/8/layout/vList5"/>
    <dgm:cxn modelId="{35AA0A06-BDC6-4E16-B21C-BA2B1DAFF289}" type="presParOf" srcId="{F5009E4E-D494-49C8-BE16-BC41728FDBB7}" destId="{CFDAB81D-324B-41E7-BA1E-C6E15B4251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65FFC0-9AAD-4878-9C9C-2B18DBCAFC2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FC1015E-8CFD-47B0-957B-C2E540C00A0E}">
      <dgm:prSet phldrT="[Text]"/>
      <dgm:spPr>
        <a:solidFill>
          <a:schemeClr val="accent2"/>
        </a:solidFill>
      </dgm:spPr>
      <dgm:t>
        <a:bodyPr/>
        <a:lstStyle/>
        <a:p>
          <a:r>
            <a:rPr lang="en-US" dirty="0" smtClean="0"/>
            <a:t>Array elements can be initialized during declaration.</a:t>
          </a:r>
          <a:endParaRPr lang="en-US" dirty="0"/>
        </a:p>
      </dgm:t>
    </dgm:pt>
    <dgm:pt modelId="{896D3FDB-2AC1-4915-B3CD-51960AAD4D1C}" type="parTrans" cxnId="{E8E8FBBB-6907-4718-8388-42DF45EFE4B9}">
      <dgm:prSet/>
      <dgm:spPr/>
      <dgm:t>
        <a:bodyPr/>
        <a:lstStyle/>
        <a:p>
          <a:endParaRPr lang="en-US"/>
        </a:p>
      </dgm:t>
    </dgm:pt>
    <dgm:pt modelId="{9B6902AE-B357-4155-9146-0BB9856B8420}" type="sibTrans" cxnId="{E8E8FBBB-6907-4718-8388-42DF45EFE4B9}">
      <dgm:prSet/>
      <dgm:spPr/>
      <dgm:t>
        <a:bodyPr/>
        <a:lstStyle/>
        <a:p>
          <a:endParaRPr lang="en-US"/>
        </a:p>
      </dgm:t>
    </dgm:pt>
    <dgm:pt modelId="{178063F5-41A3-4CB8-95A6-5C222E623098}">
      <dgm:prSet phldrT="[Text]"/>
      <dgm:spPr/>
      <dgm:t>
        <a:bodyPr/>
        <a:lstStyle/>
        <a:p>
          <a:r>
            <a:rPr lang="en-US" dirty="0" smtClean="0"/>
            <a:t>It can also be initialized in the program statements.</a:t>
          </a:r>
          <a:endParaRPr lang="en-US" dirty="0"/>
        </a:p>
      </dgm:t>
    </dgm:pt>
    <dgm:pt modelId="{023CFCA2-F636-46D9-977D-705EBF9A663E}" type="parTrans" cxnId="{7CCD5CAB-9926-4BF9-8667-D265D0855875}">
      <dgm:prSet/>
      <dgm:spPr/>
      <dgm:t>
        <a:bodyPr/>
        <a:lstStyle/>
        <a:p>
          <a:endParaRPr lang="en-US"/>
        </a:p>
      </dgm:t>
    </dgm:pt>
    <dgm:pt modelId="{BC17C0C6-0CB0-4110-A4FF-3F370A686301}" type="sibTrans" cxnId="{7CCD5CAB-9926-4BF9-8667-D265D0855875}">
      <dgm:prSet/>
      <dgm:spPr/>
      <dgm:t>
        <a:bodyPr/>
        <a:lstStyle/>
        <a:p>
          <a:endParaRPr lang="en-US"/>
        </a:p>
      </dgm:t>
    </dgm:pt>
    <dgm:pt modelId="{F9E4E2C8-A536-4019-AEC0-DB36E1BC52F6}">
      <dgm:prSet phldrT="[Text]"/>
      <dgm:spPr>
        <a:solidFill>
          <a:schemeClr val="accent2"/>
        </a:solidFill>
      </dgm:spPr>
      <dgm:t>
        <a:bodyPr/>
        <a:lstStyle/>
        <a:p>
          <a:r>
            <a:rPr lang="en-US" dirty="0" smtClean="0"/>
            <a:t>In partial initialization, the uninitialized array elements are initialized to zero or NULL.</a:t>
          </a:r>
          <a:endParaRPr lang="en-US" dirty="0"/>
        </a:p>
      </dgm:t>
    </dgm:pt>
    <dgm:pt modelId="{C07A7E0B-B603-45AC-B31B-7717EFC79BEF}" type="parTrans" cxnId="{57B89838-CE03-4BC5-A7CE-1C3AAB101866}">
      <dgm:prSet/>
      <dgm:spPr/>
      <dgm:t>
        <a:bodyPr/>
        <a:lstStyle/>
        <a:p>
          <a:endParaRPr lang="en-US"/>
        </a:p>
      </dgm:t>
    </dgm:pt>
    <dgm:pt modelId="{308BA967-13B6-4078-BA04-F6F90A59C6CF}" type="sibTrans" cxnId="{57B89838-CE03-4BC5-A7CE-1C3AAB101866}">
      <dgm:prSet/>
      <dgm:spPr/>
      <dgm:t>
        <a:bodyPr/>
        <a:lstStyle/>
        <a:p>
          <a:endParaRPr lang="en-US"/>
        </a:p>
      </dgm:t>
    </dgm:pt>
    <dgm:pt modelId="{6E1672C6-A1C2-4D60-A09C-E42FD63A5932}">
      <dgm:prSet phldrT="[Text]"/>
      <dgm:spPr/>
      <dgm:t>
        <a:bodyPr/>
        <a:lstStyle/>
        <a:p>
          <a:r>
            <a:rPr lang="en-US" dirty="0" smtClean="0"/>
            <a:t>Syntax:</a:t>
          </a:r>
        </a:p>
        <a:p>
          <a:r>
            <a:rPr lang="en-US" dirty="0" smtClean="0"/>
            <a:t>datatype arrayname[size] = {value(s)};</a:t>
          </a:r>
          <a:endParaRPr lang="en-US" dirty="0"/>
        </a:p>
      </dgm:t>
    </dgm:pt>
    <dgm:pt modelId="{3BA857C2-7775-40B8-B4B8-214D870EFA89}" type="parTrans" cxnId="{C143626B-F101-4D0C-9CF1-9B4576A7FF87}">
      <dgm:prSet/>
      <dgm:spPr/>
      <dgm:t>
        <a:bodyPr/>
        <a:lstStyle/>
        <a:p>
          <a:endParaRPr lang="en-US"/>
        </a:p>
      </dgm:t>
    </dgm:pt>
    <dgm:pt modelId="{41CCD636-DE3C-4004-99C3-92D5592CACB5}" type="sibTrans" cxnId="{C143626B-F101-4D0C-9CF1-9B4576A7FF87}">
      <dgm:prSet/>
      <dgm:spPr/>
      <dgm:t>
        <a:bodyPr/>
        <a:lstStyle/>
        <a:p>
          <a:endParaRPr lang="en-US"/>
        </a:p>
      </dgm:t>
    </dgm:pt>
    <dgm:pt modelId="{2057CD69-117E-4ABB-9D17-7A99AAE498AB}">
      <dgm:prSet phldrT="[Text]"/>
      <dgm:spPr>
        <a:solidFill>
          <a:schemeClr val="accent2"/>
        </a:solidFill>
      </dgm:spPr>
      <dgm:t>
        <a:bodyPr/>
        <a:lstStyle/>
        <a:p>
          <a:r>
            <a:rPr lang="en-US" dirty="0" smtClean="0"/>
            <a:t>OR</a:t>
          </a:r>
        </a:p>
        <a:p>
          <a:r>
            <a:rPr lang="en-US" dirty="0" smtClean="0"/>
            <a:t>datatype arrayname[ ] = {value(s)};</a:t>
          </a:r>
          <a:endParaRPr lang="en-US" dirty="0"/>
        </a:p>
      </dgm:t>
    </dgm:pt>
    <dgm:pt modelId="{B6169C43-FAFA-4F68-B669-13CF480BB4BE}" type="parTrans" cxnId="{5C78453D-92F0-4D71-8103-2002A3A1E4BF}">
      <dgm:prSet/>
      <dgm:spPr/>
      <dgm:t>
        <a:bodyPr/>
        <a:lstStyle/>
        <a:p>
          <a:endParaRPr lang="en-US"/>
        </a:p>
      </dgm:t>
    </dgm:pt>
    <dgm:pt modelId="{DDECEC6B-FD6A-4805-909E-7A92057DCCF3}" type="sibTrans" cxnId="{5C78453D-92F0-4D71-8103-2002A3A1E4BF}">
      <dgm:prSet/>
      <dgm:spPr/>
      <dgm:t>
        <a:bodyPr/>
        <a:lstStyle/>
        <a:p>
          <a:endParaRPr lang="en-US"/>
        </a:p>
      </dgm:t>
    </dgm:pt>
    <dgm:pt modelId="{53880C02-926F-4A94-BDC7-A1DB5206DDC4}" type="pres">
      <dgm:prSet presAssocID="{D265FFC0-9AAD-4878-9C9C-2B18DBCAFC20}" presName="diagram" presStyleCnt="0">
        <dgm:presLayoutVars>
          <dgm:dir/>
          <dgm:resizeHandles val="exact"/>
        </dgm:presLayoutVars>
      </dgm:prSet>
      <dgm:spPr/>
      <dgm:t>
        <a:bodyPr/>
        <a:lstStyle/>
        <a:p>
          <a:endParaRPr lang="en-US"/>
        </a:p>
      </dgm:t>
    </dgm:pt>
    <dgm:pt modelId="{2E0ED850-86BE-4E44-8CD5-74A5FE54324A}" type="pres">
      <dgm:prSet presAssocID="{0FC1015E-8CFD-47B0-957B-C2E540C00A0E}" presName="node" presStyleLbl="node1" presStyleIdx="0" presStyleCnt="5">
        <dgm:presLayoutVars>
          <dgm:bulletEnabled val="1"/>
        </dgm:presLayoutVars>
      </dgm:prSet>
      <dgm:spPr/>
      <dgm:t>
        <a:bodyPr/>
        <a:lstStyle/>
        <a:p>
          <a:endParaRPr lang="en-US"/>
        </a:p>
      </dgm:t>
    </dgm:pt>
    <dgm:pt modelId="{A77026C0-8B78-4907-B4FF-F1D5BB1F906B}" type="pres">
      <dgm:prSet presAssocID="{9B6902AE-B357-4155-9146-0BB9856B8420}" presName="sibTrans" presStyleCnt="0"/>
      <dgm:spPr/>
    </dgm:pt>
    <dgm:pt modelId="{FFE3A3C1-4BA5-44FE-8B25-F7182ADD27BD}" type="pres">
      <dgm:prSet presAssocID="{178063F5-41A3-4CB8-95A6-5C222E623098}" presName="node" presStyleLbl="node1" presStyleIdx="1" presStyleCnt="5">
        <dgm:presLayoutVars>
          <dgm:bulletEnabled val="1"/>
        </dgm:presLayoutVars>
      </dgm:prSet>
      <dgm:spPr/>
      <dgm:t>
        <a:bodyPr/>
        <a:lstStyle/>
        <a:p>
          <a:endParaRPr lang="en-US"/>
        </a:p>
      </dgm:t>
    </dgm:pt>
    <dgm:pt modelId="{4F0C7FD7-CD37-4841-AD26-7429924A1E74}" type="pres">
      <dgm:prSet presAssocID="{BC17C0C6-0CB0-4110-A4FF-3F370A686301}" presName="sibTrans" presStyleCnt="0"/>
      <dgm:spPr/>
    </dgm:pt>
    <dgm:pt modelId="{8E27CAF8-90B3-4D3B-8DC8-0C0EBB6DD446}" type="pres">
      <dgm:prSet presAssocID="{F9E4E2C8-A536-4019-AEC0-DB36E1BC52F6}" presName="node" presStyleLbl="node1" presStyleIdx="2" presStyleCnt="5">
        <dgm:presLayoutVars>
          <dgm:bulletEnabled val="1"/>
        </dgm:presLayoutVars>
      </dgm:prSet>
      <dgm:spPr/>
      <dgm:t>
        <a:bodyPr/>
        <a:lstStyle/>
        <a:p>
          <a:endParaRPr lang="en-US"/>
        </a:p>
      </dgm:t>
    </dgm:pt>
    <dgm:pt modelId="{11316EBF-0202-4D26-930B-8B8CF4F14679}" type="pres">
      <dgm:prSet presAssocID="{308BA967-13B6-4078-BA04-F6F90A59C6CF}" presName="sibTrans" presStyleCnt="0"/>
      <dgm:spPr/>
    </dgm:pt>
    <dgm:pt modelId="{6DD20BCF-76BB-4B49-8D4C-808E5F9FCBC6}" type="pres">
      <dgm:prSet presAssocID="{6E1672C6-A1C2-4D60-A09C-E42FD63A5932}" presName="node" presStyleLbl="node1" presStyleIdx="3" presStyleCnt="5" custScaleX="157316">
        <dgm:presLayoutVars>
          <dgm:bulletEnabled val="1"/>
        </dgm:presLayoutVars>
      </dgm:prSet>
      <dgm:spPr/>
      <dgm:t>
        <a:bodyPr/>
        <a:lstStyle/>
        <a:p>
          <a:endParaRPr lang="en-US"/>
        </a:p>
      </dgm:t>
    </dgm:pt>
    <dgm:pt modelId="{06CEC993-47A5-43DD-B6FC-4B7E6170A48D}" type="pres">
      <dgm:prSet presAssocID="{41CCD636-DE3C-4004-99C3-92D5592CACB5}" presName="sibTrans" presStyleCnt="0"/>
      <dgm:spPr/>
    </dgm:pt>
    <dgm:pt modelId="{2AA7BBF6-801A-46CC-A9BF-1C94987543C9}" type="pres">
      <dgm:prSet presAssocID="{2057CD69-117E-4ABB-9D17-7A99AAE498AB}" presName="node" presStyleLbl="node1" presStyleIdx="4" presStyleCnt="5" custScaleX="158728">
        <dgm:presLayoutVars>
          <dgm:bulletEnabled val="1"/>
        </dgm:presLayoutVars>
      </dgm:prSet>
      <dgm:spPr/>
      <dgm:t>
        <a:bodyPr/>
        <a:lstStyle/>
        <a:p>
          <a:endParaRPr lang="en-US"/>
        </a:p>
      </dgm:t>
    </dgm:pt>
  </dgm:ptLst>
  <dgm:cxnLst>
    <dgm:cxn modelId="{E8E8FBBB-6907-4718-8388-42DF45EFE4B9}" srcId="{D265FFC0-9AAD-4878-9C9C-2B18DBCAFC20}" destId="{0FC1015E-8CFD-47B0-957B-C2E540C00A0E}" srcOrd="0" destOrd="0" parTransId="{896D3FDB-2AC1-4915-B3CD-51960AAD4D1C}" sibTransId="{9B6902AE-B357-4155-9146-0BB9856B8420}"/>
    <dgm:cxn modelId="{57B89838-CE03-4BC5-A7CE-1C3AAB101866}" srcId="{D265FFC0-9AAD-4878-9C9C-2B18DBCAFC20}" destId="{F9E4E2C8-A536-4019-AEC0-DB36E1BC52F6}" srcOrd="2" destOrd="0" parTransId="{C07A7E0B-B603-45AC-B31B-7717EFC79BEF}" sibTransId="{308BA967-13B6-4078-BA04-F6F90A59C6CF}"/>
    <dgm:cxn modelId="{5C78453D-92F0-4D71-8103-2002A3A1E4BF}" srcId="{D265FFC0-9AAD-4878-9C9C-2B18DBCAFC20}" destId="{2057CD69-117E-4ABB-9D17-7A99AAE498AB}" srcOrd="4" destOrd="0" parTransId="{B6169C43-FAFA-4F68-B669-13CF480BB4BE}" sibTransId="{DDECEC6B-FD6A-4805-909E-7A92057DCCF3}"/>
    <dgm:cxn modelId="{C143626B-F101-4D0C-9CF1-9B4576A7FF87}" srcId="{D265FFC0-9AAD-4878-9C9C-2B18DBCAFC20}" destId="{6E1672C6-A1C2-4D60-A09C-E42FD63A5932}" srcOrd="3" destOrd="0" parTransId="{3BA857C2-7775-40B8-B4B8-214D870EFA89}" sibTransId="{41CCD636-DE3C-4004-99C3-92D5592CACB5}"/>
    <dgm:cxn modelId="{4F728C27-0C7E-4533-B757-58A746FF7139}" type="presOf" srcId="{6E1672C6-A1C2-4D60-A09C-E42FD63A5932}" destId="{6DD20BCF-76BB-4B49-8D4C-808E5F9FCBC6}" srcOrd="0" destOrd="0" presId="urn:microsoft.com/office/officeart/2005/8/layout/default"/>
    <dgm:cxn modelId="{578475D1-DEBA-4E78-9A3E-930E130DE989}" type="presOf" srcId="{0FC1015E-8CFD-47B0-957B-C2E540C00A0E}" destId="{2E0ED850-86BE-4E44-8CD5-74A5FE54324A}" srcOrd="0" destOrd="0" presId="urn:microsoft.com/office/officeart/2005/8/layout/default"/>
    <dgm:cxn modelId="{35A81E8E-C8A1-437D-9894-CE58CB4DB944}" type="presOf" srcId="{2057CD69-117E-4ABB-9D17-7A99AAE498AB}" destId="{2AA7BBF6-801A-46CC-A9BF-1C94987543C9}" srcOrd="0" destOrd="0" presId="urn:microsoft.com/office/officeart/2005/8/layout/default"/>
    <dgm:cxn modelId="{7CCD5CAB-9926-4BF9-8667-D265D0855875}" srcId="{D265FFC0-9AAD-4878-9C9C-2B18DBCAFC20}" destId="{178063F5-41A3-4CB8-95A6-5C222E623098}" srcOrd="1" destOrd="0" parTransId="{023CFCA2-F636-46D9-977D-705EBF9A663E}" sibTransId="{BC17C0C6-0CB0-4110-A4FF-3F370A686301}"/>
    <dgm:cxn modelId="{28A667C6-8EE2-4526-A002-76BA0CD0BB8A}" type="presOf" srcId="{178063F5-41A3-4CB8-95A6-5C222E623098}" destId="{FFE3A3C1-4BA5-44FE-8B25-F7182ADD27BD}" srcOrd="0" destOrd="0" presId="urn:microsoft.com/office/officeart/2005/8/layout/default"/>
    <dgm:cxn modelId="{6EABC4EF-EE6E-44B4-999E-42714DFF10FF}" type="presOf" srcId="{F9E4E2C8-A536-4019-AEC0-DB36E1BC52F6}" destId="{8E27CAF8-90B3-4D3B-8DC8-0C0EBB6DD446}" srcOrd="0" destOrd="0" presId="urn:microsoft.com/office/officeart/2005/8/layout/default"/>
    <dgm:cxn modelId="{04A3B221-152F-4F5C-A2CB-907EE0D85202}" type="presOf" srcId="{D265FFC0-9AAD-4878-9C9C-2B18DBCAFC20}" destId="{53880C02-926F-4A94-BDC7-A1DB5206DDC4}" srcOrd="0" destOrd="0" presId="urn:microsoft.com/office/officeart/2005/8/layout/default"/>
    <dgm:cxn modelId="{BCB79CF7-ADB9-448A-B098-B8D9D730CB12}" type="presParOf" srcId="{53880C02-926F-4A94-BDC7-A1DB5206DDC4}" destId="{2E0ED850-86BE-4E44-8CD5-74A5FE54324A}" srcOrd="0" destOrd="0" presId="urn:microsoft.com/office/officeart/2005/8/layout/default"/>
    <dgm:cxn modelId="{5F65FD33-D663-4B0E-B2F1-372AAA2B3272}" type="presParOf" srcId="{53880C02-926F-4A94-BDC7-A1DB5206DDC4}" destId="{A77026C0-8B78-4907-B4FF-F1D5BB1F906B}" srcOrd="1" destOrd="0" presId="urn:microsoft.com/office/officeart/2005/8/layout/default"/>
    <dgm:cxn modelId="{008C21AD-DA9B-4E4E-9DC6-4AD9228CB37A}" type="presParOf" srcId="{53880C02-926F-4A94-BDC7-A1DB5206DDC4}" destId="{FFE3A3C1-4BA5-44FE-8B25-F7182ADD27BD}" srcOrd="2" destOrd="0" presId="urn:microsoft.com/office/officeart/2005/8/layout/default"/>
    <dgm:cxn modelId="{D8DF506D-83A8-4510-9EA2-CD2F7B9A2EBD}" type="presParOf" srcId="{53880C02-926F-4A94-BDC7-A1DB5206DDC4}" destId="{4F0C7FD7-CD37-4841-AD26-7429924A1E74}" srcOrd="3" destOrd="0" presId="urn:microsoft.com/office/officeart/2005/8/layout/default"/>
    <dgm:cxn modelId="{9D1F5779-B7AB-4BD0-AD5B-8451107CF5BE}" type="presParOf" srcId="{53880C02-926F-4A94-BDC7-A1DB5206DDC4}" destId="{8E27CAF8-90B3-4D3B-8DC8-0C0EBB6DD446}" srcOrd="4" destOrd="0" presId="urn:microsoft.com/office/officeart/2005/8/layout/default"/>
    <dgm:cxn modelId="{A3743D78-E3CD-487D-8FB6-C5355E94E9D6}" type="presParOf" srcId="{53880C02-926F-4A94-BDC7-A1DB5206DDC4}" destId="{11316EBF-0202-4D26-930B-8B8CF4F14679}" srcOrd="5" destOrd="0" presId="urn:microsoft.com/office/officeart/2005/8/layout/default"/>
    <dgm:cxn modelId="{9579CA1E-4E72-4008-8AA4-04BD7CC99DE2}" type="presParOf" srcId="{53880C02-926F-4A94-BDC7-A1DB5206DDC4}" destId="{6DD20BCF-76BB-4B49-8D4C-808E5F9FCBC6}" srcOrd="6" destOrd="0" presId="urn:microsoft.com/office/officeart/2005/8/layout/default"/>
    <dgm:cxn modelId="{5C999544-45B9-4D3E-B72A-7DC8A0336094}" type="presParOf" srcId="{53880C02-926F-4A94-BDC7-A1DB5206DDC4}" destId="{06CEC993-47A5-43DD-B6FC-4B7E6170A48D}" srcOrd="7" destOrd="0" presId="urn:microsoft.com/office/officeart/2005/8/layout/default"/>
    <dgm:cxn modelId="{6BF9EAAC-0079-4909-A215-B05AB7809454}" type="presParOf" srcId="{53880C02-926F-4A94-BDC7-A1DB5206DDC4}" destId="{2AA7BBF6-801A-46CC-A9BF-1C94987543C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734F8-EF6A-467A-853B-F41E57BBCA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ED2FEFE-55E7-4805-ACE4-16351DE0013D}">
      <dgm:prSet phldrT="[Text]"/>
      <dgm:spPr>
        <a:solidFill>
          <a:schemeClr val="accent2"/>
        </a:solidFill>
      </dgm:spPr>
      <dgm:t>
        <a:bodyPr/>
        <a:lstStyle/>
        <a:p>
          <a:r>
            <a:rPr lang="en-US" b="1" dirty="0" smtClean="0"/>
            <a:t>Int a[5]={1,2,3,4,5}</a:t>
          </a:r>
          <a:r>
            <a:rPr lang="en-US" dirty="0" smtClean="0"/>
            <a:t>;</a:t>
          </a:r>
          <a:endParaRPr lang="en-US" dirty="0"/>
        </a:p>
      </dgm:t>
    </dgm:pt>
    <dgm:pt modelId="{57DC399C-A6AE-4CA0-9118-5F978D220269}" type="parTrans" cxnId="{97B152AD-5542-479A-B701-CF2B50B90FE4}">
      <dgm:prSet/>
      <dgm:spPr/>
      <dgm:t>
        <a:bodyPr/>
        <a:lstStyle/>
        <a:p>
          <a:endParaRPr lang="en-US"/>
        </a:p>
      </dgm:t>
    </dgm:pt>
    <dgm:pt modelId="{77B4F093-37DF-4E0C-8B89-0D769CA876C5}" type="sibTrans" cxnId="{97B152AD-5542-479A-B701-CF2B50B90FE4}">
      <dgm:prSet/>
      <dgm:spPr/>
      <dgm:t>
        <a:bodyPr/>
        <a:lstStyle/>
        <a:p>
          <a:endParaRPr lang="en-US"/>
        </a:p>
      </dgm:t>
    </dgm:pt>
    <dgm:pt modelId="{6B4A0642-9A28-4489-B31B-D2AA67B3A179}">
      <dgm:prSet phldrT="[Text]"/>
      <dgm:spPr>
        <a:solidFill>
          <a:schemeClr val="accent1">
            <a:lumMod val="60000"/>
            <a:lumOff val="40000"/>
            <a:alpha val="90000"/>
          </a:schemeClr>
        </a:solidFill>
      </dgm:spPr>
      <dgm:t>
        <a:bodyPr/>
        <a:lstStyle/>
        <a:p>
          <a:r>
            <a:rPr lang="en-US" b="1" dirty="0" smtClean="0"/>
            <a:t>- a[0]=1, a[1]=2, a[2]=3, a[3]=4 and a[4]=5</a:t>
          </a:r>
          <a:endParaRPr lang="en-US" dirty="0"/>
        </a:p>
      </dgm:t>
    </dgm:pt>
    <dgm:pt modelId="{ADC3F1D9-9F07-475E-B19F-7963422D6501}" type="parTrans" cxnId="{DEFD0A45-9C7C-48AB-8AD6-79C188B01645}">
      <dgm:prSet/>
      <dgm:spPr/>
      <dgm:t>
        <a:bodyPr/>
        <a:lstStyle/>
        <a:p>
          <a:endParaRPr lang="en-US"/>
        </a:p>
      </dgm:t>
    </dgm:pt>
    <dgm:pt modelId="{7FD916AD-549D-4305-97D7-B3405AED4671}" type="sibTrans" cxnId="{DEFD0A45-9C7C-48AB-8AD6-79C188B01645}">
      <dgm:prSet/>
      <dgm:spPr/>
      <dgm:t>
        <a:bodyPr/>
        <a:lstStyle/>
        <a:p>
          <a:endParaRPr lang="en-US"/>
        </a:p>
      </dgm:t>
    </dgm:pt>
    <dgm:pt modelId="{89BF4615-ED7C-4BAE-AE60-BD76598BC52D}">
      <dgm:prSet phldrT="[Text]"/>
      <dgm:spPr>
        <a:solidFill>
          <a:schemeClr val="accent1">
            <a:lumMod val="60000"/>
            <a:lumOff val="40000"/>
            <a:alpha val="90000"/>
          </a:schemeClr>
        </a:solidFill>
      </dgm:spPr>
      <dgm:t>
        <a:bodyPr/>
        <a:lstStyle/>
        <a:p>
          <a:r>
            <a:rPr lang="en-US" b="1" dirty="0" smtClean="0"/>
            <a:t>-all the array elements are initialized to zero</a:t>
          </a:r>
          <a:endParaRPr lang="en-US" dirty="0"/>
        </a:p>
      </dgm:t>
    </dgm:pt>
    <dgm:pt modelId="{D61784D9-EC2F-4950-8481-B08779E81D7A}" type="parTrans" cxnId="{959636CE-C2F7-4164-B716-9A9ABFDD428C}">
      <dgm:prSet/>
      <dgm:spPr/>
      <dgm:t>
        <a:bodyPr/>
        <a:lstStyle/>
        <a:p>
          <a:endParaRPr lang="en-US"/>
        </a:p>
      </dgm:t>
    </dgm:pt>
    <dgm:pt modelId="{DE5315EC-CC36-4CCC-8B40-442BF4DA25DD}" type="sibTrans" cxnId="{959636CE-C2F7-4164-B716-9A9ABFDD428C}">
      <dgm:prSet/>
      <dgm:spPr/>
      <dgm:t>
        <a:bodyPr/>
        <a:lstStyle/>
        <a:p>
          <a:endParaRPr lang="en-US"/>
        </a:p>
      </dgm:t>
    </dgm:pt>
    <dgm:pt modelId="{E87FFDFF-A332-406D-9D04-7332792C190C}">
      <dgm:prSet phldrT="[Text]"/>
      <dgm:spPr>
        <a:solidFill>
          <a:schemeClr val="accent2"/>
        </a:solidFill>
      </dgm:spPr>
      <dgm:t>
        <a:bodyPr/>
        <a:lstStyle/>
        <a:p>
          <a:r>
            <a:rPr lang="en-US" b="1" dirty="0" smtClean="0"/>
            <a:t>Int a[5]={1,2,3,4};</a:t>
          </a:r>
          <a:endParaRPr lang="en-US" dirty="0"/>
        </a:p>
      </dgm:t>
    </dgm:pt>
    <dgm:pt modelId="{46EBF5C1-7D98-48FB-BBE0-46DA5864E5B0}" type="parTrans" cxnId="{2AEC9291-2AF5-4180-8EE4-E1DDB8296013}">
      <dgm:prSet/>
      <dgm:spPr/>
      <dgm:t>
        <a:bodyPr/>
        <a:lstStyle/>
        <a:p>
          <a:endParaRPr lang="en-US"/>
        </a:p>
      </dgm:t>
    </dgm:pt>
    <dgm:pt modelId="{1392F5AA-B51B-4DDD-8D47-C977D9D79AD1}" type="sibTrans" cxnId="{2AEC9291-2AF5-4180-8EE4-E1DDB8296013}">
      <dgm:prSet/>
      <dgm:spPr/>
      <dgm:t>
        <a:bodyPr/>
        <a:lstStyle/>
        <a:p>
          <a:endParaRPr lang="en-US"/>
        </a:p>
      </dgm:t>
    </dgm:pt>
    <dgm:pt modelId="{1C4C45CB-EF73-4678-8C70-D459FA84F34B}">
      <dgm:prSet phldrT="[Text]"/>
      <dgm:spPr>
        <a:solidFill>
          <a:schemeClr val="accent1">
            <a:lumMod val="60000"/>
            <a:lumOff val="40000"/>
            <a:alpha val="90000"/>
          </a:schemeClr>
        </a:solidFill>
      </dgm:spPr>
      <dgm:t>
        <a:bodyPr/>
        <a:lstStyle/>
        <a:p>
          <a:r>
            <a:rPr lang="en-US" b="1" dirty="0" smtClean="0"/>
            <a:t>- a[4] = 0</a:t>
          </a:r>
          <a:endParaRPr lang="en-US" dirty="0"/>
        </a:p>
      </dgm:t>
    </dgm:pt>
    <dgm:pt modelId="{F5D9B660-BD50-4CB5-98A3-04310B82D5FE}" type="parTrans" cxnId="{99B1DF90-BC37-4D0F-A4D6-64E85D53EC00}">
      <dgm:prSet/>
      <dgm:spPr/>
      <dgm:t>
        <a:bodyPr/>
        <a:lstStyle/>
        <a:p>
          <a:endParaRPr lang="en-US"/>
        </a:p>
      </dgm:t>
    </dgm:pt>
    <dgm:pt modelId="{631ED2F9-3C40-4F53-9A0C-3504D48399BC}" type="sibTrans" cxnId="{99B1DF90-BC37-4D0F-A4D6-64E85D53EC00}">
      <dgm:prSet/>
      <dgm:spPr/>
      <dgm:t>
        <a:bodyPr/>
        <a:lstStyle/>
        <a:p>
          <a:endParaRPr lang="en-US"/>
        </a:p>
      </dgm:t>
    </dgm:pt>
    <dgm:pt modelId="{CFDDE54E-5A5F-4779-921C-53D7F2FF9AE3}">
      <dgm:prSet phldrT="[Text]"/>
      <dgm:spPr>
        <a:solidFill>
          <a:schemeClr val="accent2"/>
        </a:solidFill>
      </dgm:spPr>
      <dgm:t>
        <a:bodyPr/>
        <a:lstStyle/>
        <a:p>
          <a:r>
            <a:rPr lang="en-US" b="1" dirty="0" smtClean="0"/>
            <a:t>int a[ ] = {1,2,3,4};</a:t>
          </a:r>
          <a:endParaRPr lang="en-US" dirty="0"/>
        </a:p>
      </dgm:t>
    </dgm:pt>
    <dgm:pt modelId="{2E670ED7-ED9E-48EA-86E4-09170F39BB32}" type="parTrans" cxnId="{D9D38450-28A8-44D9-87AE-B9A595229757}">
      <dgm:prSet/>
      <dgm:spPr/>
      <dgm:t>
        <a:bodyPr/>
        <a:lstStyle/>
        <a:p>
          <a:endParaRPr lang="en-US"/>
        </a:p>
      </dgm:t>
    </dgm:pt>
    <dgm:pt modelId="{7FB6F92A-249B-4FDC-B90B-A354868D6D0F}" type="sibTrans" cxnId="{D9D38450-28A8-44D9-87AE-B9A595229757}">
      <dgm:prSet/>
      <dgm:spPr/>
      <dgm:t>
        <a:bodyPr/>
        <a:lstStyle/>
        <a:p>
          <a:endParaRPr lang="en-US"/>
        </a:p>
      </dgm:t>
    </dgm:pt>
    <dgm:pt modelId="{2D20FBF2-2ED7-402C-803E-332017921EDD}">
      <dgm:prSet phldrT="[Text]"/>
      <dgm:spPr>
        <a:solidFill>
          <a:schemeClr val="accent1">
            <a:lumMod val="60000"/>
            <a:lumOff val="40000"/>
            <a:alpha val="90000"/>
          </a:schemeClr>
        </a:solidFill>
      </dgm:spPr>
      <dgm:t>
        <a:bodyPr/>
        <a:lstStyle/>
        <a:p>
          <a:r>
            <a:rPr lang="pt-BR" b="1" dirty="0" smtClean="0"/>
            <a:t>- a[0]=1, a[1]=2, a[2]=3, a[3]=4</a:t>
          </a:r>
          <a:endParaRPr lang="en-US" dirty="0"/>
        </a:p>
      </dgm:t>
    </dgm:pt>
    <dgm:pt modelId="{0605666A-F901-40D2-82AF-1C4B657E8B60}" type="parTrans" cxnId="{D2D9431A-F521-4D17-95AD-DC04FA0BC749}">
      <dgm:prSet/>
      <dgm:spPr/>
      <dgm:t>
        <a:bodyPr/>
        <a:lstStyle/>
        <a:p>
          <a:endParaRPr lang="en-US"/>
        </a:p>
      </dgm:t>
    </dgm:pt>
    <dgm:pt modelId="{C8D39F96-B2B6-4C24-B400-386C5F7E04C1}" type="sibTrans" cxnId="{D2D9431A-F521-4D17-95AD-DC04FA0BC749}">
      <dgm:prSet/>
      <dgm:spPr/>
      <dgm:t>
        <a:bodyPr/>
        <a:lstStyle/>
        <a:p>
          <a:endParaRPr lang="en-US"/>
        </a:p>
      </dgm:t>
    </dgm:pt>
    <dgm:pt modelId="{C578F362-E422-4A16-88A1-8E889298F918}">
      <dgm:prSet phldrT="[Text]"/>
      <dgm:spPr>
        <a:solidFill>
          <a:schemeClr val="accent2"/>
        </a:solidFill>
      </dgm:spPr>
      <dgm:t>
        <a:bodyPr/>
        <a:lstStyle/>
        <a:p>
          <a:r>
            <a:rPr lang="en-US" b="1" dirty="0" smtClean="0"/>
            <a:t>Int a[5]={0};</a:t>
          </a:r>
          <a:endParaRPr lang="en-US" dirty="0"/>
        </a:p>
      </dgm:t>
    </dgm:pt>
    <dgm:pt modelId="{FCEB06ED-CC03-4204-9513-1E1151C2F08C}" type="parTrans" cxnId="{67903223-2C6E-432A-BD09-A56011F9E58A}">
      <dgm:prSet/>
      <dgm:spPr/>
      <dgm:t>
        <a:bodyPr/>
        <a:lstStyle/>
        <a:p>
          <a:endParaRPr lang="en-US"/>
        </a:p>
      </dgm:t>
    </dgm:pt>
    <dgm:pt modelId="{99FE3BF2-5257-451C-BBEE-19A8353C77E6}" type="sibTrans" cxnId="{67903223-2C6E-432A-BD09-A56011F9E58A}">
      <dgm:prSet/>
      <dgm:spPr/>
      <dgm:t>
        <a:bodyPr/>
        <a:lstStyle/>
        <a:p>
          <a:endParaRPr lang="en-US"/>
        </a:p>
      </dgm:t>
    </dgm:pt>
    <dgm:pt modelId="{EEDB78D9-C3F2-4F52-8569-85118D59B91D}">
      <dgm:prSet/>
      <dgm:spPr>
        <a:solidFill>
          <a:schemeClr val="accent1">
            <a:lumMod val="60000"/>
            <a:lumOff val="40000"/>
            <a:alpha val="90000"/>
          </a:schemeClr>
        </a:solidFill>
      </dgm:spPr>
      <dgm:t>
        <a:bodyPr/>
        <a:lstStyle/>
        <a:p>
          <a:endParaRPr lang="en-US" dirty="0"/>
        </a:p>
      </dgm:t>
    </dgm:pt>
    <dgm:pt modelId="{59B781A1-94BA-4753-9AA4-BB9D4CE2D8DC}" type="parTrans" cxnId="{1E31AD7D-5FFA-4269-A85C-959F9BF1C15A}">
      <dgm:prSet/>
      <dgm:spPr/>
      <dgm:t>
        <a:bodyPr/>
        <a:lstStyle/>
        <a:p>
          <a:endParaRPr lang="en-US"/>
        </a:p>
      </dgm:t>
    </dgm:pt>
    <dgm:pt modelId="{D2C527A7-1FAE-4615-BA87-BEEC096E1B18}" type="sibTrans" cxnId="{1E31AD7D-5FFA-4269-A85C-959F9BF1C15A}">
      <dgm:prSet/>
      <dgm:spPr/>
      <dgm:t>
        <a:bodyPr/>
        <a:lstStyle/>
        <a:p>
          <a:endParaRPr lang="en-US"/>
        </a:p>
      </dgm:t>
    </dgm:pt>
    <dgm:pt modelId="{322ACDA2-EC8E-4136-8032-4C96153F2ED4}">
      <dgm:prSet phldrT="[Text]"/>
      <dgm:spPr>
        <a:solidFill>
          <a:schemeClr val="accent2"/>
        </a:solidFill>
      </dgm:spPr>
      <dgm:t>
        <a:bodyPr/>
        <a:lstStyle/>
        <a:p>
          <a:r>
            <a:rPr lang="en-US" b="1" dirty="0" smtClean="0"/>
            <a:t>Float b[2]={10.2,45.34};</a:t>
          </a:r>
          <a:endParaRPr lang="en-US" dirty="0"/>
        </a:p>
      </dgm:t>
    </dgm:pt>
    <dgm:pt modelId="{AB6594DC-2F8D-4895-AC13-E67F2D856C5F}" type="parTrans" cxnId="{094EB619-88A5-45D6-B1E6-E736B02F53B5}">
      <dgm:prSet/>
      <dgm:spPr/>
      <dgm:t>
        <a:bodyPr/>
        <a:lstStyle/>
        <a:p>
          <a:endParaRPr lang="en-US"/>
        </a:p>
      </dgm:t>
    </dgm:pt>
    <dgm:pt modelId="{C61527CE-8936-4E63-9BD5-78BA50FD74CF}" type="sibTrans" cxnId="{094EB619-88A5-45D6-B1E6-E736B02F53B5}">
      <dgm:prSet/>
      <dgm:spPr/>
      <dgm:t>
        <a:bodyPr/>
        <a:lstStyle/>
        <a:p>
          <a:endParaRPr lang="en-US"/>
        </a:p>
      </dgm:t>
    </dgm:pt>
    <dgm:pt modelId="{2F545418-028B-46CC-BF09-862A82866840}">
      <dgm:prSet phldrT="[Text]"/>
      <dgm:spPr>
        <a:solidFill>
          <a:schemeClr val="accent1">
            <a:lumMod val="60000"/>
            <a:lumOff val="40000"/>
            <a:alpha val="90000"/>
          </a:schemeClr>
        </a:solidFill>
      </dgm:spPr>
      <dgm:t>
        <a:bodyPr/>
        <a:lstStyle/>
        <a:p>
          <a:r>
            <a:rPr lang="en-US" b="1" smtClean="0"/>
            <a:t>- b[0] = 10.20, b[1] = 45.34</a:t>
          </a:r>
          <a:endParaRPr lang="en-US" dirty="0"/>
        </a:p>
      </dgm:t>
    </dgm:pt>
    <dgm:pt modelId="{8B4284A3-35FF-4CCC-B243-E5BE44FCAF5D}" type="parTrans" cxnId="{889D1C50-496A-4A3C-8770-5AD113937B21}">
      <dgm:prSet/>
      <dgm:spPr/>
      <dgm:t>
        <a:bodyPr/>
        <a:lstStyle/>
        <a:p>
          <a:endParaRPr lang="en-US"/>
        </a:p>
      </dgm:t>
    </dgm:pt>
    <dgm:pt modelId="{E5B75E65-7D0C-4553-8C6B-579AA0E0525E}" type="sibTrans" cxnId="{889D1C50-496A-4A3C-8770-5AD113937B21}">
      <dgm:prSet/>
      <dgm:spPr/>
      <dgm:t>
        <a:bodyPr/>
        <a:lstStyle/>
        <a:p>
          <a:endParaRPr lang="en-US"/>
        </a:p>
      </dgm:t>
    </dgm:pt>
    <dgm:pt modelId="{40E8C0EC-2755-46B9-A8D2-FAA86EBB3B97}" type="pres">
      <dgm:prSet presAssocID="{A11734F8-EF6A-467A-853B-F41E57BBCA96}" presName="Name0" presStyleCnt="0">
        <dgm:presLayoutVars>
          <dgm:dir/>
          <dgm:animLvl val="lvl"/>
          <dgm:resizeHandles val="exact"/>
        </dgm:presLayoutVars>
      </dgm:prSet>
      <dgm:spPr/>
      <dgm:t>
        <a:bodyPr/>
        <a:lstStyle/>
        <a:p>
          <a:endParaRPr lang="en-US"/>
        </a:p>
      </dgm:t>
    </dgm:pt>
    <dgm:pt modelId="{70C7A697-F4BD-48E4-99D9-4736215775EC}" type="pres">
      <dgm:prSet presAssocID="{EED2FEFE-55E7-4805-ACE4-16351DE0013D}" presName="linNode" presStyleCnt="0"/>
      <dgm:spPr/>
    </dgm:pt>
    <dgm:pt modelId="{996B6DBF-0317-44C6-A89A-E60CB502425E}" type="pres">
      <dgm:prSet presAssocID="{EED2FEFE-55E7-4805-ACE4-16351DE0013D}" presName="parentText" presStyleLbl="node1" presStyleIdx="0" presStyleCnt="5">
        <dgm:presLayoutVars>
          <dgm:chMax val="1"/>
          <dgm:bulletEnabled val="1"/>
        </dgm:presLayoutVars>
      </dgm:prSet>
      <dgm:spPr/>
      <dgm:t>
        <a:bodyPr/>
        <a:lstStyle/>
        <a:p>
          <a:endParaRPr lang="en-US"/>
        </a:p>
      </dgm:t>
    </dgm:pt>
    <dgm:pt modelId="{E3B1CF50-33E6-40DB-A6C2-6F92B44FDC51}" type="pres">
      <dgm:prSet presAssocID="{EED2FEFE-55E7-4805-ACE4-16351DE0013D}" presName="descendantText" presStyleLbl="alignAccFollowNode1" presStyleIdx="0" presStyleCnt="5">
        <dgm:presLayoutVars>
          <dgm:bulletEnabled val="1"/>
        </dgm:presLayoutVars>
      </dgm:prSet>
      <dgm:spPr/>
      <dgm:t>
        <a:bodyPr/>
        <a:lstStyle/>
        <a:p>
          <a:endParaRPr lang="en-US"/>
        </a:p>
      </dgm:t>
    </dgm:pt>
    <dgm:pt modelId="{5A182FD2-553F-496A-8F35-CD4DDB2B8C06}" type="pres">
      <dgm:prSet presAssocID="{77B4F093-37DF-4E0C-8B89-0D769CA876C5}" presName="sp" presStyleCnt="0"/>
      <dgm:spPr/>
    </dgm:pt>
    <dgm:pt modelId="{497AC577-C2C8-4A04-938F-5CC4E8C4B47C}" type="pres">
      <dgm:prSet presAssocID="{C578F362-E422-4A16-88A1-8E889298F918}" presName="linNode" presStyleCnt="0"/>
      <dgm:spPr/>
    </dgm:pt>
    <dgm:pt modelId="{EBF9ADC6-886E-4038-A2A1-B82FAE4B6931}" type="pres">
      <dgm:prSet presAssocID="{C578F362-E422-4A16-88A1-8E889298F918}" presName="parentText" presStyleLbl="node1" presStyleIdx="1" presStyleCnt="5">
        <dgm:presLayoutVars>
          <dgm:chMax val="1"/>
          <dgm:bulletEnabled val="1"/>
        </dgm:presLayoutVars>
      </dgm:prSet>
      <dgm:spPr/>
      <dgm:t>
        <a:bodyPr/>
        <a:lstStyle/>
        <a:p>
          <a:endParaRPr lang="en-US"/>
        </a:p>
      </dgm:t>
    </dgm:pt>
    <dgm:pt modelId="{9DCBCA22-BEDF-47BA-8810-2D25556BB855}" type="pres">
      <dgm:prSet presAssocID="{C578F362-E422-4A16-88A1-8E889298F918}" presName="descendantText" presStyleLbl="alignAccFollowNode1" presStyleIdx="1" presStyleCnt="5">
        <dgm:presLayoutVars>
          <dgm:bulletEnabled val="1"/>
        </dgm:presLayoutVars>
      </dgm:prSet>
      <dgm:spPr/>
      <dgm:t>
        <a:bodyPr/>
        <a:lstStyle/>
        <a:p>
          <a:endParaRPr lang="en-US"/>
        </a:p>
      </dgm:t>
    </dgm:pt>
    <dgm:pt modelId="{27C9099B-211B-4E37-A5A1-0D9DDC7F7A02}" type="pres">
      <dgm:prSet presAssocID="{99FE3BF2-5257-451C-BBEE-19A8353C77E6}" presName="sp" presStyleCnt="0"/>
      <dgm:spPr/>
    </dgm:pt>
    <dgm:pt modelId="{79CCBEBF-7AC0-4690-9A3D-C101E3364D7E}" type="pres">
      <dgm:prSet presAssocID="{E87FFDFF-A332-406D-9D04-7332792C190C}" presName="linNode" presStyleCnt="0"/>
      <dgm:spPr/>
    </dgm:pt>
    <dgm:pt modelId="{B1A51E85-7A92-4D97-A604-9E7C7E08A043}" type="pres">
      <dgm:prSet presAssocID="{E87FFDFF-A332-406D-9D04-7332792C190C}" presName="parentText" presStyleLbl="node1" presStyleIdx="2" presStyleCnt="5">
        <dgm:presLayoutVars>
          <dgm:chMax val="1"/>
          <dgm:bulletEnabled val="1"/>
        </dgm:presLayoutVars>
      </dgm:prSet>
      <dgm:spPr/>
      <dgm:t>
        <a:bodyPr/>
        <a:lstStyle/>
        <a:p>
          <a:endParaRPr lang="en-US"/>
        </a:p>
      </dgm:t>
    </dgm:pt>
    <dgm:pt modelId="{99E5FFC0-1EE4-4B17-B11A-4F73FA3859B8}" type="pres">
      <dgm:prSet presAssocID="{E87FFDFF-A332-406D-9D04-7332792C190C}" presName="descendantText" presStyleLbl="alignAccFollowNode1" presStyleIdx="2" presStyleCnt="5">
        <dgm:presLayoutVars>
          <dgm:bulletEnabled val="1"/>
        </dgm:presLayoutVars>
      </dgm:prSet>
      <dgm:spPr/>
      <dgm:t>
        <a:bodyPr/>
        <a:lstStyle/>
        <a:p>
          <a:endParaRPr lang="en-US"/>
        </a:p>
      </dgm:t>
    </dgm:pt>
    <dgm:pt modelId="{3F5604D3-FFDA-48A5-B54C-99229E29994A}" type="pres">
      <dgm:prSet presAssocID="{1392F5AA-B51B-4DDD-8D47-C977D9D79AD1}" presName="sp" presStyleCnt="0"/>
      <dgm:spPr/>
    </dgm:pt>
    <dgm:pt modelId="{85067A75-CE5F-4619-90B3-EE19FEC70FAB}" type="pres">
      <dgm:prSet presAssocID="{CFDDE54E-5A5F-4779-921C-53D7F2FF9AE3}" presName="linNode" presStyleCnt="0"/>
      <dgm:spPr/>
    </dgm:pt>
    <dgm:pt modelId="{BB069849-1398-448B-AC9E-3F75A5AAB3A1}" type="pres">
      <dgm:prSet presAssocID="{CFDDE54E-5A5F-4779-921C-53D7F2FF9AE3}" presName="parentText" presStyleLbl="node1" presStyleIdx="3" presStyleCnt="5">
        <dgm:presLayoutVars>
          <dgm:chMax val="1"/>
          <dgm:bulletEnabled val="1"/>
        </dgm:presLayoutVars>
      </dgm:prSet>
      <dgm:spPr/>
      <dgm:t>
        <a:bodyPr/>
        <a:lstStyle/>
        <a:p>
          <a:endParaRPr lang="en-US"/>
        </a:p>
      </dgm:t>
    </dgm:pt>
    <dgm:pt modelId="{40B0C17D-6811-4798-B34D-00DB02B262C2}" type="pres">
      <dgm:prSet presAssocID="{CFDDE54E-5A5F-4779-921C-53D7F2FF9AE3}" presName="descendantText" presStyleLbl="alignAccFollowNode1" presStyleIdx="3" presStyleCnt="5">
        <dgm:presLayoutVars>
          <dgm:bulletEnabled val="1"/>
        </dgm:presLayoutVars>
      </dgm:prSet>
      <dgm:spPr/>
      <dgm:t>
        <a:bodyPr/>
        <a:lstStyle/>
        <a:p>
          <a:endParaRPr lang="en-US"/>
        </a:p>
      </dgm:t>
    </dgm:pt>
    <dgm:pt modelId="{F59392D5-CC90-4B34-9E69-77F04AC53B91}" type="pres">
      <dgm:prSet presAssocID="{7FB6F92A-249B-4FDC-B90B-A354868D6D0F}" presName="sp" presStyleCnt="0"/>
      <dgm:spPr/>
    </dgm:pt>
    <dgm:pt modelId="{3FAB9AB1-8A05-4D77-8441-BB3FABF2F420}" type="pres">
      <dgm:prSet presAssocID="{322ACDA2-EC8E-4136-8032-4C96153F2ED4}" presName="linNode" presStyleCnt="0"/>
      <dgm:spPr/>
    </dgm:pt>
    <dgm:pt modelId="{557F4058-F638-40D9-B14F-C9560E854096}" type="pres">
      <dgm:prSet presAssocID="{322ACDA2-EC8E-4136-8032-4C96153F2ED4}" presName="parentText" presStyleLbl="node1" presStyleIdx="4" presStyleCnt="5">
        <dgm:presLayoutVars>
          <dgm:chMax val="1"/>
          <dgm:bulletEnabled val="1"/>
        </dgm:presLayoutVars>
      </dgm:prSet>
      <dgm:spPr/>
      <dgm:t>
        <a:bodyPr/>
        <a:lstStyle/>
        <a:p>
          <a:endParaRPr lang="en-US"/>
        </a:p>
      </dgm:t>
    </dgm:pt>
    <dgm:pt modelId="{967EBA11-BFE6-4C14-B005-8C21167C00CD}" type="pres">
      <dgm:prSet presAssocID="{322ACDA2-EC8E-4136-8032-4C96153F2ED4}" presName="descendantText" presStyleLbl="alignAccFollowNode1" presStyleIdx="4" presStyleCnt="5">
        <dgm:presLayoutVars>
          <dgm:bulletEnabled val="1"/>
        </dgm:presLayoutVars>
      </dgm:prSet>
      <dgm:spPr/>
      <dgm:t>
        <a:bodyPr/>
        <a:lstStyle/>
        <a:p>
          <a:endParaRPr lang="en-US"/>
        </a:p>
      </dgm:t>
    </dgm:pt>
  </dgm:ptLst>
  <dgm:cxnLst>
    <dgm:cxn modelId="{A6A05730-31C6-46D0-8357-B67908DCE818}" type="presOf" srcId="{89BF4615-ED7C-4BAE-AE60-BD76598BC52D}" destId="{9DCBCA22-BEDF-47BA-8810-2D25556BB855}" srcOrd="0" destOrd="0" presId="urn:microsoft.com/office/officeart/2005/8/layout/vList5"/>
    <dgm:cxn modelId="{571AE062-6B39-42BE-93CD-C6A34EB715CA}" type="presOf" srcId="{2F545418-028B-46CC-BF09-862A82866840}" destId="{967EBA11-BFE6-4C14-B005-8C21167C00CD}" srcOrd="0" destOrd="0" presId="urn:microsoft.com/office/officeart/2005/8/layout/vList5"/>
    <dgm:cxn modelId="{04F73AEF-58B5-40E3-BDC6-FBE745A49A97}" type="presOf" srcId="{2D20FBF2-2ED7-402C-803E-332017921EDD}" destId="{40B0C17D-6811-4798-B34D-00DB02B262C2}" srcOrd="0" destOrd="0" presId="urn:microsoft.com/office/officeart/2005/8/layout/vList5"/>
    <dgm:cxn modelId="{B2E8F2D2-87DC-4C2F-9039-0C62E6F62BB6}" type="presOf" srcId="{EED2FEFE-55E7-4805-ACE4-16351DE0013D}" destId="{996B6DBF-0317-44C6-A89A-E60CB502425E}" srcOrd="0" destOrd="0" presId="urn:microsoft.com/office/officeart/2005/8/layout/vList5"/>
    <dgm:cxn modelId="{F9B01159-587B-4BEF-B42E-572A23E36EFF}" type="presOf" srcId="{E87FFDFF-A332-406D-9D04-7332792C190C}" destId="{B1A51E85-7A92-4D97-A604-9E7C7E08A043}" srcOrd="0" destOrd="0" presId="urn:microsoft.com/office/officeart/2005/8/layout/vList5"/>
    <dgm:cxn modelId="{DEFD0A45-9C7C-48AB-8AD6-79C188B01645}" srcId="{EED2FEFE-55E7-4805-ACE4-16351DE0013D}" destId="{6B4A0642-9A28-4489-B31B-D2AA67B3A179}" srcOrd="0" destOrd="0" parTransId="{ADC3F1D9-9F07-475E-B19F-7963422D6501}" sibTransId="{7FD916AD-549D-4305-97D7-B3405AED4671}"/>
    <dgm:cxn modelId="{89D1C215-EFFA-4654-A795-10CFA6B7DCAC}" type="presOf" srcId="{A11734F8-EF6A-467A-853B-F41E57BBCA96}" destId="{40E8C0EC-2755-46B9-A8D2-FAA86EBB3B97}" srcOrd="0" destOrd="0" presId="urn:microsoft.com/office/officeart/2005/8/layout/vList5"/>
    <dgm:cxn modelId="{6045D29F-0D7A-42F8-B153-6FE8AFA0EB62}" type="presOf" srcId="{C578F362-E422-4A16-88A1-8E889298F918}" destId="{EBF9ADC6-886E-4038-A2A1-B82FAE4B6931}" srcOrd="0" destOrd="0" presId="urn:microsoft.com/office/officeart/2005/8/layout/vList5"/>
    <dgm:cxn modelId="{959636CE-C2F7-4164-B716-9A9ABFDD428C}" srcId="{C578F362-E422-4A16-88A1-8E889298F918}" destId="{89BF4615-ED7C-4BAE-AE60-BD76598BC52D}" srcOrd="0" destOrd="0" parTransId="{D61784D9-EC2F-4950-8481-B08779E81D7A}" sibTransId="{DE5315EC-CC36-4CCC-8B40-442BF4DA25DD}"/>
    <dgm:cxn modelId="{3A6CC5EB-6954-4FF6-A668-329D3F488F32}" type="presOf" srcId="{6B4A0642-9A28-4489-B31B-D2AA67B3A179}" destId="{E3B1CF50-33E6-40DB-A6C2-6F92B44FDC51}" srcOrd="0" destOrd="0" presId="urn:microsoft.com/office/officeart/2005/8/layout/vList5"/>
    <dgm:cxn modelId="{97B152AD-5542-479A-B701-CF2B50B90FE4}" srcId="{A11734F8-EF6A-467A-853B-F41E57BBCA96}" destId="{EED2FEFE-55E7-4805-ACE4-16351DE0013D}" srcOrd="0" destOrd="0" parTransId="{57DC399C-A6AE-4CA0-9118-5F978D220269}" sibTransId="{77B4F093-37DF-4E0C-8B89-0D769CA876C5}"/>
    <dgm:cxn modelId="{9230D7E3-1326-4E08-B5D8-621D522010A8}" type="presOf" srcId="{322ACDA2-EC8E-4136-8032-4C96153F2ED4}" destId="{557F4058-F638-40D9-B14F-C9560E854096}" srcOrd="0" destOrd="0" presId="urn:microsoft.com/office/officeart/2005/8/layout/vList5"/>
    <dgm:cxn modelId="{D2D9431A-F521-4D17-95AD-DC04FA0BC749}" srcId="{CFDDE54E-5A5F-4779-921C-53D7F2FF9AE3}" destId="{2D20FBF2-2ED7-402C-803E-332017921EDD}" srcOrd="0" destOrd="0" parTransId="{0605666A-F901-40D2-82AF-1C4B657E8B60}" sibTransId="{C8D39F96-B2B6-4C24-B400-386C5F7E04C1}"/>
    <dgm:cxn modelId="{7F423B7C-8CA3-4310-ACBE-8431E1D4020B}" type="presOf" srcId="{EEDB78D9-C3F2-4F52-8569-85118D59B91D}" destId="{9DCBCA22-BEDF-47BA-8810-2D25556BB855}" srcOrd="0" destOrd="1" presId="urn:microsoft.com/office/officeart/2005/8/layout/vList5"/>
    <dgm:cxn modelId="{094EB619-88A5-45D6-B1E6-E736B02F53B5}" srcId="{A11734F8-EF6A-467A-853B-F41E57BBCA96}" destId="{322ACDA2-EC8E-4136-8032-4C96153F2ED4}" srcOrd="4" destOrd="0" parTransId="{AB6594DC-2F8D-4895-AC13-E67F2D856C5F}" sibTransId="{C61527CE-8936-4E63-9BD5-78BA50FD74CF}"/>
    <dgm:cxn modelId="{67903223-2C6E-432A-BD09-A56011F9E58A}" srcId="{A11734F8-EF6A-467A-853B-F41E57BBCA96}" destId="{C578F362-E422-4A16-88A1-8E889298F918}" srcOrd="1" destOrd="0" parTransId="{FCEB06ED-CC03-4204-9513-1E1151C2F08C}" sibTransId="{99FE3BF2-5257-451C-BBEE-19A8353C77E6}"/>
    <dgm:cxn modelId="{2AEC9291-2AF5-4180-8EE4-E1DDB8296013}" srcId="{A11734F8-EF6A-467A-853B-F41E57BBCA96}" destId="{E87FFDFF-A332-406D-9D04-7332792C190C}" srcOrd="2" destOrd="0" parTransId="{46EBF5C1-7D98-48FB-BBE0-46DA5864E5B0}" sibTransId="{1392F5AA-B51B-4DDD-8D47-C977D9D79AD1}"/>
    <dgm:cxn modelId="{1E31AD7D-5FFA-4269-A85C-959F9BF1C15A}" srcId="{C578F362-E422-4A16-88A1-8E889298F918}" destId="{EEDB78D9-C3F2-4F52-8569-85118D59B91D}" srcOrd="1" destOrd="0" parTransId="{59B781A1-94BA-4753-9AA4-BB9D4CE2D8DC}" sibTransId="{D2C527A7-1FAE-4615-BA87-BEEC096E1B18}"/>
    <dgm:cxn modelId="{889D1C50-496A-4A3C-8770-5AD113937B21}" srcId="{322ACDA2-EC8E-4136-8032-4C96153F2ED4}" destId="{2F545418-028B-46CC-BF09-862A82866840}" srcOrd="0" destOrd="0" parTransId="{8B4284A3-35FF-4CCC-B243-E5BE44FCAF5D}" sibTransId="{E5B75E65-7D0C-4553-8C6B-579AA0E0525E}"/>
    <dgm:cxn modelId="{9CD7300A-C9A2-4488-A979-8D383F7AF528}" type="presOf" srcId="{CFDDE54E-5A5F-4779-921C-53D7F2FF9AE3}" destId="{BB069849-1398-448B-AC9E-3F75A5AAB3A1}" srcOrd="0" destOrd="0" presId="urn:microsoft.com/office/officeart/2005/8/layout/vList5"/>
    <dgm:cxn modelId="{55A16597-368A-4725-8F59-DB2946912D34}" type="presOf" srcId="{1C4C45CB-EF73-4678-8C70-D459FA84F34B}" destId="{99E5FFC0-1EE4-4B17-B11A-4F73FA3859B8}" srcOrd="0" destOrd="0" presId="urn:microsoft.com/office/officeart/2005/8/layout/vList5"/>
    <dgm:cxn modelId="{D9D38450-28A8-44D9-87AE-B9A595229757}" srcId="{A11734F8-EF6A-467A-853B-F41E57BBCA96}" destId="{CFDDE54E-5A5F-4779-921C-53D7F2FF9AE3}" srcOrd="3" destOrd="0" parTransId="{2E670ED7-ED9E-48EA-86E4-09170F39BB32}" sibTransId="{7FB6F92A-249B-4FDC-B90B-A354868D6D0F}"/>
    <dgm:cxn modelId="{99B1DF90-BC37-4D0F-A4D6-64E85D53EC00}" srcId="{E87FFDFF-A332-406D-9D04-7332792C190C}" destId="{1C4C45CB-EF73-4678-8C70-D459FA84F34B}" srcOrd="0" destOrd="0" parTransId="{F5D9B660-BD50-4CB5-98A3-04310B82D5FE}" sibTransId="{631ED2F9-3C40-4F53-9A0C-3504D48399BC}"/>
    <dgm:cxn modelId="{DF30DF94-B1D5-48B3-A55E-C63983C7CCF8}" type="presParOf" srcId="{40E8C0EC-2755-46B9-A8D2-FAA86EBB3B97}" destId="{70C7A697-F4BD-48E4-99D9-4736215775EC}" srcOrd="0" destOrd="0" presId="urn:microsoft.com/office/officeart/2005/8/layout/vList5"/>
    <dgm:cxn modelId="{B672BED2-F6C5-49E9-A14A-9443D603A773}" type="presParOf" srcId="{70C7A697-F4BD-48E4-99D9-4736215775EC}" destId="{996B6DBF-0317-44C6-A89A-E60CB502425E}" srcOrd="0" destOrd="0" presId="urn:microsoft.com/office/officeart/2005/8/layout/vList5"/>
    <dgm:cxn modelId="{0A32EB26-0EE5-48BB-86F5-F685BAF92D97}" type="presParOf" srcId="{70C7A697-F4BD-48E4-99D9-4736215775EC}" destId="{E3B1CF50-33E6-40DB-A6C2-6F92B44FDC51}" srcOrd="1" destOrd="0" presId="urn:microsoft.com/office/officeart/2005/8/layout/vList5"/>
    <dgm:cxn modelId="{C509706C-3350-41AF-ADD1-2DE095917D53}" type="presParOf" srcId="{40E8C0EC-2755-46B9-A8D2-FAA86EBB3B97}" destId="{5A182FD2-553F-496A-8F35-CD4DDB2B8C06}" srcOrd="1" destOrd="0" presId="urn:microsoft.com/office/officeart/2005/8/layout/vList5"/>
    <dgm:cxn modelId="{10DE4E18-5860-4A83-9C66-62B4258BDFE1}" type="presParOf" srcId="{40E8C0EC-2755-46B9-A8D2-FAA86EBB3B97}" destId="{497AC577-C2C8-4A04-938F-5CC4E8C4B47C}" srcOrd="2" destOrd="0" presId="urn:microsoft.com/office/officeart/2005/8/layout/vList5"/>
    <dgm:cxn modelId="{D7974E0B-055E-4E62-BB8D-CF2DA7E531E2}" type="presParOf" srcId="{497AC577-C2C8-4A04-938F-5CC4E8C4B47C}" destId="{EBF9ADC6-886E-4038-A2A1-B82FAE4B6931}" srcOrd="0" destOrd="0" presId="urn:microsoft.com/office/officeart/2005/8/layout/vList5"/>
    <dgm:cxn modelId="{955FEDCE-2690-40B6-AABB-8D1C34B514AA}" type="presParOf" srcId="{497AC577-C2C8-4A04-938F-5CC4E8C4B47C}" destId="{9DCBCA22-BEDF-47BA-8810-2D25556BB855}" srcOrd="1" destOrd="0" presId="urn:microsoft.com/office/officeart/2005/8/layout/vList5"/>
    <dgm:cxn modelId="{73D0A453-DF06-4643-B560-E3F1447F96AE}" type="presParOf" srcId="{40E8C0EC-2755-46B9-A8D2-FAA86EBB3B97}" destId="{27C9099B-211B-4E37-A5A1-0D9DDC7F7A02}" srcOrd="3" destOrd="0" presId="urn:microsoft.com/office/officeart/2005/8/layout/vList5"/>
    <dgm:cxn modelId="{D4E1C8BE-6E33-405A-916C-F12A15406814}" type="presParOf" srcId="{40E8C0EC-2755-46B9-A8D2-FAA86EBB3B97}" destId="{79CCBEBF-7AC0-4690-9A3D-C101E3364D7E}" srcOrd="4" destOrd="0" presId="urn:microsoft.com/office/officeart/2005/8/layout/vList5"/>
    <dgm:cxn modelId="{8A66E34B-0003-4CB6-93F9-7AE560B67FBC}" type="presParOf" srcId="{79CCBEBF-7AC0-4690-9A3D-C101E3364D7E}" destId="{B1A51E85-7A92-4D97-A604-9E7C7E08A043}" srcOrd="0" destOrd="0" presId="urn:microsoft.com/office/officeart/2005/8/layout/vList5"/>
    <dgm:cxn modelId="{1C3BA6C2-6BC9-4D4D-B3D8-F6049305B940}" type="presParOf" srcId="{79CCBEBF-7AC0-4690-9A3D-C101E3364D7E}" destId="{99E5FFC0-1EE4-4B17-B11A-4F73FA3859B8}" srcOrd="1" destOrd="0" presId="urn:microsoft.com/office/officeart/2005/8/layout/vList5"/>
    <dgm:cxn modelId="{575900B7-50CA-48FB-A213-277089BC3561}" type="presParOf" srcId="{40E8C0EC-2755-46B9-A8D2-FAA86EBB3B97}" destId="{3F5604D3-FFDA-48A5-B54C-99229E29994A}" srcOrd="5" destOrd="0" presId="urn:microsoft.com/office/officeart/2005/8/layout/vList5"/>
    <dgm:cxn modelId="{CC8AF485-66EA-454C-864F-51FEDDEFECD6}" type="presParOf" srcId="{40E8C0EC-2755-46B9-A8D2-FAA86EBB3B97}" destId="{85067A75-CE5F-4619-90B3-EE19FEC70FAB}" srcOrd="6" destOrd="0" presId="urn:microsoft.com/office/officeart/2005/8/layout/vList5"/>
    <dgm:cxn modelId="{8E823A6B-4C2D-4453-8C15-72B3BA23CDD3}" type="presParOf" srcId="{85067A75-CE5F-4619-90B3-EE19FEC70FAB}" destId="{BB069849-1398-448B-AC9E-3F75A5AAB3A1}" srcOrd="0" destOrd="0" presId="urn:microsoft.com/office/officeart/2005/8/layout/vList5"/>
    <dgm:cxn modelId="{7053C2CA-1BB3-42AE-8282-CB8129E5AFB8}" type="presParOf" srcId="{85067A75-CE5F-4619-90B3-EE19FEC70FAB}" destId="{40B0C17D-6811-4798-B34D-00DB02B262C2}" srcOrd="1" destOrd="0" presId="urn:microsoft.com/office/officeart/2005/8/layout/vList5"/>
    <dgm:cxn modelId="{16F9FC5E-0093-4174-AB3E-61E1E5FB907C}" type="presParOf" srcId="{40E8C0EC-2755-46B9-A8D2-FAA86EBB3B97}" destId="{F59392D5-CC90-4B34-9E69-77F04AC53B91}" srcOrd="7" destOrd="0" presId="urn:microsoft.com/office/officeart/2005/8/layout/vList5"/>
    <dgm:cxn modelId="{1C4BE83F-44D2-47A9-BABC-E5FDBE37D74E}" type="presParOf" srcId="{40E8C0EC-2755-46B9-A8D2-FAA86EBB3B97}" destId="{3FAB9AB1-8A05-4D77-8441-BB3FABF2F420}" srcOrd="8" destOrd="0" presId="urn:microsoft.com/office/officeart/2005/8/layout/vList5"/>
    <dgm:cxn modelId="{8B103D2E-CE93-4F55-872C-18C8E47BCB07}" type="presParOf" srcId="{3FAB9AB1-8A05-4D77-8441-BB3FABF2F420}" destId="{557F4058-F638-40D9-B14F-C9560E854096}" srcOrd="0" destOrd="0" presId="urn:microsoft.com/office/officeart/2005/8/layout/vList5"/>
    <dgm:cxn modelId="{F5A29A3A-DCA5-4B6D-8354-E41CB8DDFB5B}" type="presParOf" srcId="{3FAB9AB1-8A05-4D77-8441-BB3FABF2F420}" destId="{967EBA11-BFE6-4C14-B005-8C21167C00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CFA13E-D2FD-4CC6-97C0-4C1764DF28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C23E37C-8ED1-48E4-99BF-07DB0DDA2DFC}">
      <dgm:prSet phldrT="[Text]" custT="1"/>
      <dgm:spPr/>
      <dgm:t>
        <a:bodyPr/>
        <a:lstStyle/>
        <a:p>
          <a:r>
            <a:rPr lang="en-US" sz="1600" dirty="0" smtClean="0">
              <a:latin typeface="Courier New" pitchFamily="49" charset="0"/>
              <a:cs typeface="Courier New" pitchFamily="49" charset="0"/>
            </a:rPr>
            <a:t>void main()</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int arr[10]; </a:t>
          </a:r>
        </a:p>
        <a:p>
          <a:r>
            <a:rPr lang="en-US" sz="1600" dirty="0" smtClean="0">
              <a:latin typeface="Courier New" pitchFamily="49" charset="0"/>
              <a:cs typeface="Courier New" pitchFamily="49" charset="0"/>
            </a:rPr>
            <a:t>int i = 0; </a:t>
          </a:r>
        </a:p>
        <a:p>
          <a:r>
            <a:rPr lang="en-US" sz="1600" dirty="0" smtClean="0">
              <a:latin typeface="Courier New" pitchFamily="49" charset="0"/>
              <a:cs typeface="Courier New" pitchFamily="49" charset="0"/>
            </a:rPr>
            <a:t>int n =10;</a:t>
          </a:r>
        </a:p>
        <a:p>
          <a:r>
            <a:rPr lang="en-US" sz="1600" dirty="0" smtClean="0">
              <a:latin typeface="Courier New" pitchFamily="49" charset="0"/>
              <a:cs typeface="Courier New" pitchFamily="49" charset="0"/>
            </a:rPr>
            <a:t>for(i=0;i&lt;</a:t>
          </a:r>
          <a:r>
            <a:rPr lang="en-US" sz="1600" dirty="0" err="1" smtClean="0">
              <a:latin typeface="Courier New" pitchFamily="49" charset="0"/>
              <a:cs typeface="Courier New" pitchFamily="49" charset="0"/>
            </a:rPr>
            <a:t>n;i</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arr[i] = i;</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for(i=0;i&lt;10;i++)</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printf("%d",arr[i]);</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t>
          </a:r>
          <a:endParaRPr lang="en-US" sz="1600" dirty="0"/>
        </a:p>
      </dgm:t>
    </dgm:pt>
    <dgm:pt modelId="{DB64BB41-D51D-48A8-A7D8-C2D6C88A64E8}" type="parTrans" cxnId="{0D02CB87-A8B8-4D2F-8956-9FD6B4B146BA}">
      <dgm:prSet/>
      <dgm:spPr/>
      <dgm:t>
        <a:bodyPr/>
        <a:lstStyle/>
        <a:p>
          <a:endParaRPr lang="en-US"/>
        </a:p>
      </dgm:t>
    </dgm:pt>
    <dgm:pt modelId="{A5A3ABB7-05FA-4C5B-9A7D-0142FB336B68}" type="sibTrans" cxnId="{0D02CB87-A8B8-4D2F-8956-9FD6B4B146BA}">
      <dgm:prSet/>
      <dgm:spPr/>
      <dgm:t>
        <a:bodyPr/>
        <a:lstStyle/>
        <a:p>
          <a:endParaRPr lang="en-US"/>
        </a:p>
      </dgm:t>
    </dgm:pt>
    <dgm:pt modelId="{996AC736-9AB5-41FF-B2CD-5E80603D900C}" type="pres">
      <dgm:prSet presAssocID="{6CCFA13E-D2FD-4CC6-97C0-4C1764DF280A}" presName="diagram" presStyleCnt="0">
        <dgm:presLayoutVars>
          <dgm:dir/>
          <dgm:resizeHandles val="exact"/>
        </dgm:presLayoutVars>
      </dgm:prSet>
      <dgm:spPr/>
      <dgm:t>
        <a:bodyPr/>
        <a:lstStyle/>
        <a:p>
          <a:endParaRPr lang="en-US"/>
        </a:p>
      </dgm:t>
    </dgm:pt>
    <dgm:pt modelId="{01F60FBB-A544-48F1-9844-D476C7C268E1}" type="pres">
      <dgm:prSet presAssocID="{CC23E37C-8ED1-48E4-99BF-07DB0DDA2DFC}" presName="node" presStyleLbl="node1" presStyleIdx="0" presStyleCnt="1" custScaleX="77422" custScaleY="197472" custLinFactNeighborX="1517" custLinFactNeighborY="-46">
        <dgm:presLayoutVars>
          <dgm:bulletEnabled val="1"/>
        </dgm:presLayoutVars>
      </dgm:prSet>
      <dgm:spPr/>
      <dgm:t>
        <a:bodyPr/>
        <a:lstStyle/>
        <a:p>
          <a:endParaRPr lang="en-US"/>
        </a:p>
      </dgm:t>
    </dgm:pt>
  </dgm:ptLst>
  <dgm:cxnLst>
    <dgm:cxn modelId="{CBD4B435-C146-4C67-98BE-A79A89C9EDC1}" type="presOf" srcId="{CC23E37C-8ED1-48E4-99BF-07DB0DDA2DFC}" destId="{01F60FBB-A544-48F1-9844-D476C7C268E1}" srcOrd="0" destOrd="0" presId="urn:microsoft.com/office/officeart/2005/8/layout/default"/>
    <dgm:cxn modelId="{DCA5B81B-13D6-4DAE-8178-B7775580187E}" type="presOf" srcId="{6CCFA13E-D2FD-4CC6-97C0-4C1764DF280A}" destId="{996AC736-9AB5-41FF-B2CD-5E80603D900C}" srcOrd="0" destOrd="0" presId="urn:microsoft.com/office/officeart/2005/8/layout/default"/>
    <dgm:cxn modelId="{0D02CB87-A8B8-4D2F-8956-9FD6B4B146BA}" srcId="{6CCFA13E-D2FD-4CC6-97C0-4C1764DF280A}" destId="{CC23E37C-8ED1-48E4-99BF-07DB0DDA2DFC}" srcOrd="0" destOrd="0" parTransId="{DB64BB41-D51D-48A8-A7D8-C2D6C88A64E8}" sibTransId="{A5A3ABB7-05FA-4C5B-9A7D-0142FB336B68}"/>
    <dgm:cxn modelId="{8DAB8FB2-5007-4AA5-B145-8AC41B0984CD}" type="presParOf" srcId="{996AC736-9AB5-41FF-B2CD-5E80603D900C}" destId="{01F60FBB-A544-48F1-9844-D476C7C268E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AE08A6-C641-498B-8B92-E2E05439874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3A17D66-FAF7-4B9F-8308-B41DE52E5B0C}">
      <dgm:prSet phldrT="[Text]"/>
      <dgm:spPr>
        <a:solidFill>
          <a:schemeClr val="accent2"/>
        </a:solidFill>
      </dgm:spPr>
      <dgm:t>
        <a:bodyPr/>
        <a:lstStyle/>
        <a:p>
          <a:r>
            <a:rPr lang="en-US" dirty="0" err="1" smtClean="0"/>
            <a:t>Array:Basic</a:t>
          </a:r>
          <a:r>
            <a:rPr lang="en-US" dirty="0" smtClean="0"/>
            <a:t> Operations</a:t>
          </a:r>
          <a:endParaRPr lang="en-US" dirty="0"/>
        </a:p>
      </dgm:t>
    </dgm:pt>
    <dgm:pt modelId="{80BDCFD2-B134-4789-9BE6-91C03207B00B}" type="parTrans" cxnId="{CF25C152-DF6A-4DB5-AB61-80950A58984D}">
      <dgm:prSet/>
      <dgm:spPr/>
      <dgm:t>
        <a:bodyPr/>
        <a:lstStyle/>
        <a:p>
          <a:endParaRPr lang="en-US"/>
        </a:p>
      </dgm:t>
    </dgm:pt>
    <dgm:pt modelId="{B2E08544-6AB2-4ABB-85F7-6A4CED816CAB}" type="sibTrans" cxnId="{CF25C152-DF6A-4DB5-AB61-80950A58984D}">
      <dgm:prSet/>
      <dgm:spPr/>
      <dgm:t>
        <a:bodyPr/>
        <a:lstStyle/>
        <a:p>
          <a:endParaRPr lang="en-US"/>
        </a:p>
      </dgm:t>
    </dgm:pt>
    <dgm:pt modelId="{CDD090AB-31D8-45BC-A8EC-7C9972417581}" type="asst">
      <dgm:prSet phldrT="[Text]"/>
      <dgm:spPr/>
      <dgm:t>
        <a:bodyPr/>
        <a:lstStyle/>
        <a:p>
          <a:r>
            <a:rPr lang="en-US" dirty="0" smtClean="0">
              <a:solidFill>
                <a:schemeClr val="bg1"/>
              </a:solidFill>
            </a:rPr>
            <a:t>Once an array element is deleted, the value in that location will be undefined or garbage .</a:t>
          </a:r>
          <a:endParaRPr lang="en-US" dirty="0">
            <a:solidFill>
              <a:schemeClr val="bg1"/>
            </a:solidFill>
          </a:endParaRPr>
        </a:p>
      </dgm:t>
    </dgm:pt>
    <dgm:pt modelId="{1D2F7C78-887B-48F7-A580-5A6181C493D4}" type="parTrans" cxnId="{C6224971-23AF-4D83-9AD8-8E43F65F06FC}">
      <dgm:prSet/>
      <dgm:spPr/>
      <dgm:t>
        <a:bodyPr/>
        <a:lstStyle/>
        <a:p>
          <a:endParaRPr lang="en-US"/>
        </a:p>
      </dgm:t>
    </dgm:pt>
    <dgm:pt modelId="{41EB2375-A6A0-47AD-B4E5-87D0B2299E93}" type="sibTrans" cxnId="{C6224971-23AF-4D83-9AD8-8E43F65F06FC}">
      <dgm:prSet/>
      <dgm:spPr/>
      <dgm:t>
        <a:bodyPr/>
        <a:lstStyle/>
        <a:p>
          <a:endParaRPr lang="en-US"/>
        </a:p>
      </dgm:t>
    </dgm:pt>
    <dgm:pt modelId="{FEF98224-D23B-40BA-B730-43867A781FA8}" type="asst">
      <dgm:prSet phldrT="[Text]"/>
      <dgm:spPr/>
      <dgm:t>
        <a:bodyPr/>
        <a:lstStyle/>
        <a:p>
          <a:r>
            <a:rPr lang="en-US" dirty="0" smtClean="0">
              <a:solidFill>
                <a:schemeClr val="bg1"/>
              </a:solidFill>
            </a:rPr>
            <a:t>Basic operations allowed on arrays are storing, retrieving, processing array elements, and deleting array elements.</a:t>
          </a:r>
          <a:endParaRPr lang="en-US" dirty="0">
            <a:solidFill>
              <a:schemeClr val="bg1"/>
            </a:solidFill>
          </a:endParaRPr>
        </a:p>
      </dgm:t>
    </dgm:pt>
    <dgm:pt modelId="{49F783AF-3628-4D61-9EBE-76263AB4D1CE}" type="parTrans" cxnId="{E81736A5-2592-438B-925E-17472D44A022}">
      <dgm:prSet/>
      <dgm:spPr/>
      <dgm:t>
        <a:bodyPr/>
        <a:lstStyle/>
        <a:p>
          <a:endParaRPr lang="en-US"/>
        </a:p>
      </dgm:t>
    </dgm:pt>
    <dgm:pt modelId="{B5882392-7E75-4FFF-9E21-38DF64A18644}" type="sibTrans" cxnId="{E81736A5-2592-438B-925E-17472D44A022}">
      <dgm:prSet/>
      <dgm:spPr/>
      <dgm:t>
        <a:bodyPr/>
        <a:lstStyle/>
        <a:p>
          <a:endParaRPr lang="en-US"/>
        </a:p>
      </dgm:t>
    </dgm:pt>
    <dgm:pt modelId="{9FF5AEB7-C19C-4F95-8F9D-B12863BAC52B}" type="asst">
      <dgm:prSet phldrT="[Text]"/>
      <dgm:spPr/>
      <dgm:t>
        <a:bodyPr/>
        <a:lstStyle/>
        <a:p>
          <a:r>
            <a:rPr lang="en-US" dirty="0" smtClean="0">
              <a:solidFill>
                <a:schemeClr val="bg1"/>
              </a:solidFill>
            </a:rPr>
            <a:t>Inserting an element in an array is not directly possible.</a:t>
          </a:r>
          <a:endParaRPr lang="en-US" dirty="0">
            <a:solidFill>
              <a:schemeClr val="bg1"/>
            </a:solidFill>
          </a:endParaRPr>
        </a:p>
      </dgm:t>
    </dgm:pt>
    <dgm:pt modelId="{537512CC-E369-45FE-88EA-A9C730864272}" type="parTrans" cxnId="{96C9E4BD-94DB-4FA1-9971-D10893F6BBED}">
      <dgm:prSet/>
      <dgm:spPr/>
      <dgm:t>
        <a:bodyPr/>
        <a:lstStyle/>
        <a:p>
          <a:endParaRPr lang="en-US"/>
        </a:p>
      </dgm:t>
    </dgm:pt>
    <dgm:pt modelId="{C39B1AE3-BA82-4A2C-BC67-F7B67F7DEA80}" type="sibTrans" cxnId="{96C9E4BD-94DB-4FA1-9971-D10893F6BBED}">
      <dgm:prSet/>
      <dgm:spPr/>
      <dgm:t>
        <a:bodyPr/>
        <a:lstStyle/>
        <a:p>
          <a:endParaRPr lang="en-US"/>
        </a:p>
      </dgm:t>
    </dgm:pt>
    <dgm:pt modelId="{26CF16B1-ECE3-44FB-A57C-3304416814A9}" type="asst">
      <dgm:prSet phldrT="[Text]"/>
      <dgm:spPr/>
      <dgm:t>
        <a:bodyPr/>
        <a:lstStyle/>
        <a:p>
          <a:r>
            <a:rPr lang="en-US" dirty="0" smtClean="0">
              <a:solidFill>
                <a:schemeClr val="bg1"/>
              </a:solidFill>
            </a:rPr>
            <a:t>Array is a constant pointer, so the following expressions are illegal.</a:t>
          </a:r>
          <a:endParaRPr lang="en-US" dirty="0">
            <a:solidFill>
              <a:schemeClr val="bg1"/>
            </a:solidFill>
          </a:endParaRPr>
        </a:p>
      </dgm:t>
    </dgm:pt>
    <dgm:pt modelId="{F7B5C350-DEE9-419D-8245-C4B8C43A67D2}" type="parTrans" cxnId="{BDA3ED8E-7A8C-42D5-A902-2EC29AA084B0}">
      <dgm:prSet/>
      <dgm:spPr/>
      <dgm:t>
        <a:bodyPr/>
        <a:lstStyle/>
        <a:p>
          <a:endParaRPr lang="en-US"/>
        </a:p>
      </dgm:t>
    </dgm:pt>
    <dgm:pt modelId="{19EB93F0-D047-4B87-AA94-BAA11F504E49}" type="sibTrans" cxnId="{BDA3ED8E-7A8C-42D5-A902-2EC29AA084B0}">
      <dgm:prSet/>
      <dgm:spPr/>
      <dgm:t>
        <a:bodyPr/>
        <a:lstStyle/>
        <a:p>
          <a:endParaRPr lang="en-US"/>
        </a:p>
      </dgm:t>
    </dgm:pt>
    <dgm:pt modelId="{5044D757-D264-4CD1-B70C-731EAD76D9FD}" type="asst">
      <dgm:prSet phldrT="[Text]"/>
      <dgm:spPr/>
      <dgm:t>
        <a:bodyPr/>
        <a:lstStyle/>
        <a:p>
          <a:r>
            <a:rPr lang="en-US" b="1" dirty="0" smtClean="0">
              <a:latin typeface="Courier New" pitchFamily="49" charset="0"/>
              <a:cs typeface="Courier New" pitchFamily="49" charset="0"/>
            </a:rPr>
            <a:t>a++: </a:t>
          </a:r>
          <a:r>
            <a:rPr lang="en-US" dirty="0" smtClean="0"/>
            <a:t>Base address of array </a:t>
          </a:r>
          <a:r>
            <a:rPr lang="en-US" b="1" i="1" dirty="0" smtClean="0"/>
            <a:t>a</a:t>
          </a:r>
          <a:r>
            <a:rPr lang="en-US" dirty="0" smtClean="0"/>
            <a:t> is modified by adding one.</a:t>
          </a:r>
          <a:endParaRPr lang="en-US" dirty="0"/>
        </a:p>
      </dgm:t>
    </dgm:pt>
    <dgm:pt modelId="{5E50204B-040A-49E4-B720-DE1BD3A1BAE0}" type="parTrans" cxnId="{B12B30B8-BE38-452F-B12B-951BED5B57AC}">
      <dgm:prSet/>
      <dgm:spPr/>
      <dgm:t>
        <a:bodyPr/>
        <a:lstStyle/>
        <a:p>
          <a:endParaRPr lang="en-US"/>
        </a:p>
      </dgm:t>
    </dgm:pt>
    <dgm:pt modelId="{21D6A7A2-06A1-4C6A-B4BC-28E405CC847E}" type="sibTrans" cxnId="{B12B30B8-BE38-452F-B12B-951BED5B57AC}">
      <dgm:prSet/>
      <dgm:spPr/>
      <dgm:t>
        <a:bodyPr/>
        <a:lstStyle/>
        <a:p>
          <a:endParaRPr lang="en-US"/>
        </a:p>
      </dgm:t>
    </dgm:pt>
    <dgm:pt modelId="{779630E3-496F-4BFD-81A2-D99FF3270810}" type="asst">
      <dgm:prSet phldrT="[Text]"/>
      <dgm:spPr/>
      <dgm:t>
        <a:bodyPr/>
        <a:lstStyle/>
        <a:p>
          <a:r>
            <a:rPr lang="en-US" b="1" dirty="0" smtClean="0">
              <a:latin typeface="Courier New" pitchFamily="49" charset="0"/>
              <a:cs typeface="Courier New" pitchFamily="49" charset="0"/>
            </a:rPr>
            <a:t>a+=2</a:t>
          </a:r>
          <a:r>
            <a:rPr lang="en-US" b="1" dirty="0" smtClean="0"/>
            <a:t>: </a:t>
          </a:r>
          <a:r>
            <a:rPr lang="en-US" dirty="0" smtClean="0"/>
            <a:t>Base address of array </a:t>
          </a:r>
          <a:r>
            <a:rPr lang="en-US" b="1" i="1" dirty="0" smtClean="0"/>
            <a:t>a</a:t>
          </a:r>
          <a:r>
            <a:rPr lang="en-US" dirty="0" smtClean="0"/>
            <a:t> is modified by adding two.</a:t>
          </a:r>
          <a:endParaRPr lang="en-US" dirty="0"/>
        </a:p>
      </dgm:t>
    </dgm:pt>
    <dgm:pt modelId="{6AD0DCA0-A6A3-4419-8FF8-B116BA0A2AB9}" type="parTrans" cxnId="{2DB4F321-D6E3-44AA-9671-DB780355DF39}">
      <dgm:prSet/>
      <dgm:spPr/>
      <dgm:t>
        <a:bodyPr/>
        <a:lstStyle/>
        <a:p>
          <a:endParaRPr lang="en-US"/>
        </a:p>
      </dgm:t>
    </dgm:pt>
    <dgm:pt modelId="{8777F8A0-F6ED-43A3-A65E-C8DAA243070E}" type="sibTrans" cxnId="{2DB4F321-D6E3-44AA-9671-DB780355DF39}">
      <dgm:prSet/>
      <dgm:spPr/>
      <dgm:t>
        <a:bodyPr/>
        <a:lstStyle/>
        <a:p>
          <a:endParaRPr lang="en-US"/>
        </a:p>
      </dgm:t>
    </dgm:pt>
    <dgm:pt modelId="{5ADB4026-D86F-44E2-8337-872D591CA36C}" type="pres">
      <dgm:prSet presAssocID="{5BAE08A6-C641-498B-8B92-E2E054398741}" presName="hierChild1" presStyleCnt="0">
        <dgm:presLayoutVars>
          <dgm:orgChart val="1"/>
          <dgm:chPref val="1"/>
          <dgm:dir/>
          <dgm:animOne val="branch"/>
          <dgm:animLvl val="lvl"/>
          <dgm:resizeHandles/>
        </dgm:presLayoutVars>
      </dgm:prSet>
      <dgm:spPr/>
      <dgm:t>
        <a:bodyPr/>
        <a:lstStyle/>
        <a:p>
          <a:endParaRPr lang="en-US"/>
        </a:p>
      </dgm:t>
    </dgm:pt>
    <dgm:pt modelId="{1C2A2E4D-60A9-43CF-B732-8B0EC2AF6FE8}" type="pres">
      <dgm:prSet presAssocID="{63A17D66-FAF7-4B9F-8308-B41DE52E5B0C}" presName="hierRoot1" presStyleCnt="0">
        <dgm:presLayoutVars>
          <dgm:hierBranch val="init"/>
        </dgm:presLayoutVars>
      </dgm:prSet>
      <dgm:spPr/>
    </dgm:pt>
    <dgm:pt modelId="{40548C86-9D72-4DC4-847B-8633E19188D2}" type="pres">
      <dgm:prSet presAssocID="{63A17D66-FAF7-4B9F-8308-B41DE52E5B0C}" presName="rootComposite1" presStyleCnt="0"/>
      <dgm:spPr/>
    </dgm:pt>
    <dgm:pt modelId="{0A2776CC-7B73-4907-8B0F-85E6D2D2B499}" type="pres">
      <dgm:prSet presAssocID="{63A17D66-FAF7-4B9F-8308-B41DE52E5B0C}" presName="rootText1" presStyleLbl="node0" presStyleIdx="0" presStyleCnt="1">
        <dgm:presLayoutVars>
          <dgm:chPref val="3"/>
        </dgm:presLayoutVars>
      </dgm:prSet>
      <dgm:spPr/>
      <dgm:t>
        <a:bodyPr/>
        <a:lstStyle/>
        <a:p>
          <a:endParaRPr lang="en-US"/>
        </a:p>
      </dgm:t>
    </dgm:pt>
    <dgm:pt modelId="{E8671725-2D91-432F-8F36-FB23EBEDAE1F}" type="pres">
      <dgm:prSet presAssocID="{63A17D66-FAF7-4B9F-8308-B41DE52E5B0C}" presName="rootConnector1" presStyleLbl="node1" presStyleIdx="0" presStyleCnt="0"/>
      <dgm:spPr/>
      <dgm:t>
        <a:bodyPr/>
        <a:lstStyle/>
        <a:p>
          <a:endParaRPr lang="en-US"/>
        </a:p>
      </dgm:t>
    </dgm:pt>
    <dgm:pt modelId="{D7E30AD1-272C-411B-B5E2-8F7AD24800D4}" type="pres">
      <dgm:prSet presAssocID="{63A17D66-FAF7-4B9F-8308-B41DE52E5B0C}" presName="hierChild2" presStyleCnt="0"/>
      <dgm:spPr/>
    </dgm:pt>
    <dgm:pt modelId="{007D7AFC-2994-4D5F-8857-1D597C991E84}" type="pres">
      <dgm:prSet presAssocID="{63A17D66-FAF7-4B9F-8308-B41DE52E5B0C}" presName="hierChild3" presStyleCnt="0"/>
      <dgm:spPr/>
    </dgm:pt>
    <dgm:pt modelId="{7FF3DD26-0755-4D07-B7A8-83CB30519447}" type="pres">
      <dgm:prSet presAssocID="{1D2F7C78-887B-48F7-A580-5A6181C493D4}" presName="Name111" presStyleLbl="parChTrans1D2" presStyleIdx="0" presStyleCnt="4"/>
      <dgm:spPr/>
      <dgm:t>
        <a:bodyPr/>
        <a:lstStyle/>
        <a:p>
          <a:endParaRPr lang="en-US"/>
        </a:p>
      </dgm:t>
    </dgm:pt>
    <dgm:pt modelId="{0DCF29C2-EE0A-42B6-8F9C-0B75B3F34C53}" type="pres">
      <dgm:prSet presAssocID="{CDD090AB-31D8-45BC-A8EC-7C9972417581}" presName="hierRoot3" presStyleCnt="0">
        <dgm:presLayoutVars>
          <dgm:hierBranch val="init"/>
        </dgm:presLayoutVars>
      </dgm:prSet>
      <dgm:spPr/>
    </dgm:pt>
    <dgm:pt modelId="{039174BB-5BC1-44FC-BE76-524E6FB8CD3E}" type="pres">
      <dgm:prSet presAssocID="{CDD090AB-31D8-45BC-A8EC-7C9972417581}" presName="rootComposite3" presStyleCnt="0"/>
      <dgm:spPr/>
    </dgm:pt>
    <dgm:pt modelId="{B708CBCE-3E30-418B-8CAD-B3CEA089D3B6}" type="pres">
      <dgm:prSet presAssocID="{CDD090AB-31D8-45BC-A8EC-7C9972417581}" presName="rootText3" presStyleLbl="asst1" presStyleIdx="0" presStyleCnt="6" custScaleX="183023">
        <dgm:presLayoutVars>
          <dgm:chPref val="3"/>
        </dgm:presLayoutVars>
      </dgm:prSet>
      <dgm:spPr/>
      <dgm:t>
        <a:bodyPr/>
        <a:lstStyle/>
        <a:p>
          <a:endParaRPr lang="en-US"/>
        </a:p>
      </dgm:t>
    </dgm:pt>
    <dgm:pt modelId="{AB0020C7-B78A-4BA3-9907-CE88468D80D7}" type="pres">
      <dgm:prSet presAssocID="{CDD090AB-31D8-45BC-A8EC-7C9972417581}" presName="rootConnector3" presStyleLbl="asst1" presStyleIdx="0" presStyleCnt="6"/>
      <dgm:spPr/>
      <dgm:t>
        <a:bodyPr/>
        <a:lstStyle/>
        <a:p>
          <a:endParaRPr lang="en-US"/>
        </a:p>
      </dgm:t>
    </dgm:pt>
    <dgm:pt modelId="{DA0D123A-9D56-4B74-8DA8-18E70E7DF376}" type="pres">
      <dgm:prSet presAssocID="{CDD090AB-31D8-45BC-A8EC-7C9972417581}" presName="hierChild6" presStyleCnt="0"/>
      <dgm:spPr/>
    </dgm:pt>
    <dgm:pt modelId="{0B53A769-3CF6-40CB-AB30-F8B18C186AFF}" type="pres">
      <dgm:prSet presAssocID="{CDD090AB-31D8-45BC-A8EC-7C9972417581}" presName="hierChild7" presStyleCnt="0"/>
      <dgm:spPr/>
    </dgm:pt>
    <dgm:pt modelId="{13C7C9EC-77A7-44E5-8B8F-96FADFB73AD6}" type="pres">
      <dgm:prSet presAssocID="{49F783AF-3628-4D61-9EBE-76263AB4D1CE}" presName="Name111" presStyleLbl="parChTrans1D2" presStyleIdx="1" presStyleCnt="4"/>
      <dgm:spPr/>
      <dgm:t>
        <a:bodyPr/>
        <a:lstStyle/>
        <a:p>
          <a:endParaRPr lang="en-US"/>
        </a:p>
      </dgm:t>
    </dgm:pt>
    <dgm:pt modelId="{4EA5E942-36C2-4A26-BC3A-168F4B55E2EF}" type="pres">
      <dgm:prSet presAssocID="{FEF98224-D23B-40BA-B730-43867A781FA8}" presName="hierRoot3" presStyleCnt="0">
        <dgm:presLayoutVars>
          <dgm:hierBranch val="init"/>
        </dgm:presLayoutVars>
      </dgm:prSet>
      <dgm:spPr/>
    </dgm:pt>
    <dgm:pt modelId="{5AA7E921-1C3F-48C0-92C5-C010304F88F5}" type="pres">
      <dgm:prSet presAssocID="{FEF98224-D23B-40BA-B730-43867A781FA8}" presName="rootComposite3" presStyleCnt="0"/>
      <dgm:spPr/>
    </dgm:pt>
    <dgm:pt modelId="{B89EC14A-2BAE-4EAA-BA48-C3AE134E2BBF}" type="pres">
      <dgm:prSet presAssocID="{FEF98224-D23B-40BA-B730-43867A781FA8}" presName="rootText3" presStyleLbl="asst1" presStyleIdx="1" presStyleCnt="6" custScaleX="188371">
        <dgm:presLayoutVars>
          <dgm:chPref val="3"/>
        </dgm:presLayoutVars>
      </dgm:prSet>
      <dgm:spPr/>
      <dgm:t>
        <a:bodyPr/>
        <a:lstStyle/>
        <a:p>
          <a:endParaRPr lang="en-US"/>
        </a:p>
      </dgm:t>
    </dgm:pt>
    <dgm:pt modelId="{69E97BE0-2FEE-446C-B178-C6FED45D8F9B}" type="pres">
      <dgm:prSet presAssocID="{FEF98224-D23B-40BA-B730-43867A781FA8}" presName="rootConnector3" presStyleLbl="asst1" presStyleIdx="1" presStyleCnt="6"/>
      <dgm:spPr/>
      <dgm:t>
        <a:bodyPr/>
        <a:lstStyle/>
        <a:p>
          <a:endParaRPr lang="en-US"/>
        </a:p>
      </dgm:t>
    </dgm:pt>
    <dgm:pt modelId="{1F211DA4-7AB4-479D-8EFA-1C4FC9269243}" type="pres">
      <dgm:prSet presAssocID="{FEF98224-D23B-40BA-B730-43867A781FA8}" presName="hierChild6" presStyleCnt="0"/>
      <dgm:spPr/>
    </dgm:pt>
    <dgm:pt modelId="{1E23590D-E7CE-4EE8-95B5-089966E77358}" type="pres">
      <dgm:prSet presAssocID="{FEF98224-D23B-40BA-B730-43867A781FA8}" presName="hierChild7" presStyleCnt="0"/>
      <dgm:spPr/>
    </dgm:pt>
    <dgm:pt modelId="{932EA908-6D48-47F2-910C-2D2BF85BE43A}" type="pres">
      <dgm:prSet presAssocID="{537512CC-E369-45FE-88EA-A9C730864272}" presName="Name111" presStyleLbl="parChTrans1D2" presStyleIdx="2" presStyleCnt="4"/>
      <dgm:spPr/>
      <dgm:t>
        <a:bodyPr/>
        <a:lstStyle/>
        <a:p>
          <a:endParaRPr lang="en-US"/>
        </a:p>
      </dgm:t>
    </dgm:pt>
    <dgm:pt modelId="{19104A32-93A5-42C4-ABA2-C53CC4715FC5}" type="pres">
      <dgm:prSet presAssocID="{9FF5AEB7-C19C-4F95-8F9D-B12863BAC52B}" presName="hierRoot3" presStyleCnt="0">
        <dgm:presLayoutVars>
          <dgm:hierBranch val="init"/>
        </dgm:presLayoutVars>
      </dgm:prSet>
      <dgm:spPr/>
    </dgm:pt>
    <dgm:pt modelId="{EB3A2ECA-FD70-4D80-B7FB-966F0F7FB25B}" type="pres">
      <dgm:prSet presAssocID="{9FF5AEB7-C19C-4F95-8F9D-B12863BAC52B}" presName="rootComposite3" presStyleCnt="0"/>
      <dgm:spPr/>
    </dgm:pt>
    <dgm:pt modelId="{FA971107-F6D5-4035-AF54-61EB0A8B2185}" type="pres">
      <dgm:prSet presAssocID="{9FF5AEB7-C19C-4F95-8F9D-B12863BAC52B}" presName="rootText3" presStyleLbl="asst1" presStyleIdx="2" presStyleCnt="6" custScaleX="170080" custLinFactNeighborX="10644" custLinFactNeighborY="-13725">
        <dgm:presLayoutVars>
          <dgm:chPref val="3"/>
        </dgm:presLayoutVars>
      </dgm:prSet>
      <dgm:spPr/>
      <dgm:t>
        <a:bodyPr/>
        <a:lstStyle/>
        <a:p>
          <a:endParaRPr lang="en-US"/>
        </a:p>
      </dgm:t>
    </dgm:pt>
    <dgm:pt modelId="{C9C06F62-9B40-4EFF-B0C1-9F6989549AD3}" type="pres">
      <dgm:prSet presAssocID="{9FF5AEB7-C19C-4F95-8F9D-B12863BAC52B}" presName="rootConnector3" presStyleLbl="asst1" presStyleIdx="2" presStyleCnt="6"/>
      <dgm:spPr/>
      <dgm:t>
        <a:bodyPr/>
        <a:lstStyle/>
        <a:p>
          <a:endParaRPr lang="en-US"/>
        </a:p>
      </dgm:t>
    </dgm:pt>
    <dgm:pt modelId="{06CEA436-4915-43CF-974E-648F33CFF939}" type="pres">
      <dgm:prSet presAssocID="{9FF5AEB7-C19C-4F95-8F9D-B12863BAC52B}" presName="hierChild6" presStyleCnt="0"/>
      <dgm:spPr/>
    </dgm:pt>
    <dgm:pt modelId="{2F2DCF39-6FD7-4B23-8656-E509A34A4A9B}" type="pres">
      <dgm:prSet presAssocID="{9FF5AEB7-C19C-4F95-8F9D-B12863BAC52B}" presName="hierChild7" presStyleCnt="0"/>
      <dgm:spPr/>
    </dgm:pt>
    <dgm:pt modelId="{E7A31AA7-60EA-4304-8D1F-CC074C86D692}" type="pres">
      <dgm:prSet presAssocID="{F7B5C350-DEE9-419D-8245-C4B8C43A67D2}" presName="Name111" presStyleLbl="parChTrans1D2" presStyleIdx="3" presStyleCnt="4"/>
      <dgm:spPr/>
      <dgm:t>
        <a:bodyPr/>
        <a:lstStyle/>
        <a:p>
          <a:endParaRPr lang="en-US"/>
        </a:p>
      </dgm:t>
    </dgm:pt>
    <dgm:pt modelId="{DD05F129-FC47-474C-B851-D69532AE57D4}" type="pres">
      <dgm:prSet presAssocID="{26CF16B1-ECE3-44FB-A57C-3304416814A9}" presName="hierRoot3" presStyleCnt="0">
        <dgm:presLayoutVars>
          <dgm:hierBranch val="init"/>
        </dgm:presLayoutVars>
      </dgm:prSet>
      <dgm:spPr/>
    </dgm:pt>
    <dgm:pt modelId="{487CA27E-16D3-40AE-A165-7D8B06FA4499}" type="pres">
      <dgm:prSet presAssocID="{26CF16B1-ECE3-44FB-A57C-3304416814A9}" presName="rootComposite3" presStyleCnt="0"/>
      <dgm:spPr/>
    </dgm:pt>
    <dgm:pt modelId="{B9BCC72E-327D-47D3-A93F-7FDC18E27883}" type="pres">
      <dgm:prSet presAssocID="{26CF16B1-ECE3-44FB-A57C-3304416814A9}" presName="rootText3" presStyleLbl="asst1" presStyleIdx="3" presStyleCnt="6" custScaleX="150632" custLinFactNeighborX="-32821" custLinFactNeighborY="-13707">
        <dgm:presLayoutVars>
          <dgm:chPref val="3"/>
        </dgm:presLayoutVars>
      </dgm:prSet>
      <dgm:spPr/>
      <dgm:t>
        <a:bodyPr/>
        <a:lstStyle/>
        <a:p>
          <a:endParaRPr lang="en-US"/>
        </a:p>
      </dgm:t>
    </dgm:pt>
    <dgm:pt modelId="{BDA78678-E432-4BD4-8E86-DB6CA770C756}" type="pres">
      <dgm:prSet presAssocID="{26CF16B1-ECE3-44FB-A57C-3304416814A9}" presName="rootConnector3" presStyleLbl="asst1" presStyleIdx="3" presStyleCnt="6"/>
      <dgm:spPr/>
      <dgm:t>
        <a:bodyPr/>
        <a:lstStyle/>
        <a:p>
          <a:endParaRPr lang="en-US"/>
        </a:p>
      </dgm:t>
    </dgm:pt>
    <dgm:pt modelId="{E37EE5B4-A2BD-4411-AADB-DDDA037F5B47}" type="pres">
      <dgm:prSet presAssocID="{26CF16B1-ECE3-44FB-A57C-3304416814A9}" presName="hierChild6" presStyleCnt="0"/>
      <dgm:spPr/>
    </dgm:pt>
    <dgm:pt modelId="{F454B6E5-DEB7-46F1-95D6-D4483BA35759}" type="pres">
      <dgm:prSet presAssocID="{26CF16B1-ECE3-44FB-A57C-3304416814A9}" presName="hierChild7" presStyleCnt="0"/>
      <dgm:spPr/>
    </dgm:pt>
    <dgm:pt modelId="{080A52CE-E4E0-4CE6-872F-FAC25B1CAAA8}" type="pres">
      <dgm:prSet presAssocID="{5E50204B-040A-49E4-B720-DE1BD3A1BAE0}" presName="Name111" presStyleLbl="parChTrans1D3" presStyleIdx="0" presStyleCnt="2"/>
      <dgm:spPr/>
      <dgm:t>
        <a:bodyPr/>
        <a:lstStyle/>
        <a:p>
          <a:endParaRPr lang="en-US"/>
        </a:p>
      </dgm:t>
    </dgm:pt>
    <dgm:pt modelId="{1689B791-6253-4EE8-BC6B-3237AD859F49}" type="pres">
      <dgm:prSet presAssocID="{5044D757-D264-4CD1-B70C-731EAD76D9FD}" presName="hierRoot3" presStyleCnt="0">
        <dgm:presLayoutVars>
          <dgm:hierBranch val="init"/>
        </dgm:presLayoutVars>
      </dgm:prSet>
      <dgm:spPr/>
    </dgm:pt>
    <dgm:pt modelId="{9EED6A5C-2EE5-40C6-98A4-283C740B64AF}" type="pres">
      <dgm:prSet presAssocID="{5044D757-D264-4CD1-B70C-731EAD76D9FD}" presName="rootComposite3" presStyleCnt="0"/>
      <dgm:spPr/>
    </dgm:pt>
    <dgm:pt modelId="{ACCE96FD-14E6-4505-8474-127EC9390186}" type="pres">
      <dgm:prSet presAssocID="{5044D757-D264-4CD1-B70C-731EAD76D9FD}" presName="rootText3" presStyleLbl="asst1" presStyleIdx="4" presStyleCnt="6" custLinFactNeighborX="-34104" custLinFactNeighborY="-9838">
        <dgm:presLayoutVars>
          <dgm:chPref val="3"/>
        </dgm:presLayoutVars>
      </dgm:prSet>
      <dgm:spPr/>
      <dgm:t>
        <a:bodyPr/>
        <a:lstStyle/>
        <a:p>
          <a:endParaRPr lang="en-US"/>
        </a:p>
      </dgm:t>
    </dgm:pt>
    <dgm:pt modelId="{C6353D40-A2AC-4C64-99E3-F3E1A77091A1}" type="pres">
      <dgm:prSet presAssocID="{5044D757-D264-4CD1-B70C-731EAD76D9FD}" presName="rootConnector3" presStyleLbl="asst1" presStyleIdx="4" presStyleCnt="6"/>
      <dgm:spPr/>
      <dgm:t>
        <a:bodyPr/>
        <a:lstStyle/>
        <a:p>
          <a:endParaRPr lang="en-US"/>
        </a:p>
      </dgm:t>
    </dgm:pt>
    <dgm:pt modelId="{9F4AF6AE-D926-495A-9F91-AEB6EA6A27B1}" type="pres">
      <dgm:prSet presAssocID="{5044D757-D264-4CD1-B70C-731EAD76D9FD}" presName="hierChild6" presStyleCnt="0"/>
      <dgm:spPr/>
    </dgm:pt>
    <dgm:pt modelId="{00BACE08-FBB8-401A-8530-C8083F62A5D4}" type="pres">
      <dgm:prSet presAssocID="{5044D757-D264-4CD1-B70C-731EAD76D9FD}" presName="hierChild7" presStyleCnt="0"/>
      <dgm:spPr/>
    </dgm:pt>
    <dgm:pt modelId="{17262C41-CE06-474D-9627-22F40390C1E8}" type="pres">
      <dgm:prSet presAssocID="{6AD0DCA0-A6A3-4419-8FF8-B116BA0A2AB9}" presName="Name111" presStyleLbl="parChTrans1D3" presStyleIdx="1" presStyleCnt="2"/>
      <dgm:spPr/>
      <dgm:t>
        <a:bodyPr/>
        <a:lstStyle/>
        <a:p>
          <a:endParaRPr lang="en-US"/>
        </a:p>
      </dgm:t>
    </dgm:pt>
    <dgm:pt modelId="{92057EC4-6E61-4616-AD4A-2D2A03852D62}" type="pres">
      <dgm:prSet presAssocID="{779630E3-496F-4BFD-81A2-D99FF3270810}" presName="hierRoot3" presStyleCnt="0">
        <dgm:presLayoutVars>
          <dgm:hierBranch val="init"/>
        </dgm:presLayoutVars>
      </dgm:prSet>
      <dgm:spPr/>
    </dgm:pt>
    <dgm:pt modelId="{29182D63-F1E3-4EA7-81CB-20FB4280B09C}" type="pres">
      <dgm:prSet presAssocID="{779630E3-496F-4BFD-81A2-D99FF3270810}" presName="rootComposite3" presStyleCnt="0"/>
      <dgm:spPr/>
    </dgm:pt>
    <dgm:pt modelId="{502FBC67-2CFA-405B-A3DD-4706B1C84F60}" type="pres">
      <dgm:prSet presAssocID="{779630E3-496F-4BFD-81A2-D99FF3270810}" presName="rootText3" presStyleLbl="asst1" presStyleIdx="5" presStyleCnt="6" custLinFactNeighborX="-31115" custLinFactNeighborY="-9838">
        <dgm:presLayoutVars>
          <dgm:chPref val="3"/>
        </dgm:presLayoutVars>
      </dgm:prSet>
      <dgm:spPr/>
      <dgm:t>
        <a:bodyPr/>
        <a:lstStyle/>
        <a:p>
          <a:endParaRPr lang="en-US"/>
        </a:p>
      </dgm:t>
    </dgm:pt>
    <dgm:pt modelId="{92D63B18-3B8B-4703-9510-B2900A1F700D}" type="pres">
      <dgm:prSet presAssocID="{779630E3-496F-4BFD-81A2-D99FF3270810}" presName="rootConnector3" presStyleLbl="asst1" presStyleIdx="5" presStyleCnt="6"/>
      <dgm:spPr/>
      <dgm:t>
        <a:bodyPr/>
        <a:lstStyle/>
        <a:p>
          <a:endParaRPr lang="en-US"/>
        </a:p>
      </dgm:t>
    </dgm:pt>
    <dgm:pt modelId="{2F77763A-B5BC-4B3A-8CD4-B9AB91C73E69}" type="pres">
      <dgm:prSet presAssocID="{779630E3-496F-4BFD-81A2-D99FF3270810}" presName="hierChild6" presStyleCnt="0"/>
      <dgm:spPr/>
    </dgm:pt>
    <dgm:pt modelId="{FA237F1D-06AA-499C-AA4C-78F36E9B4763}" type="pres">
      <dgm:prSet presAssocID="{779630E3-496F-4BFD-81A2-D99FF3270810}" presName="hierChild7" presStyleCnt="0"/>
      <dgm:spPr/>
    </dgm:pt>
  </dgm:ptLst>
  <dgm:cxnLst>
    <dgm:cxn modelId="{5A3A8E77-F54E-4F96-83F5-E5D672A61B1D}" type="presOf" srcId="{63A17D66-FAF7-4B9F-8308-B41DE52E5B0C}" destId="{0A2776CC-7B73-4907-8B0F-85E6D2D2B499}" srcOrd="0" destOrd="0" presId="urn:microsoft.com/office/officeart/2005/8/layout/orgChart1"/>
    <dgm:cxn modelId="{276A28C1-A862-4484-ACCB-41B8C720C24C}" type="presOf" srcId="{26CF16B1-ECE3-44FB-A57C-3304416814A9}" destId="{B9BCC72E-327D-47D3-A93F-7FDC18E27883}" srcOrd="0" destOrd="0" presId="urn:microsoft.com/office/officeart/2005/8/layout/orgChart1"/>
    <dgm:cxn modelId="{0C1194BF-7A1A-4FC3-B6E5-A77F9DA6A08A}" type="presOf" srcId="{9FF5AEB7-C19C-4F95-8F9D-B12863BAC52B}" destId="{C9C06F62-9B40-4EFF-B0C1-9F6989549AD3}" srcOrd="1" destOrd="0" presId="urn:microsoft.com/office/officeart/2005/8/layout/orgChart1"/>
    <dgm:cxn modelId="{A47ED5C1-053D-4662-80D0-559E98DFF4FE}" type="presOf" srcId="{F7B5C350-DEE9-419D-8245-C4B8C43A67D2}" destId="{E7A31AA7-60EA-4304-8D1F-CC074C86D692}" srcOrd="0" destOrd="0" presId="urn:microsoft.com/office/officeart/2005/8/layout/orgChart1"/>
    <dgm:cxn modelId="{8AA67EFB-1392-4482-B6F2-ED36C5571818}" type="presOf" srcId="{537512CC-E369-45FE-88EA-A9C730864272}" destId="{932EA908-6D48-47F2-910C-2D2BF85BE43A}" srcOrd="0" destOrd="0" presId="urn:microsoft.com/office/officeart/2005/8/layout/orgChart1"/>
    <dgm:cxn modelId="{AC6897B5-9207-4B63-8F4E-BFEA9958BCDD}" type="presOf" srcId="{5044D757-D264-4CD1-B70C-731EAD76D9FD}" destId="{ACCE96FD-14E6-4505-8474-127EC9390186}" srcOrd="0" destOrd="0" presId="urn:microsoft.com/office/officeart/2005/8/layout/orgChart1"/>
    <dgm:cxn modelId="{B12B30B8-BE38-452F-B12B-951BED5B57AC}" srcId="{26CF16B1-ECE3-44FB-A57C-3304416814A9}" destId="{5044D757-D264-4CD1-B70C-731EAD76D9FD}" srcOrd="0" destOrd="0" parTransId="{5E50204B-040A-49E4-B720-DE1BD3A1BAE0}" sibTransId="{21D6A7A2-06A1-4C6A-B4BC-28E405CC847E}"/>
    <dgm:cxn modelId="{FBD14A98-7208-4A44-9E42-877602EF5833}" type="presOf" srcId="{5044D757-D264-4CD1-B70C-731EAD76D9FD}" destId="{C6353D40-A2AC-4C64-99E3-F3E1A77091A1}" srcOrd="1" destOrd="0" presId="urn:microsoft.com/office/officeart/2005/8/layout/orgChart1"/>
    <dgm:cxn modelId="{BDA3ED8E-7A8C-42D5-A902-2EC29AA084B0}" srcId="{63A17D66-FAF7-4B9F-8308-B41DE52E5B0C}" destId="{26CF16B1-ECE3-44FB-A57C-3304416814A9}" srcOrd="3" destOrd="0" parTransId="{F7B5C350-DEE9-419D-8245-C4B8C43A67D2}" sibTransId="{19EB93F0-D047-4B87-AA94-BAA11F504E49}"/>
    <dgm:cxn modelId="{E81736A5-2592-438B-925E-17472D44A022}" srcId="{63A17D66-FAF7-4B9F-8308-B41DE52E5B0C}" destId="{FEF98224-D23B-40BA-B730-43867A781FA8}" srcOrd="1" destOrd="0" parTransId="{49F783AF-3628-4D61-9EBE-76263AB4D1CE}" sibTransId="{B5882392-7E75-4FFF-9E21-38DF64A18644}"/>
    <dgm:cxn modelId="{11E0EB86-4AA4-4009-AEDF-8201315B6A6F}" type="presOf" srcId="{CDD090AB-31D8-45BC-A8EC-7C9972417581}" destId="{AB0020C7-B78A-4BA3-9907-CE88468D80D7}" srcOrd="1" destOrd="0" presId="urn:microsoft.com/office/officeart/2005/8/layout/orgChart1"/>
    <dgm:cxn modelId="{DCAF78BC-7B01-4DA6-892C-466EA939B50A}" type="presOf" srcId="{6AD0DCA0-A6A3-4419-8FF8-B116BA0A2AB9}" destId="{17262C41-CE06-474D-9627-22F40390C1E8}" srcOrd="0" destOrd="0" presId="urn:microsoft.com/office/officeart/2005/8/layout/orgChart1"/>
    <dgm:cxn modelId="{A2244FF5-6A7E-4068-8317-2C2F9890C080}" type="presOf" srcId="{5BAE08A6-C641-498B-8B92-E2E054398741}" destId="{5ADB4026-D86F-44E2-8337-872D591CA36C}" srcOrd="0" destOrd="0" presId="urn:microsoft.com/office/officeart/2005/8/layout/orgChart1"/>
    <dgm:cxn modelId="{75BFEA47-6AC0-4B95-8F84-5385BFED43A0}" type="presOf" srcId="{5E50204B-040A-49E4-B720-DE1BD3A1BAE0}" destId="{080A52CE-E4E0-4CE6-872F-FAC25B1CAAA8}" srcOrd="0" destOrd="0" presId="urn:microsoft.com/office/officeart/2005/8/layout/orgChart1"/>
    <dgm:cxn modelId="{C4D30745-672F-42FC-8734-E0C402993084}" type="presOf" srcId="{779630E3-496F-4BFD-81A2-D99FF3270810}" destId="{502FBC67-2CFA-405B-A3DD-4706B1C84F60}" srcOrd="0" destOrd="0" presId="urn:microsoft.com/office/officeart/2005/8/layout/orgChart1"/>
    <dgm:cxn modelId="{1022550C-A839-411C-8309-EC39E626DC57}" type="presOf" srcId="{779630E3-496F-4BFD-81A2-D99FF3270810}" destId="{92D63B18-3B8B-4703-9510-B2900A1F700D}" srcOrd="1" destOrd="0" presId="urn:microsoft.com/office/officeart/2005/8/layout/orgChart1"/>
    <dgm:cxn modelId="{45CE2757-CD6A-4B15-8235-2FF54277E341}" type="presOf" srcId="{26CF16B1-ECE3-44FB-A57C-3304416814A9}" destId="{BDA78678-E432-4BD4-8E86-DB6CA770C756}" srcOrd="1" destOrd="0" presId="urn:microsoft.com/office/officeart/2005/8/layout/orgChart1"/>
    <dgm:cxn modelId="{C4446811-9454-46A6-B321-CF0A6498D3C7}" type="presOf" srcId="{CDD090AB-31D8-45BC-A8EC-7C9972417581}" destId="{B708CBCE-3E30-418B-8CAD-B3CEA089D3B6}" srcOrd="0" destOrd="0" presId="urn:microsoft.com/office/officeart/2005/8/layout/orgChart1"/>
    <dgm:cxn modelId="{96C9E4BD-94DB-4FA1-9971-D10893F6BBED}" srcId="{63A17D66-FAF7-4B9F-8308-B41DE52E5B0C}" destId="{9FF5AEB7-C19C-4F95-8F9D-B12863BAC52B}" srcOrd="2" destOrd="0" parTransId="{537512CC-E369-45FE-88EA-A9C730864272}" sibTransId="{C39B1AE3-BA82-4A2C-BC67-F7B67F7DEA80}"/>
    <dgm:cxn modelId="{CF25C152-DF6A-4DB5-AB61-80950A58984D}" srcId="{5BAE08A6-C641-498B-8B92-E2E054398741}" destId="{63A17D66-FAF7-4B9F-8308-B41DE52E5B0C}" srcOrd="0" destOrd="0" parTransId="{80BDCFD2-B134-4789-9BE6-91C03207B00B}" sibTransId="{B2E08544-6AB2-4ABB-85F7-6A4CED816CAB}"/>
    <dgm:cxn modelId="{C6224971-23AF-4D83-9AD8-8E43F65F06FC}" srcId="{63A17D66-FAF7-4B9F-8308-B41DE52E5B0C}" destId="{CDD090AB-31D8-45BC-A8EC-7C9972417581}" srcOrd="0" destOrd="0" parTransId="{1D2F7C78-887B-48F7-A580-5A6181C493D4}" sibTransId="{41EB2375-A6A0-47AD-B4E5-87D0B2299E93}"/>
    <dgm:cxn modelId="{2DB4F321-D6E3-44AA-9671-DB780355DF39}" srcId="{26CF16B1-ECE3-44FB-A57C-3304416814A9}" destId="{779630E3-496F-4BFD-81A2-D99FF3270810}" srcOrd="1" destOrd="0" parTransId="{6AD0DCA0-A6A3-4419-8FF8-B116BA0A2AB9}" sibTransId="{8777F8A0-F6ED-43A3-A65E-C8DAA243070E}"/>
    <dgm:cxn modelId="{10877D34-282A-4762-8209-E22FA8BEA610}" type="presOf" srcId="{FEF98224-D23B-40BA-B730-43867A781FA8}" destId="{69E97BE0-2FEE-446C-B178-C6FED45D8F9B}" srcOrd="1" destOrd="0" presId="urn:microsoft.com/office/officeart/2005/8/layout/orgChart1"/>
    <dgm:cxn modelId="{AD944B8C-1E08-4BAA-9299-2675BCAAA790}" type="presOf" srcId="{49F783AF-3628-4D61-9EBE-76263AB4D1CE}" destId="{13C7C9EC-77A7-44E5-8B8F-96FADFB73AD6}" srcOrd="0" destOrd="0" presId="urn:microsoft.com/office/officeart/2005/8/layout/orgChart1"/>
    <dgm:cxn modelId="{20562C45-AA2A-4794-83FD-7E2ECF900FD4}" type="presOf" srcId="{9FF5AEB7-C19C-4F95-8F9D-B12863BAC52B}" destId="{FA971107-F6D5-4035-AF54-61EB0A8B2185}" srcOrd="0" destOrd="0" presId="urn:microsoft.com/office/officeart/2005/8/layout/orgChart1"/>
    <dgm:cxn modelId="{E13B6285-B8E7-44C3-BA19-F22C2F437F68}" type="presOf" srcId="{FEF98224-D23B-40BA-B730-43867A781FA8}" destId="{B89EC14A-2BAE-4EAA-BA48-C3AE134E2BBF}" srcOrd="0" destOrd="0" presId="urn:microsoft.com/office/officeart/2005/8/layout/orgChart1"/>
    <dgm:cxn modelId="{0C6AB101-7EF5-4024-96EF-CA60C86630B3}" type="presOf" srcId="{1D2F7C78-887B-48F7-A580-5A6181C493D4}" destId="{7FF3DD26-0755-4D07-B7A8-83CB30519447}" srcOrd="0" destOrd="0" presId="urn:microsoft.com/office/officeart/2005/8/layout/orgChart1"/>
    <dgm:cxn modelId="{E75BF329-2FE6-4328-B033-DB9E31965107}" type="presOf" srcId="{63A17D66-FAF7-4B9F-8308-B41DE52E5B0C}" destId="{E8671725-2D91-432F-8F36-FB23EBEDAE1F}" srcOrd="1" destOrd="0" presId="urn:microsoft.com/office/officeart/2005/8/layout/orgChart1"/>
    <dgm:cxn modelId="{4FB7B3A0-C4AD-4216-B070-7B180ADC226E}" type="presParOf" srcId="{5ADB4026-D86F-44E2-8337-872D591CA36C}" destId="{1C2A2E4D-60A9-43CF-B732-8B0EC2AF6FE8}" srcOrd="0" destOrd="0" presId="urn:microsoft.com/office/officeart/2005/8/layout/orgChart1"/>
    <dgm:cxn modelId="{EFBCA9FF-CA9C-4238-9B29-EF7DCD0E1BF8}" type="presParOf" srcId="{1C2A2E4D-60A9-43CF-B732-8B0EC2AF6FE8}" destId="{40548C86-9D72-4DC4-847B-8633E19188D2}" srcOrd="0" destOrd="0" presId="urn:microsoft.com/office/officeart/2005/8/layout/orgChart1"/>
    <dgm:cxn modelId="{3D324A27-9C73-4385-958D-F2CE211C53C6}" type="presParOf" srcId="{40548C86-9D72-4DC4-847B-8633E19188D2}" destId="{0A2776CC-7B73-4907-8B0F-85E6D2D2B499}" srcOrd="0" destOrd="0" presId="urn:microsoft.com/office/officeart/2005/8/layout/orgChart1"/>
    <dgm:cxn modelId="{A5125A56-B2B9-41A6-AAC3-922C89C29D2A}" type="presParOf" srcId="{40548C86-9D72-4DC4-847B-8633E19188D2}" destId="{E8671725-2D91-432F-8F36-FB23EBEDAE1F}" srcOrd="1" destOrd="0" presId="urn:microsoft.com/office/officeart/2005/8/layout/orgChart1"/>
    <dgm:cxn modelId="{C882C01D-4D05-4D48-A128-5EB0A0114100}" type="presParOf" srcId="{1C2A2E4D-60A9-43CF-B732-8B0EC2AF6FE8}" destId="{D7E30AD1-272C-411B-B5E2-8F7AD24800D4}" srcOrd="1" destOrd="0" presId="urn:microsoft.com/office/officeart/2005/8/layout/orgChart1"/>
    <dgm:cxn modelId="{20BF9804-6D3A-47BE-92E0-E6B4E1E87310}" type="presParOf" srcId="{1C2A2E4D-60A9-43CF-B732-8B0EC2AF6FE8}" destId="{007D7AFC-2994-4D5F-8857-1D597C991E84}" srcOrd="2" destOrd="0" presId="urn:microsoft.com/office/officeart/2005/8/layout/orgChart1"/>
    <dgm:cxn modelId="{E3712533-8FB6-48E7-8790-8C9494063F23}" type="presParOf" srcId="{007D7AFC-2994-4D5F-8857-1D597C991E84}" destId="{7FF3DD26-0755-4D07-B7A8-83CB30519447}" srcOrd="0" destOrd="0" presId="urn:microsoft.com/office/officeart/2005/8/layout/orgChart1"/>
    <dgm:cxn modelId="{8400E273-5B2C-474F-83F4-14F5EBBDFC32}" type="presParOf" srcId="{007D7AFC-2994-4D5F-8857-1D597C991E84}" destId="{0DCF29C2-EE0A-42B6-8F9C-0B75B3F34C53}" srcOrd="1" destOrd="0" presId="urn:microsoft.com/office/officeart/2005/8/layout/orgChart1"/>
    <dgm:cxn modelId="{580373F1-D997-4FE0-8FBF-1E74E12694BA}" type="presParOf" srcId="{0DCF29C2-EE0A-42B6-8F9C-0B75B3F34C53}" destId="{039174BB-5BC1-44FC-BE76-524E6FB8CD3E}" srcOrd="0" destOrd="0" presId="urn:microsoft.com/office/officeart/2005/8/layout/orgChart1"/>
    <dgm:cxn modelId="{19A2B424-8A92-405C-ADA3-0FA1E37C3531}" type="presParOf" srcId="{039174BB-5BC1-44FC-BE76-524E6FB8CD3E}" destId="{B708CBCE-3E30-418B-8CAD-B3CEA089D3B6}" srcOrd="0" destOrd="0" presId="urn:microsoft.com/office/officeart/2005/8/layout/orgChart1"/>
    <dgm:cxn modelId="{DED5B3F4-FC01-4D68-96D0-0CA370A6E8B1}" type="presParOf" srcId="{039174BB-5BC1-44FC-BE76-524E6FB8CD3E}" destId="{AB0020C7-B78A-4BA3-9907-CE88468D80D7}" srcOrd="1" destOrd="0" presId="urn:microsoft.com/office/officeart/2005/8/layout/orgChart1"/>
    <dgm:cxn modelId="{E83B3672-C158-43A0-8CA7-6C7E8DD5F244}" type="presParOf" srcId="{0DCF29C2-EE0A-42B6-8F9C-0B75B3F34C53}" destId="{DA0D123A-9D56-4B74-8DA8-18E70E7DF376}" srcOrd="1" destOrd="0" presId="urn:microsoft.com/office/officeart/2005/8/layout/orgChart1"/>
    <dgm:cxn modelId="{D3766561-D689-4635-809A-891750C3660D}" type="presParOf" srcId="{0DCF29C2-EE0A-42B6-8F9C-0B75B3F34C53}" destId="{0B53A769-3CF6-40CB-AB30-F8B18C186AFF}" srcOrd="2" destOrd="0" presId="urn:microsoft.com/office/officeart/2005/8/layout/orgChart1"/>
    <dgm:cxn modelId="{028C6E48-7468-4A66-B556-BB5322CA54D5}" type="presParOf" srcId="{007D7AFC-2994-4D5F-8857-1D597C991E84}" destId="{13C7C9EC-77A7-44E5-8B8F-96FADFB73AD6}" srcOrd="2" destOrd="0" presId="urn:microsoft.com/office/officeart/2005/8/layout/orgChart1"/>
    <dgm:cxn modelId="{CBA4E433-A489-42A5-A5AB-BFC395C27ED4}" type="presParOf" srcId="{007D7AFC-2994-4D5F-8857-1D597C991E84}" destId="{4EA5E942-36C2-4A26-BC3A-168F4B55E2EF}" srcOrd="3" destOrd="0" presId="urn:microsoft.com/office/officeart/2005/8/layout/orgChart1"/>
    <dgm:cxn modelId="{557030C6-02C1-456C-A711-F1C4042C6880}" type="presParOf" srcId="{4EA5E942-36C2-4A26-BC3A-168F4B55E2EF}" destId="{5AA7E921-1C3F-48C0-92C5-C010304F88F5}" srcOrd="0" destOrd="0" presId="urn:microsoft.com/office/officeart/2005/8/layout/orgChart1"/>
    <dgm:cxn modelId="{C8ED1524-F9AA-4F14-97FE-BD40741A7686}" type="presParOf" srcId="{5AA7E921-1C3F-48C0-92C5-C010304F88F5}" destId="{B89EC14A-2BAE-4EAA-BA48-C3AE134E2BBF}" srcOrd="0" destOrd="0" presId="urn:microsoft.com/office/officeart/2005/8/layout/orgChart1"/>
    <dgm:cxn modelId="{728A6DA4-7087-4A2D-84DC-76320AD3A470}" type="presParOf" srcId="{5AA7E921-1C3F-48C0-92C5-C010304F88F5}" destId="{69E97BE0-2FEE-446C-B178-C6FED45D8F9B}" srcOrd="1" destOrd="0" presId="urn:microsoft.com/office/officeart/2005/8/layout/orgChart1"/>
    <dgm:cxn modelId="{26B38976-4873-40B0-97DF-3F7E990E04F1}" type="presParOf" srcId="{4EA5E942-36C2-4A26-BC3A-168F4B55E2EF}" destId="{1F211DA4-7AB4-479D-8EFA-1C4FC9269243}" srcOrd="1" destOrd="0" presId="urn:microsoft.com/office/officeart/2005/8/layout/orgChart1"/>
    <dgm:cxn modelId="{054A82DE-EB33-45F7-8B11-140C23D33F82}" type="presParOf" srcId="{4EA5E942-36C2-4A26-BC3A-168F4B55E2EF}" destId="{1E23590D-E7CE-4EE8-95B5-089966E77358}" srcOrd="2" destOrd="0" presId="urn:microsoft.com/office/officeart/2005/8/layout/orgChart1"/>
    <dgm:cxn modelId="{CE7895BA-36AF-439D-B790-BED0C46B3F3E}" type="presParOf" srcId="{007D7AFC-2994-4D5F-8857-1D597C991E84}" destId="{932EA908-6D48-47F2-910C-2D2BF85BE43A}" srcOrd="4" destOrd="0" presId="urn:microsoft.com/office/officeart/2005/8/layout/orgChart1"/>
    <dgm:cxn modelId="{13E80310-65C3-449F-806A-4C372A2F7026}" type="presParOf" srcId="{007D7AFC-2994-4D5F-8857-1D597C991E84}" destId="{19104A32-93A5-42C4-ABA2-C53CC4715FC5}" srcOrd="5" destOrd="0" presId="urn:microsoft.com/office/officeart/2005/8/layout/orgChart1"/>
    <dgm:cxn modelId="{6AA888F0-CB65-46A5-AE19-45F553FA554C}" type="presParOf" srcId="{19104A32-93A5-42C4-ABA2-C53CC4715FC5}" destId="{EB3A2ECA-FD70-4D80-B7FB-966F0F7FB25B}" srcOrd="0" destOrd="0" presId="urn:microsoft.com/office/officeart/2005/8/layout/orgChart1"/>
    <dgm:cxn modelId="{9072E5B4-FCE3-4B0F-965C-CEF010FF9714}" type="presParOf" srcId="{EB3A2ECA-FD70-4D80-B7FB-966F0F7FB25B}" destId="{FA971107-F6D5-4035-AF54-61EB0A8B2185}" srcOrd="0" destOrd="0" presId="urn:microsoft.com/office/officeart/2005/8/layout/orgChart1"/>
    <dgm:cxn modelId="{6392B233-411F-4474-9575-42029F98EB22}" type="presParOf" srcId="{EB3A2ECA-FD70-4D80-B7FB-966F0F7FB25B}" destId="{C9C06F62-9B40-4EFF-B0C1-9F6989549AD3}" srcOrd="1" destOrd="0" presId="urn:microsoft.com/office/officeart/2005/8/layout/orgChart1"/>
    <dgm:cxn modelId="{7DE02176-C94E-4B7A-8C6A-724A650CB3CA}" type="presParOf" srcId="{19104A32-93A5-42C4-ABA2-C53CC4715FC5}" destId="{06CEA436-4915-43CF-974E-648F33CFF939}" srcOrd="1" destOrd="0" presId="urn:microsoft.com/office/officeart/2005/8/layout/orgChart1"/>
    <dgm:cxn modelId="{4BDAC282-52E7-4C4C-875A-DC0AA3BF407D}" type="presParOf" srcId="{19104A32-93A5-42C4-ABA2-C53CC4715FC5}" destId="{2F2DCF39-6FD7-4B23-8656-E509A34A4A9B}" srcOrd="2" destOrd="0" presId="urn:microsoft.com/office/officeart/2005/8/layout/orgChart1"/>
    <dgm:cxn modelId="{84CBC1B4-6AC0-4F41-B446-F602D1578213}" type="presParOf" srcId="{007D7AFC-2994-4D5F-8857-1D597C991E84}" destId="{E7A31AA7-60EA-4304-8D1F-CC074C86D692}" srcOrd="6" destOrd="0" presId="urn:microsoft.com/office/officeart/2005/8/layout/orgChart1"/>
    <dgm:cxn modelId="{7757DA15-DA30-4CA9-8EEC-BF0B4D64D29C}" type="presParOf" srcId="{007D7AFC-2994-4D5F-8857-1D597C991E84}" destId="{DD05F129-FC47-474C-B851-D69532AE57D4}" srcOrd="7" destOrd="0" presId="urn:microsoft.com/office/officeart/2005/8/layout/orgChart1"/>
    <dgm:cxn modelId="{0C5D7CE9-53EA-4207-A275-E87B897E42ED}" type="presParOf" srcId="{DD05F129-FC47-474C-B851-D69532AE57D4}" destId="{487CA27E-16D3-40AE-A165-7D8B06FA4499}" srcOrd="0" destOrd="0" presId="urn:microsoft.com/office/officeart/2005/8/layout/orgChart1"/>
    <dgm:cxn modelId="{1D26304B-E0E5-4B01-8F21-2EAF19959BCD}" type="presParOf" srcId="{487CA27E-16D3-40AE-A165-7D8B06FA4499}" destId="{B9BCC72E-327D-47D3-A93F-7FDC18E27883}" srcOrd="0" destOrd="0" presId="urn:microsoft.com/office/officeart/2005/8/layout/orgChart1"/>
    <dgm:cxn modelId="{1765BF03-0E2E-401E-AA35-DBEFE90ADF13}" type="presParOf" srcId="{487CA27E-16D3-40AE-A165-7D8B06FA4499}" destId="{BDA78678-E432-4BD4-8E86-DB6CA770C756}" srcOrd="1" destOrd="0" presId="urn:microsoft.com/office/officeart/2005/8/layout/orgChart1"/>
    <dgm:cxn modelId="{A9396D78-915A-4F9E-A253-A93A45211982}" type="presParOf" srcId="{DD05F129-FC47-474C-B851-D69532AE57D4}" destId="{E37EE5B4-A2BD-4411-AADB-DDDA037F5B47}" srcOrd="1" destOrd="0" presId="urn:microsoft.com/office/officeart/2005/8/layout/orgChart1"/>
    <dgm:cxn modelId="{C1478FEC-81A7-43AD-8E35-D120D52B0E7A}" type="presParOf" srcId="{DD05F129-FC47-474C-B851-D69532AE57D4}" destId="{F454B6E5-DEB7-46F1-95D6-D4483BA35759}" srcOrd="2" destOrd="0" presId="urn:microsoft.com/office/officeart/2005/8/layout/orgChart1"/>
    <dgm:cxn modelId="{317DC0D6-5B84-49F4-9CE6-AC8C18BA6E41}" type="presParOf" srcId="{F454B6E5-DEB7-46F1-95D6-D4483BA35759}" destId="{080A52CE-E4E0-4CE6-872F-FAC25B1CAAA8}" srcOrd="0" destOrd="0" presId="urn:microsoft.com/office/officeart/2005/8/layout/orgChart1"/>
    <dgm:cxn modelId="{0EFCBA3E-CD1B-4802-90E6-D2A324CB640D}" type="presParOf" srcId="{F454B6E5-DEB7-46F1-95D6-D4483BA35759}" destId="{1689B791-6253-4EE8-BC6B-3237AD859F49}" srcOrd="1" destOrd="0" presId="urn:microsoft.com/office/officeart/2005/8/layout/orgChart1"/>
    <dgm:cxn modelId="{7C8E52ED-2BE0-4640-87B5-E436231F0EBF}" type="presParOf" srcId="{1689B791-6253-4EE8-BC6B-3237AD859F49}" destId="{9EED6A5C-2EE5-40C6-98A4-283C740B64AF}" srcOrd="0" destOrd="0" presId="urn:microsoft.com/office/officeart/2005/8/layout/orgChart1"/>
    <dgm:cxn modelId="{EDEA4320-CC8F-4574-8651-F9079EE63A38}" type="presParOf" srcId="{9EED6A5C-2EE5-40C6-98A4-283C740B64AF}" destId="{ACCE96FD-14E6-4505-8474-127EC9390186}" srcOrd="0" destOrd="0" presId="urn:microsoft.com/office/officeart/2005/8/layout/orgChart1"/>
    <dgm:cxn modelId="{DE3B6FFA-C5E1-4084-82C9-9421B0F8D942}" type="presParOf" srcId="{9EED6A5C-2EE5-40C6-98A4-283C740B64AF}" destId="{C6353D40-A2AC-4C64-99E3-F3E1A77091A1}" srcOrd="1" destOrd="0" presId="urn:microsoft.com/office/officeart/2005/8/layout/orgChart1"/>
    <dgm:cxn modelId="{2D64B75F-E35C-44D1-AD5D-A0D8FA9EEFBB}" type="presParOf" srcId="{1689B791-6253-4EE8-BC6B-3237AD859F49}" destId="{9F4AF6AE-D926-495A-9F91-AEB6EA6A27B1}" srcOrd="1" destOrd="0" presId="urn:microsoft.com/office/officeart/2005/8/layout/orgChart1"/>
    <dgm:cxn modelId="{F5C3C3FE-5375-4F20-8BEE-FF1C52F134A4}" type="presParOf" srcId="{1689B791-6253-4EE8-BC6B-3237AD859F49}" destId="{00BACE08-FBB8-401A-8530-C8083F62A5D4}" srcOrd="2" destOrd="0" presId="urn:microsoft.com/office/officeart/2005/8/layout/orgChart1"/>
    <dgm:cxn modelId="{A5469F51-9E7B-493F-9CC7-B8E8B6075272}" type="presParOf" srcId="{F454B6E5-DEB7-46F1-95D6-D4483BA35759}" destId="{17262C41-CE06-474D-9627-22F40390C1E8}" srcOrd="2" destOrd="0" presId="urn:microsoft.com/office/officeart/2005/8/layout/orgChart1"/>
    <dgm:cxn modelId="{DAE7FA69-9BDE-4309-BDCF-74C0A3549FED}" type="presParOf" srcId="{F454B6E5-DEB7-46F1-95D6-D4483BA35759}" destId="{92057EC4-6E61-4616-AD4A-2D2A03852D62}" srcOrd="3" destOrd="0" presId="urn:microsoft.com/office/officeart/2005/8/layout/orgChart1"/>
    <dgm:cxn modelId="{E04AF77D-6A52-458F-907B-C2E5057D537B}" type="presParOf" srcId="{92057EC4-6E61-4616-AD4A-2D2A03852D62}" destId="{29182D63-F1E3-4EA7-81CB-20FB4280B09C}" srcOrd="0" destOrd="0" presId="urn:microsoft.com/office/officeart/2005/8/layout/orgChart1"/>
    <dgm:cxn modelId="{0C01216E-6053-4182-9F29-1DA83281FED0}" type="presParOf" srcId="{29182D63-F1E3-4EA7-81CB-20FB4280B09C}" destId="{502FBC67-2CFA-405B-A3DD-4706B1C84F60}" srcOrd="0" destOrd="0" presId="urn:microsoft.com/office/officeart/2005/8/layout/orgChart1"/>
    <dgm:cxn modelId="{FA2B9C73-A19F-4A0F-9499-1FA7675D666D}" type="presParOf" srcId="{29182D63-F1E3-4EA7-81CB-20FB4280B09C}" destId="{92D63B18-3B8B-4703-9510-B2900A1F700D}" srcOrd="1" destOrd="0" presId="urn:microsoft.com/office/officeart/2005/8/layout/orgChart1"/>
    <dgm:cxn modelId="{60EC7167-C00D-4D39-92E8-0CA810001661}" type="presParOf" srcId="{92057EC4-6E61-4616-AD4A-2D2A03852D62}" destId="{2F77763A-B5BC-4B3A-8CD4-B9AB91C73E69}" srcOrd="1" destOrd="0" presId="urn:microsoft.com/office/officeart/2005/8/layout/orgChart1"/>
    <dgm:cxn modelId="{21D26B78-8739-4CAB-AFBE-ABD176926080}" type="presParOf" srcId="{92057EC4-6E61-4616-AD4A-2D2A03852D62}" destId="{FA237F1D-06AA-499C-AA4C-78F36E9B476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30ED5B-0ECD-4891-A3DD-FADFF188E0F5}"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DAADC839-D107-484E-B30A-3CDFA90CFDAC}">
      <dgm:prSet phldrT="[Text]" custT="1"/>
      <dgm:spPr>
        <a:solidFill>
          <a:schemeClr val="accent2"/>
        </a:solidFill>
      </dgm:spPr>
      <dgm:t>
        <a:bodyPr/>
        <a:lstStyle/>
        <a:p>
          <a:r>
            <a:rPr lang="en-US" sz="1800" b="1" dirty="0" smtClean="0"/>
            <a:t>Example in C</a:t>
          </a:r>
          <a:endParaRPr lang="en-US" sz="1800" dirty="0"/>
        </a:p>
      </dgm:t>
    </dgm:pt>
    <dgm:pt modelId="{A8726E11-4B71-4785-821B-14FBC8632A79}" type="parTrans" cxnId="{FD064466-3B72-473E-865B-433B78824934}">
      <dgm:prSet/>
      <dgm:spPr/>
      <dgm:t>
        <a:bodyPr/>
        <a:lstStyle/>
        <a:p>
          <a:endParaRPr lang="en-US"/>
        </a:p>
      </dgm:t>
    </dgm:pt>
    <dgm:pt modelId="{15A48E99-FF94-4BEC-A30D-AF99AA2CF4FD}" type="sibTrans" cxnId="{FD064466-3B72-473E-865B-433B78824934}">
      <dgm:prSet/>
      <dgm:spPr/>
      <dgm:t>
        <a:bodyPr/>
        <a:lstStyle/>
        <a:p>
          <a:endParaRPr lang="en-US"/>
        </a:p>
      </dgm:t>
    </dgm:pt>
    <dgm:pt modelId="{F16A91BD-15A7-473D-87DE-9C78D0733F35}">
      <dgm:prSet phldrT="[Text]"/>
      <dgm:spPr>
        <a:solidFill>
          <a:schemeClr val="accent1">
            <a:lumMod val="75000"/>
          </a:schemeClr>
        </a:solidFill>
      </dgm:spPr>
      <dgm:t>
        <a:bodyPr/>
        <a:lstStyle/>
        <a:p>
          <a:pPr algn="l"/>
          <a:r>
            <a:rPr lang="en-US" dirty="0" smtClean="0">
              <a:latin typeface="Courier New" pitchFamily="49" charset="0"/>
              <a:cs typeface="Courier New" pitchFamily="49" charset="0"/>
            </a:rPr>
            <a:t>int a[3];</a:t>
          </a:r>
        </a:p>
        <a:p>
          <a:pPr algn="l"/>
          <a:r>
            <a:rPr lang="en-US" dirty="0" smtClean="0">
              <a:latin typeface="Courier New" pitchFamily="49" charset="0"/>
              <a:cs typeface="Courier New" pitchFamily="49" charset="0"/>
            </a:rPr>
            <a:t>scanf(“%d”, &amp;a[0]);</a:t>
          </a:r>
        </a:p>
        <a:p>
          <a:pPr algn="l"/>
          <a:r>
            <a:rPr lang="en-US" dirty="0" smtClean="0">
              <a:latin typeface="Courier New" pitchFamily="49" charset="0"/>
              <a:cs typeface="Courier New" pitchFamily="49" charset="0"/>
            </a:rPr>
            <a:t>/*get the value for 1st location*/</a:t>
          </a:r>
        </a:p>
        <a:p>
          <a:pPr algn="l"/>
          <a:r>
            <a:rPr lang="en-US" dirty="0" smtClean="0">
              <a:latin typeface="Courier New" pitchFamily="49" charset="0"/>
              <a:cs typeface="Courier New" pitchFamily="49" charset="0"/>
            </a:rPr>
            <a:t>scanf(“%d%d%d”, a, a+1, a+2);</a:t>
          </a:r>
        </a:p>
        <a:p>
          <a:pPr algn="l"/>
          <a:r>
            <a:rPr lang="en-US" dirty="0" smtClean="0">
              <a:latin typeface="Courier New" pitchFamily="49" charset="0"/>
              <a:cs typeface="Courier New" pitchFamily="49" charset="0"/>
            </a:rPr>
            <a:t>/*get the value for first 3 locations (array name has the base address)*/</a:t>
          </a:r>
        </a:p>
        <a:p>
          <a:pPr algn="l"/>
          <a:r>
            <a:rPr lang="en-US" dirty="0" smtClean="0">
              <a:latin typeface="Courier New" pitchFamily="49" charset="0"/>
              <a:cs typeface="Courier New" pitchFamily="49" charset="0"/>
            </a:rPr>
            <a:t>for(i=0;i&lt;3;i++)</a:t>
          </a:r>
        </a:p>
        <a:p>
          <a:pPr algn="l"/>
          <a:r>
            <a:rPr lang="en-US" dirty="0" smtClean="0">
              <a:latin typeface="Courier New" pitchFamily="49" charset="0"/>
              <a:cs typeface="Courier New" pitchFamily="49" charset="0"/>
            </a:rPr>
            <a:t>scanf(“%d”,&amp;a[i]);</a:t>
          </a:r>
        </a:p>
        <a:p>
          <a:pPr algn="l"/>
          <a:endParaRPr lang="en-US" dirty="0"/>
        </a:p>
      </dgm:t>
    </dgm:pt>
    <dgm:pt modelId="{BC1B7141-9659-47C5-8FF9-37EFCF6D15F2}" type="parTrans" cxnId="{5D3E08C9-44DF-402E-AC77-71B0A67DBC7F}">
      <dgm:prSet/>
      <dgm:spPr/>
      <dgm:t>
        <a:bodyPr/>
        <a:lstStyle/>
        <a:p>
          <a:endParaRPr lang="en-US"/>
        </a:p>
      </dgm:t>
    </dgm:pt>
    <dgm:pt modelId="{26C24F56-BCD2-43F9-9821-A9CED801FEFE}" type="sibTrans" cxnId="{5D3E08C9-44DF-402E-AC77-71B0A67DBC7F}">
      <dgm:prSet/>
      <dgm:spPr/>
      <dgm:t>
        <a:bodyPr/>
        <a:lstStyle/>
        <a:p>
          <a:endParaRPr lang="en-US"/>
        </a:p>
      </dgm:t>
    </dgm:pt>
    <dgm:pt modelId="{9434F012-0965-459A-8B0D-1EB51EB6727C}" type="pres">
      <dgm:prSet presAssocID="{0E30ED5B-0ECD-4891-A3DD-FADFF188E0F5}" presName="Name0" presStyleCnt="0">
        <dgm:presLayoutVars>
          <dgm:chPref val="1"/>
          <dgm:dir/>
          <dgm:animOne val="branch"/>
          <dgm:animLvl val="lvl"/>
          <dgm:resizeHandles/>
        </dgm:presLayoutVars>
      </dgm:prSet>
      <dgm:spPr/>
      <dgm:t>
        <a:bodyPr/>
        <a:lstStyle/>
        <a:p>
          <a:endParaRPr lang="en-US"/>
        </a:p>
      </dgm:t>
    </dgm:pt>
    <dgm:pt modelId="{FB211EAB-7ECA-4311-90BB-7650F2F1AAC0}" type="pres">
      <dgm:prSet presAssocID="{DAADC839-D107-484E-B30A-3CDFA90CFDAC}" presName="vertOne" presStyleCnt="0"/>
      <dgm:spPr/>
    </dgm:pt>
    <dgm:pt modelId="{923779C6-5257-4994-8716-25B4115BAF08}" type="pres">
      <dgm:prSet presAssocID="{DAADC839-D107-484E-B30A-3CDFA90CFDAC}" presName="txOne" presStyleLbl="node0" presStyleIdx="0" presStyleCnt="1" custScaleY="26023">
        <dgm:presLayoutVars>
          <dgm:chPref val="3"/>
        </dgm:presLayoutVars>
      </dgm:prSet>
      <dgm:spPr/>
      <dgm:t>
        <a:bodyPr/>
        <a:lstStyle/>
        <a:p>
          <a:endParaRPr lang="en-US"/>
        </a:p>
      </dgm:t>
    </dgm:pt>
    <dgm:pt modelId="{3A40E9B6-76A7-43B7-A8E6-AFCF3583227F}" type="pres">
      <dgm:prSet presAssocID="{DAADC839-D107-484E-B30A-3CDFA90CFDAC}" presName="parTransOne" presStyleCnt="0"/>
      <dgm:spPr/>
    </dgm:pt>
    <dgm:pt modelId="{770DCCFB-C514-4A94-8E94-0046EFF20E7C}" type="pres">
      <dgm:prSet presAssocID="{DAADC839-D107-484E-B30A-3CDFA90CFDAC}" presName="horzOne" presStyleCnt="0"/>
      <dgm:spPr/>
    </dgm:pt>
    <dgm:pt modelId="{A4378752-1B98-4571-B285-70791C6FCC30}" type="pres">
      <dgm:prSet presAssocID="{F16A91BD-15A7-473D-87DE-9C78D0733F35}" presName="vertTwo" presStyleCnt="0"/>
      <dgm:spPr/>
    </dgm:pt>
    <dgm:pt modelId="{0B0B9256-9973-4A39-BC21-479D82CCEA6B}" type="pres">
      <dgm:prSet presAssocID="{F16A91BD-15A7-473D-87DE-9C78D0733F35}" presName="txTwo" presStyleLbl="node2" presStyleIdx="0" presStyleCnt="1">
        <dgm:presLayoutVars>
          <dgm:chPref val="3"/>
        </dgm:presLayoutVars>
      </dgm:prSet>
      <dgm:spPr/>
      <dgm:t>
        <a:bodyPr/>
        <a:lstStyle/>
        <a:p>
          <a:endParaRPr lang="en-US"/>
        </a:p>
      </dgm:t>
    </dgm:pt>
    <dgm:pt modelId="{BFB987E5-7176-413D-86CD-B9E6C4F795A3}" type="pres">
      <dgm:prSet presAssocID="{F16A91BD-15A7-473D-87DE-9C78D0733F35}" presName="horzTwo" presStyleCnt="0"/>
      <dgm:spPr/>
    </dgm:pt>
  </dgm:ptLst>
  <dgm:cxnLst>
    <dgm:cxn modelId="{5D3E08C9-44DF-402E-AC77-71B0A67DBC7F}" srcId="{DAADC839-D107-484E-B30A-3CDFA90CFDAC}" destId="{F16A91BD-15A7-473D-87DE-9C78D0733F35}" srcOrd="0" destOrd="0" parTransId="{BC1B7141-9659-47C5-8FF9-37EFCF6D15F2}" sibTransId="{26C24F56-BCD2-43F9-9821-A9CED801FEFE}"/>
    <dgm:cxn modelId="{B9E819AC-A6A9-42C8-9EBF-168434D26C33}" type="presOf" srcId="{F16A91BD-15A7-473D-87DE-9C78D0733F35}" destId="{0B0B9256-9973-4A39-BC21-479D82CCEA6B}" srcOrd="0" destOrd="0" presId="urn:microsoft.com/office/officeart/2005/8/layout/hierarchy4"/>
    <dgm:cxn modelId="{E57CF896-DFE6-4961-8614-D36E85D2FB49}" type="presOf" srcId="{DAADC839-D107-484E-B30A-3CDFA90CFDAC}" destId="{923779C6-5257-4994-8716-25B4115BAF08}" srcOrd="0" destOrd="0" presId="urn:microsoft.com/office/officeart/2005/8/layout/hierarchy4"/>
    <dgm:cxn modelId="{FD064466-3B72-473E-865B-433B78824934}" srcId="{0E30ED5B-0ECD-4891-A3DD-FADFF188E0F5}" destId="{DAADC839-D107-484E-B30A-3CDFA90CFDAC}" srcOrd="0" destOrd="0" parTransId="{A8726E11-4B71-4785-821B-14FBC8632A79}" sibTransId="{15A48E99-FF94-4BEC-A30D-AF99AA2CF4FD}"/>
    <dgm:cxn modelId="{8E84D861-8702-4793-8451-0BB8776DCF21}" type="presOf" srcId="{0E30ED5B-0ECD-4891-A3DD-FADFF188E0F5}" destId="{9434F012-0965-459A-8B0D-1EB51EB6727C}" srcOrd="0" destOrd="0" presId="urn:microsoft.com/office/officeart/2005/8/layout/hierarchy4"/>
    <dgm:cxn modelId="{B7DC427E-8A2F-45DC-9936-CE8D4D2FCA52}" type="presParOf" srcId="{9434F012-0965-459A-8B0D-1EB51EB6727C}" destId="{FB211EAB-7ECA-4311-90BB-7650F2F1AAC0}" srcOrd="0" destOrd="0" presId="urn:microsoft.com/office/officeart/2005/8/layout/hierarchy4"/>
    <dgm:cxn modelId="{329D9D9D-5F53-49D4-AC9E-5C8FB516E805}" type="presParOf" srcId="{FB211EAB-7ECA-4311-90BB-7650F2F1AAC0}" destId="{923779C6-5257-4994-8716-25B4115BAF08}" srcOrd="0" destOrd="0" presId="urn:microsoft.com/office/officeart/2005/8/layout/hierarchy4"/>
    <dgm:cxn modelId="{6320E729-C106-4971-9C4F-DB37564DA2C8}" type="presParOf" srcId="{FB211EAB-7ECA-4311-90BB-7650F2F1AAC0}" destId="{3A40E9B6-76A7-43B7-A8E6-AFCF3583227F}" srcOrd="1" destOrd="0" presId="urn:microsoft.com/office/officeart/2005/8/layout/hierarchy4"/>
    <dgm:cxn modelId="{7DC7C2C9-95AE-4518-9685-10434D14B697}" type="presParOf" srcId="{FB211EAB-7ECA-4311-90BB-7650F2F1AAC0}" destId="{770DCCFB-C514-4A94-8E94-0046EFF20E7C}" srcOrd="2" destOrd="0" presId="urn:microsoft.com/office/officeart/2005/8/layout/hierarchy4"/>
    <dgm:cxn modelId="{C4ACB9CF-E8F9-4EC9-8EA5-E73B7035D9C3}" type="presParOf" srcId="{770DCCFB-C514-4A94-8E94-0046EFF20E7C}" destId="{A4378752-1B98-4571-B285-70791C6FCC30}" srcOrd="0" destOrd="0" presId="urn:microsoft.com/office/officeart/2005/8/layout/hierarchy4"/>
    <dgm:cxn modelId="{A8507E62-8B8E-495B-8769-8CAFAA692069}" type="presParOf" srcId="{A4378752-1B98-4571-B285-70791C6FCC30}" destId="{0B0B9256-9973-4A39-BC21-479D82CCEA6B}" srcOrd="0" destOrd="0" presId="urn:microsoft.com/office/officeart/2005/8/layout/hierarchy4"/>
    <dgm:cxn modelId="{C931E8DA-F7C8-4376-A6A3-436FB7A97CCC}" type="presParOf" srcId="{A4378752-1B98-4571-B285-70791C6FCC30}" destId="{BFB987E5-7176-413D-86CD-B9E6C4F795A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30ED5B-0ECD-4891-A3DD-FADFF188E0F5}"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DAADC839-D107-484E-B30A-3CDFA90CFDAC}">
      <dgm:prSet phldrT="[Text]" custT="1"/>
      <dgm:spPr>
        <a:solidFill>
          <a:schemeClr val="accent2"/>
        </a:solidFill>
      </dgm:spPr>
      <dgm:t>
        <a:bodyPr/>
        <a:lstStyle/>
        <a:p>
          <a:r>
            <a:rPr lang="en-US" sz="1800" b="1" dirty="0" smtClean="0"/>
            <a:t>Example in C</a:t>
          </a:r>
          <a:endParaRPr lang="en-US" sz="1800" dirty="0"/>
        </a:p>
      </dgm:t>
    </dgm:pt>
    <dgm:pt modelId="{A8726E11-4B71-4785-821B-14FBC8632A79}" type="parTrans" cxnId="{FD064466-3B72-473E-865B-433B78824934}">
      <dgm:prSet/>
      <dgm:spPr/>
      <dgm:t>
        <a:bodyPr/>
        <a:lstStyle/>
        <a:p>
          <a:endParaRPr lang="en-US"/>
        </a:p>
      </dgm:t>
    </dgm:pt>
    <dgm:pt modelId="{15A48E99-FF94-4BEC-A30D-AF99AA2CF4FD}" type="sibTrans" cxnId="{FD064466-3B72-473E-865B-433B78824934}">
      <dgm:prSet/>
      <dgm:spPr/>
      <dgm:t>
        <a:bodyPr/>
        <a:lstStyle/>
        <a:p>
          <a:endParaRPr lang="en-US"/>
        </a:p>
      </dgm:t>
    </dgm:pt>
    <dgm:pt modelId="{F16A91BD-15A7-473D-87DE-9C78D0733F35}">
      <dgm:prSet phldrT="[Text]"/>
      <dgm:spPr>
        <a:solidFill>
          <a:schemeClr val="accent1">
            <a:lumMod val="75000"/>
          </a:schemeClr>
        </a:solidFill>
      </dgm:spPr>
      <dgm:t>
        <a:bodyPr/>
        <a:lstStyle/>
        <a:p>
          <a:pPr algn="l"/>
          <a:r>
            <a:rPr lang="en-US" dirty="0" smtClean="0">
              <a:solidFill>
                <a:schemeClr val="bg1"/>
              </a:solidFill>
              <a:latin typeface="Courier New" pitchFamily="49" charset="0"/>
              <a:cs typeface="Courier New" pitchFamily="49" charset="0"/>
            </a:rPr>
            <a:t>int a[3];</a:t>
          </a:r>
        </a:p>
        <a:p>
          <a:pPr algn="l"/>
          <a:r>
            <a:rPr lang="en-US" dirty="0" smtClean="0">
              <a:solidFill>
                <a:schemeClr val="bg1"/>
              </a:solidFill>
              <a:latin typeface="Courier New" pitchFamily="49" charset="0"/>
              <a:cs typeface="Courier New" pitchFamily="49" charset="0"/>
            </a:rPr>
            <a:t>printf(“%d”, a[0]);</a:t>
          </a:r>
        </a:p>
        <a:p>
          <a:pPr algn="l"/>
          <a:r>
            <a:rPr lang="en-US" dirty="0" smtClean="0">
              <a:solidFill>
                <a:schemeClr val="bg1"/>
              </a:solidFill>
              <a:latin typeface="Courier New" pitchFamily="49" charset="0"/>
              <a:cs typeface="Courier New" pitchFamily="49" charset="0"/>
            </a:rPr>
            <a:t>/*prints value of 1st location*/</a:t>
          </a:r>
        </a:p>
        <a:p>
          <a:pPr algn="l"/>
          <a:r>
            <a:rPr lang="pt-BR" dirty="0" smtClean="0">
              <a:solidFill>
                <a:schemeClr val="bg1"/>
              </a:solidFill>
              <a:latin typeface="Courier New" pitchFamily="49" charset="0"/>
              <a:cs typeface="Courier New" pitchFamily="49" charset="0"/>
            </a:rPr>
            <a:t>printf(“%d%d%d”,a[0],a[1],a[2]);</a:t>
          </a:r>
        </a:p>
        <a:p>
          <a:pPr algn="l"/>
          <a:r>
            <a:rPr lang="en-US" dirty="0" smtClean="0">
              <a:solidFill>
                <a:schemeClr val="bg1"/>
              </a:solidFill>
              <a:latin typeface="Courier New" pitchFamily="49" charset="0"/>
              <a:cs typeface="Courier New" pitchFamily="49" charset="0"/>
            </a:rPr>
            <a:t>/*prints value of first 3 locations*/</a:t>
          </a:r>
        </a:p>
        <a:p>
          <a:pPr algn="l"/>
          <a:r>
            <a:rPr lang="en-US" dirty="0" smtClean="0">
              <a:solidFill>
                <a:schemeClr val="bg1"/>
              </a:solidFill>
              <a:latin typeface="Courier New" pitchFamily="49" charset="0"/>
              <a:cs typeface="Courier New" pitchFamily="49" charset="0"/>
            </a:rPr>
            <a:t>for(i=0;i&lt;3;i++)</a:t>
          </a:r>
        </a:p>
        <a:p>
          <a:pPr algn="l"/>
          <a:r>
            <a:rPr lang="en-US" dirty="0" smtClean="0">
              <a:solidFill>
                <a:schemeClr val="bg1"/>
              </a:solidFill>
              <a:latin typeface="Courier New" pitchFamily="49" charset="0"/>
              <a:cs typeface="Courier New" pitchFamily="49" charset="0"/>
            </a:rPr>
            <a:t>printf(“%d”,a[i]);</a:t>
          </a:r>
          <a:endParaRPr lang="en-US" dirty="0"/>
        </a:p>
      </dgm:t>
    </dgm:pt>
    <dgm:pt modelId="{BC1B7141-9659-47C5-8FF9-37EFCF6D15F2}" type="parTrans" cxnId="{5D3E08C9-44DF-402E-AC77-71B0A67DBC7F}">
      <dgm:prSet/>
      <dgm:spPr/>
      <dgm:t>
        <a:bodyPr/>
        <a:lstStyle/>
        <a:p>
          <a:endParaRPr lang="en-US"/>
        </a:p>
      </dgm:t>
    </dgm:pt>
    <dgm:pt modelId="{26C24F56-BCD2-43F9-9821-A9CED801FEFE}" type="sibTrans" cxnId="{5D3E08C9-44DF-402E-AC77-71B0A67DBC7F}">
      <dgm:prSet/>
      <dgm:spPr/>
      <dgm:t>
        <a:bodyPr/>
        <a:lstStyle/>
        <a:p>
          <a:endParaRPr lang="en-US"/>
        </a:p>
      </dgm:t>
    </dgm:pt>
    <dgm:pt modelId="{9434F012-0965-459A-8B0D-1EB51EB6727C}" type="pres">
      <dgm:prSet presAssocID="{0E30ED5B-0ECD-4891-A3DD-FADFF188E0F5}" presName="Name0" presStyleCnt="0">
        <dgm:presLayoutVars>
          <dgm:chPref val="1"/>
          <dgm:dir/>
          <dgm:animOne val="branch"/>
          <dgm:animLvl val="lvl"/>
          <dgm:resizeHandles/>
        </dgm:presLayoutVars>
      </dgm:prSet>
      <dgm:spPr/>
      <dgm:t>
        <a:bodyPr/>
        <a:lstStyle/>
        <a:p>
          <a:endParaRPr lang="en-US"/>
        </a:p>
      </dgm:t>
    </dgm:pt>
    <dgm:pt modelId="{FB211EAB-7ECA-4311-90BB-7650F2F1AAC0}" type="pres">
      <dgm:prSet presAssocID="{DAADC839-D107-484E-B30A-3CDFA90CFDAC}" presName="vertOne" presStyleCnt="0"/>
      <dgm:spPr/>
    </dgm:pt>
    <dgm:pt modelId="{923779C6-5257-4994-8716-25B4115BAF08}" type="pres">
      <dgm:prSet presAssocID="{DAADC839-D107-484E-B30A-3CDFA90CFDAC}" presName="txOne" presStyleLbl="node0" presStyleIdx="0" presStyleCnt="1" custScaleY="26023">
        <dgm:presLayoutVars>
          <dgm:chPref val="3"/>
        </dgm:presLayoutVars>
      </dgm:prSet>
      <dgm:spPr/>
      <dgm:t>
        <a:bodyPr/>
        <a:lstStyle/>
        <a:p>
          <a:endParaRPr lang="en-US"/>
        </a:p>
      </dgm:t>
    </dgm:pt>
    <dgm:pt modelId="{3A40E9B6-76A7-43B7-A8E6-AFCF3583227F}" type="pres">
      <dgm:prSet presAssocID="{DAADC839-D107-484E-B30A-3CDFA90CFDAC}" presName="parTransOne" presStyleCnt="0"/>
      <dgm:spPr/>
    </dgm:pt>
    <dgm:pt modelId="{770DCCFB-C514-4A94-8E94-0046EFF20E7C}" type="pres">
      <dgm:prSet presAssocID="{DAADC839-D107-484E-B30A-3CDFA90CFDAC}" presName="horzOne" presStyleCnt="0"/>
      <dgm:spPr/>
    </dgm:pt>
    <dgm:pt modelId="{A4378752-1B98-4571-B285-70791C6FCC30}" type="pres">
      <dgm:prSet presAssocID="{F16A91BD-15A7-473D-87DE-9C78D0733F35}" presName="vertTwo" presStyleCnt="0"/>
      <dgm:spPr/>
    </dgm:pt>
    <dgm:pt modelId="{0B0B9256-9973-4A39-BC21-479D82CCEA6B}" type="pres">
      <dgm:prSet presAssocID="{F16A91BD-15A7-473D-87DE-9C78D0733F35}" presName="txTwo" presStyleLbl="node2" presStyleIdx="0" presStyleCnt="1">
        <dgm:presLayoutVars>
          <dgm:chPref val="3"/>
        </dgm:presLayoutVars>
      </dgm:prSet>
      <dgm:spPr/>
      <dgm:t>
        <a:bodyPr/>
        <a:lstStyle/>
        <a:p>
          <a:endParaRPr lang="en-US"/>
        </a:p>
      </dgm:t>
    </dgm:pt>
    <dgm:pt modelId="{BFB987E5-7176-413D-86CD-B9E6C4F795A3}" type="pres">
      <dgm:prSet presAssocID="{F16A91BD-15A7-473D-87DE-9C78D0733F35}" presName="horzTwo" presStyleCnt="0"/>
      <dgm:spPr/>
    </dgm:pt>
  </dgm:ptLst>
  <dgm:cxnLst>
    <dgm:cxn modelId="{5D3E08C9-44DF-402E-AC77-71B0A67DBC7F}" srcId="{DAADC839-D107-484E-B30A-3CDFA90CFDAC}" destId="{F16A91BD-15A7-473D-87DE-9C78D0733F35}" srcOrd="0" destOrd="0" parTransId="{BC1B7141-9659-47C5-8FF9-37EFCF6D15F2}" sibTransId="{26C24F56-BCD2-43F9-9821-A9CED801FEFE}"/>
    <dgm:cxn modelId="{656047CE-2924-485D-AF50-4999A540FB46}" type="presOf" srcId="{DAADC839-D107-484E-B30A-3CDFA90CFDAC}" destId="{923779C6-5257-4994-8716-25B4115BAF08}" srcOrd="0" destOrd="0" presId="urn:microsoft.com/office/officeart/2005/8/layout/hierarchy4"/>
    <dgm:cxn modelId="{9C2042FA-EFBD-4D4E-93C1-27791EB2E9C0}" type="presOf" srcId="{F16A91BD-15A7-473D-87DE-9C78D0733F35}" destId="{0B0B9256-9973-4A39-BC21-479D82CCEA6B}" srcOrd="0" destOrd="0" presId="urn:microsoft.com/office/officeart/2005/8/layout/hierarchy4"/>
    <dgm:cxn modelId="{FD064466-3B72-473E-865B-433B78824934}" srcId="{0E30ED5B-0ECD-4891-A3DD-FADFF188E0F5}" destId="{DAADC839-D107-484E-B30A-3CDFA90CFDAC}" srcOrd="0" destOrd="0" parTransId="{A8726E11-4B71-4785-821B-14FBC8632A79}" sibTransId="{15A48E99-FF94-4BEC-A30D-AF99AA2CF4FD}"/>
    <dgm:cxn modelId="{CD623E31-C502-4878-82E2-E6DA2163A96B}" type="presOf" srcId="{0E30ED5B-0ECD-4891-A3DD-FADFF188E0F5}" destId="{9434F012-0965-459A-8B0D-1EB51EB6727C}" srcOrd="0" destOrd="0" presId="urn:microsoft.com/office/officeart/2005/8/layout/hierarchy4"/>
    <dgm:cxn modelId="{700505BC-C85C-497D-B46F-6971E7520ACC}" type="presParOf" srcId="{9434F012-0965-459A-8B0D-1EB51EB6727C}" destId="{FB211EAB-7ECA-4311-90BB-7650F2F1AAC0}" srcOrd="0" destOrd="0" presId="urn:microsoft.com/office/officeart/2005/8/layout/hierarchy4"/>
    <dgm:cxn modelId="{119D49B3-6375-4EC6-ADF8-98302C172129}" type="presParOf" srcId="{FB211EAB-7ECA-4311-90BB-7650F2F1AAC0}" destId="{923779C6-5257-4994-8716-25B4115BAF08}" srcOrd="0" destOrd="0" presId="urn:microsoft.com/office/officeart/2005/8/layout/hierarchy4"/>
    <dgm:cxn modelId="{D1563D7E-0EA6-486C-9051-9106114633F0}" type="presParOf" srcId="{FB211EAB-7ECA-4311-90BB-7650F2F1AAC0}" destId="{3A40E9B6-76A7-43B7-A8E6-AFCF3583227F}" srcOrd="1" destOrd="0" presId="urn:microsoft.com/office/officeart/2005/8/layout/hierarchy4"/>
    <dgm:cxn modelId="{C55AB49D-219C-49B2-92E7-82A20B6FC67E}" type="presParOf" srcId="{FB211EAB-7ECA-4311-90BB-7650F2F1AAC0}" destId="{770DCCFB-C514-4A94-8E94-0046EFF20E7C}" srcOrd="2" destOrd="0" presId="urn:microsoft.com/office/officeart/2005/8/layout/hierarchy4"/>
    <dgm:cxn modelId="{8FFD8F34-C2D6-42B6-A2CC-4E638595778D}" type="presParOf" srcId="{770DCCFB-C514-4A94-8E94-0046EFF20E7C}" destId="{A4378752-1B98-4571-B285-70791C6FCC30}" srcOrd="0" destOrd="0" presId="urn:microsoft.com/office/officeart/2005/8/layout/hierarchy4"/>
    <dgm:cxn modelId="{933066DD-2121-4C2D-A675-DE6EA0949CBF}" type="presParOf" srcId="{A4378752-1B98-4571-B285-70791C6FCC30}" destId="{0B0B9256-9973-4A39-BC21-479D82CCEA6B}" srcOrd="0" destOrd="0" presId="urn:microsoft.com/office/officeart/2005/8/layout/hierarchy4"/>
    <dgm:cxn modelId="{78DB40A6-5BE2-46F5-8BB5-56D33368EC10}" type="presParOf" srcId="{A4378752-1B98-4571-B285-70791C6FCC30}" destId="{BFB987E5-7176-413D-86CD-B9E6C4F795A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33A2D-06F9-4BC3-B655-BB2884BDF767}">
      <dsp:nvSpPr>
        <dsp:cNvPr id="0" name=""/>
        <dsp:cNvSpPr/>
      </dsp:nvSpPr>
      <dsp:spPr>
        <a:xfrm>
          <a:off x="327660" y="652462"/>
          <a:ext cx="2266949" cy="1133474"/>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Array</a:t>
          </a:r>
          <a:endParaRPr lang="en-US" sz="1800" kern="1200" dirty="0"/>
        </a:p>
      </dsp:txBody>
      <dsp:txXfrm>
        <a:off x="360858" y="685660"/>
        <a:ext cx="2200553" cy="1067078"/>
      </dsp:txXfrm>
    </dsp:sp>
    <dsp:sp modelId="{7B59D100-7B3F-4B03-8193-00C38DB16789}">
      <dsp:nvSpPr>
        <dsp:cNvPr id="0" name=""/>
        <dsp:cNvSpPr/>
      </dsp:nvSpPr>
      <dsp:spPr>
        <a:xfrm rot="19457599">
          <a:off x="2489648" y="851490"/>
          <a:ext cx="1116702" cy="83671"/>
        </a:xfrm>
        <a:custGeom>
          <a:avLst/>
          <a:gdLst/>
          <a:ahLst/>
          <a:cxnLst/>
          <a:rect l="0" t="0" r="0" b="0"/>
          <a:pathLst>
            <a:path>
              <a:moveTo>
                <a:pt x="0" y="41835"/>
              </a:moveTo>
              <a:lnTo>
                <a:pt x="1116702" y="41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3020082" y="865408"/>
        <a:ext cx="55835" cy="55835"/>
      </dsp:txXfrm>
    </dsp:sp>
    <dsp:sp modelId="{2C234AB1-9C6E-4943-81CB-25B53DCD199C}">
      <dsp:nvSpPr>
        <dsp:cNvPr id="0" name=""/>
        <dsp:cNvSpPr/>
      </dsp:nvSpPr>
      <dsp:spPr>
        <a:xfrm>
          <a:off x="3501390" y="714"/>
          <a:ext cx="2266949" cy="1133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Single-dimensional Arrays</a:t>
          </a:r>
          <a:endParaRPr lang="en-US" sz="1800" kern="1200" dirty="0"/>
        </a:p>
      </dsp:txBody>
      <dsp:txXfrm>
        <a:off x="3534588" y="33912"/>
        <a:ext cx="2200553" cy="1067078"/>
      </dsp:txXfrm>
    </dsp:sp>
    <dsp:sp modelId="{5B4CE6FE-CB95-4460-884D-E954E03A24CE}">
      <dsp:nvSpPr>
        <dsp:cNvPr id="0" name=""/>
        <dsp:cNvSpPr/>
      </dsp:nvSpPr>
      <dsp:spPr>
        <a:xfrm rot="2142401">
          <a:off x="2489648" y="1503238"/>
          <a:ext cx="1116702" cy="83671"/>
        </a:xfrm>
        <a:custGeom>
          <a:avLst/>
          <a:gdLst/>
          <a:ahLst/>
          <a:cxnLst/>
          <a:rect l="0" t="0" r="0" b="0"/>
          <a:pathLst>
            <a:path>
              <a:moveTo>
                <a:pt x="0" y="41835"/>
              </a:moveTo>
              <a:lnTo>
                <a:pt x="1116702" y="41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3020082" y="1517156"/>
        <a:ext cx="55835" cy="55835"/>
      </dsp:txXfrm>
    </dsp:sp>
    <dsp:sp modelId="{EEA1F58E-EBFC-4F6B-BA3B-94224F956569}">
      <dsp:nvSpPr>
        <dsp:cNvPr id="0" name=""/>
        <dsp:cNvSpPr/>
      </dsp:nvSpPr>
      <dsp:spPr>
        <a:xfrm>
          <a:off x="3501390" y="1304210"/>
          <a:ext cx="2266949" cy="1133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Multi-dimensional Arrays</a:t>
          </a:r>
          <a:endParaRPr lang="en-US" sz="1800" kern="1200" dirty="0"/>
        </a:p>
      </dsp:txBody>
      <dsp:txXfrm>
        <a:off x="3534588" y="1337408"/>
        <a:ext cx="2200553" cy="10670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5125-F5B8-43A6-B595-C62E94A44225}">
      <dsp:nvSpPr>
        <dsp:cNvPr id="0" name=""/>
        <dsp:cNvSpPr/>
      </dsp:nvSpPr>
      <dsp:spPr>
        <a:xfrm>
          <a:off x="0" y="1044979"/>
          <a:ext cx="5867399"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41AD38-4DD7-4266-9FED-E9AF81EAB27D}">
      <dsp:nvSpPr>
        <dsp:cNvPr id="0" name=""/>
        <dsp:cNvSpPr/>
      </dsp:nvSpPr>
      <dsp:spPr>
        <a:xfrm>
          <a:off x="51468" y="38100"/>
          <a:ext cx="4301680" cy="10866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00100">
            <a:lnSpc>
              <a:spcPct val="90000"/>
            </a:lnSpc>
            <a:spcBef>
              <a:spcPct val="0"/>
            </a:spcBef>
            <a:spcAft>
              <a:spcPct val="35000"/>
            </a:spcAft>
          </a:pPr>
          <a:r>
            <a:rPr lang="en-US" sz="1800" kern="1200" dirty="0" smtClean="0"/>
            <a:t>Array is a derived data type which is used to store similar data items in contiguous memory locations under a single name.</a:t>
          </a:r>
          <a:endParaRPr lang="en-US" sz="1800" kern="1200" dirty="0"/>
        </a:p>
      </dsp:txBody>
      <dsp:txXfrm>
        <a:off x="104512" y="91144"/>
        <a:ext cx="4195592" cy="980519"/>
      </dsp:txXfrm>
    </dsp:sp>
    <dsp:sp modelId="{7E380D60-9ABD-4B59-A87E-6FB6F0990EF8}">
      <dsp:nvSpPr>
        <dsp:cNvPr id="0" name=""/>
        <dsp:cNvSpPr/>
      </dsp:nvSpPr>
      <dsp:spPr>
        <a:xfrm>
          <a:off x="0" y="2293454"/>
          <a:ext cx="5867399"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1F415-7F3B-410D-A109-56F6465E91B6}">
      <dsp:nvSpPr>
        <dsp:cNvPr id="0" name=""/>
        <dsp:cNvSpPr/>
      </dsp:nvSpPr>
      <dsp:spPr>
        <a:xfrm>
          <a:off x="0" y="1257299"/>
          <a:ext cx="4354529" cy="11059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It holds a fixed number of equally sized data elements, generally of the same data type such as an integer or a string.</a:t>
          </a:r>
          <a:endParaRPr lang="en-US" sz="1800" kern="1200" dirty="0">
            <a:solidFill>
              <a:schemeClr val="bg1"/>
            </a:solidFill>
          </a:endParaRPr>
        </a:p>
      </dsp:txBody>
      <dsp:txXfrm>
        <a:off x="53986" y="1311285"/>
        <a:ext cx="4246557" cy="997942"/>
      </dsp:txXfrm>
    </dsp:sp>
    <dsp:sp modelId="{1E87C478-78C5-4D1E-B13F-994F4FB2CE48}">
      <dsp:nvSpPr>
        <dsp:cNvPr id="0" name=""/>
        <dsp:cNvSpPr/>
      </dsp:nvSpPr>
      <dsp:spPr>
        <a:xfrm>
          <a:off x="0" y="3616098"/>
          <a:ext cx="5867399"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361FBA-7B55-4D41-994C-1C7044FB352E}">
      <dsp:nvSpPr>
        <dsp:cNvPr id="0" name=""/>
        <dsp:cNvSpPr/>
      </dsp:nvSpPr>
      <dsp:spPr>
        <a:xfrm>
          <a:off x="0" y="2476501"/>
          <a:ext cx="4369587" cy="1180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00100">
            <a:lnSpc>
              <a:spcPct val="90000"/>
            </a:lnSpc>
            <a:spcBef>
              <a:spcPct val="0"/>
            </a:spcBef>
            <a:spcAft>
              <a:spcPct val="35000"/>
            </a:spcAft>
          </a:pPr>
          <a:r>
            <a:rPr lang="en-US" sz="1800" kern="1200" dirty="0" smtClean="0"/>
            <a:t>The individual elements are accessed by specifying the subscript.</a:t>
          </a:r>
          <a:endParaRPr lang="en-US" sz="1800" kern="1200" dirty="0"/>
        </a:p>
      </dsp:txBody>
      <dsp:txXfrm>
        <a:off x="57607" y="2534108"/>
        <a:ext cx="4254373" cy="1064870"/>
      </dsp:txXfrm>
    </dsp:sp>
    <dsp:sp modelId="{64FE77AF-BEB0-4D85-962C-9FE712696966}">
      <dsp:nvSpPr>
        <dsp:cNvPr id="0" name=""/>
        <dsp:cNvSpPr/>
      </dsp:nvSpPr>
      <dsp:spPr>
        <a:xfrm>
          <a:off x="0" y="4864572"/>
          <a:ext cx="5867399" cy="22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30BB8E-8112-416A-8C58-7098B5FED6C1}">
      <dsp:nvSpPr>
        <dsp:cNvPr id="0" name=""/>
        <dsp:cNvSpPr/>
      </dsp:nvSpPr>
      <dsp:spPr>
        <a:xfrm>
          <a:off x="0" y="3771899"/>
          <a:ext cx="4360150" cy="11059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Arrays are commonly used in computer programs to organize data so that a related set of values can be easily sorted. </a:t>
          </a:r>
          <a:endParaRPr lang="en-US" sz="1800" kern="1200" dirty="0">
            <a:solidFill>
              <a:schemeClr val="bg1"/>
            </a:solidFill>
          </a:endParaRPr>
        </a:p>
      </dsp:txBody>
      <dsp:txXfrm>
        <a:off x="53986" y="3825885"/>
        <a:ext cx="4252178" cy="997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114107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60352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get lo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sz="1800">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6.jpeg"/><Relationship Id="rId4" Type="http://schemas.openxmlformats.org/officeDocument/2006/relationships/slideLayout" Target="../slideLayouts/slideLayout16.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microsoft.com/office/2007/relationships/diagramDrawing" Target="../diagrams/drawing12.xml"/><Relationship Id="rId3" Type="http://schemas.microsoft.com/office/2007/relationships/hdphoto" Target="../media/hdphoto1.wdp"/><Relationship Id="rId7" Type="http://schemas.openxmlformats.org/officeDocument/2006/relationships/diagramColors" Target="../diagrams/colors12.xml"/><Relationship Id="rId2" Type="http://schemas.openxmlformats.org/officeDocument/2006/relationships/image" Target="../media/image28.png"/><Relationship Id="rId1" Type="http://schemas.openxmlformats.org/officeDocument/2006/relationships/slideLayout" Target="../slideLayouts/slideLayout1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latin typeface="Cambria" pitchFamily="18" charset="0"/>
                <a:ea typeface="+mj-ea"/>
                <a:cs typeface="+mj-cs"/>
              </a:rPr>
              <a:t>Arrays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5108575"/>
          </a:xfrm>
        </p:spPr>
        <p:txBody>
          <a:bodyPr/>
          <a:lstStyle/>
          <a:p>
            <a:pPr marL="0" indent="0">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Array Declaration: Examples</a:t>
            </a:r>
          </a:p>
        </p:txBody>
      </p:sp>
      <p:graphicFrame>
        <p:nvGraphicFramePr>
          <p:cNvPr id="10" name="Diagram 9"/>
          <p:cNvGraphicFramePr/>
          <p:nvPr>
            <p:extLst>
              <p:ext uri="{D42A27DB-BD31-4B8C-83A1-F6EECF244321}">
                <p14:modId xmlns:p14="http://schemas.microsoft.com/office/powerpoint/2010/main" val="703048543"/>
              </p:ext>
            </p:extLst>
          </p:nvPr>
        </p:nvGraphicFramePr>
        <p:xfrm>
          <a:off x="1066800" y="1295400"/>
          <a:ext cx="6096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541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382000" cy="4946650"/>
          </a:xfrm>
        </p:spPr>
        <p:txBody>
          <a:bodyPr/>
          <a:lstStyle/>
          <a:p>
            <a:pPr marL="0" indent="0">
              <a:lnSpc>
                <a:spcPct val="120000"/>
              </a:lnSpc>
              <a:spcBef>
                <a:spcPts val="0"/>
              </a:spcBef>
              <a:buNone/>
            </a:pPr>
            <a:r>
              <a:rPr lang="en-US" sz="1800" dirty="0" smtClean="0"/>
              <a:t>The </a:t>
            </a:r>
            <a:r>
              <a:rPr lang="en-US" sz="1800" dirty="0"/>
              <a:t>array elements are accessed by specifying the </a:t>
            </a:r>
            <a:r>
              <a:rPr lang="en-US" sz="1800" dirty="0" smtClean="0"/>
              <a:t>subscript or index.</a:t>
            </a:r>
            <a:endParaRPr lang="en-US" sz="1800" dirty="0"/>
          </a:p>
          <a:p>
            <a:pPr marL="0" indent="-365760">
              <a:lnSpc>
                <a:spcPct val="120000"/>
              </a:lnSpc>
              <a:spcBef>
                <a:spcPts val="0"/>
              </a:spcBef>
              <a:buNone/>
            </a:pPr>
            <a:r>
              <a:rPr lang="en-US" sz="1800" b="1" dirty="0" smtClean="0"/>
              <a:t>Syntax:</a:t>
            </a:r>
            <a:endParaRPr lang="en-US" sz="1800" b="1" dirty="0"/>
          </a:p>
          <a:p>
            <a:pPr marL="0" indent="0">
              <a:lnSpc>
                <a:spcPct val="120000"/>
              </a:lnSpc>
              <a:spcBef>
                <a:spcPts val="0"/>
              </a:spcBef>
              <a:buNone/>
            </a:pPr>
            <a:r>
              <a:rPr lang="en-US" sz="1800" dirty="0"/>
              <a:t>array_name[index or subscript]</a:t>
            </a:r>
          </a:p>
          <a:p>
            <a:pPr marL="365760" lvl="1" indent="0">
              <a:lnSpc>
                <a:spcPct val="120000"/>
              </a:lnSpc>
              <a:spcBef>
                <a:spcPts val="0"/>
              </a:spcBef>
              <a:buNone/>
            </a:pPr>
            <a:r>
              <a:rPr lang="en-US" sz="1800" dirty="0" smtClean="0"/>
              <a:t>Examples</a:t>
            </a:r>
          </a:p>
          <a:p>
            <a:pPr marL="731520" lvl="1" indent="-365760">
              <a:lnSpc>
                <a:spcPct val="120000"/>
              </a:lnSpc>
              <a:spcBef>
                <a:spcPts val="0"/>
              </a:spcBef>
              <a:buFont typeface="Arial" pitchFamily="34" charset="0"/>
              <a:buChar char="•"/>
            </a:pPr>
            <a:r>
              <a:rPr lang="en-US" sz="1800" dirty="0" smtClean="0"/>
              <a:t>x[0]to </a:t>
            </a:r>
            <a:r>
              <a:rPr lang="en-US" sz="1800" dirty="0"/>
              <a:t>access the 1st element in array</a:t>
            </a:r>
          </a:p>
          <a:p>
            <a:pPr marL="731520" lvl="1" indent="-365760">
              <a:lnSpc>
                <a:spcPct val="120000"/>
              </a:lnSpc>
              <a:spcBef>
                <a:spcPts val="0"/>
              </a:spcBef>
              <a:buFont typeface="Arial" pitchFamily="34" charset="0"/>
              <a:buChar char="•"/>
            </a:pPr>
            <a:r>
              <a:rPr lang="en-US" sz="1800" dirty="0"/>
              <a:t>x[4]  to access the 5th element in array</a:t>
            </a:r>
          </a:p>
          <a:p>
            <a:pPr marL="731520" lvl="1" indent="-365760">
              <a:lnSpc>
                <a:spcPct val="120000"/>
              </a:lnSpc>
              <a:spcBef>
                <a:spcPts val="0"/>
              </a:spcBef>
              <a:buFont typeface="Arial" pitchFamily="34" charset="0"/>
              <a:buChar char="•"/>
            </a:pPr>
            <a:r>
              <a:rPr lang="en-US" sz="1800" dirty="0"/>
              <a:t>str[2] to access the 3rd character in a string</a:t>
            </a:r>
          </a:p>
          <a:p>
            <a:pPr marL="731520" lvl="1" indent="-365760">
              <a:lnSpc>
                <a:spcPct val="120000"/>
              </a:lnSpc>
              <a:spcBef>
                <a:spcPts val="0"/>
              </a:spcBef>
              <a:buFont typeface="Arial" pitchFamily="34" charset="0"/>
              <a:buChar char="•"/>
            </a:pPr>
            <a:r>
              <a:rPr lang="en-US" sz="1800" dirty="0"/>
              <a:t>sales_amt[8] to access the 9th sales amount</a:t>
            </a:r>
          </a:p>
          <a:p>
            <a:pPr lvl="1">
              <a:lnSpc>
                <a:spcPct val="120000"/>
              </a:lnSpc>
              <a:spcBef>
                <a:spcPts val="0"/>
              </a:spcBef>
            </a:pPr>
            <a:endParaRPr lang="en-US" sz="1800" dirty="0"/>
          </a:p>
          <a:p>
            <a:pPr>
              <a:lnSpc>
                <a:spcPct val="120000"/>
              </a:lnSpc>
              <a:spcBef>
                <a:spcPts val="0"/>
              </a:spcBef>
            </a:pP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dirty="0">
                <a:latin typeface="+mn-lt"/>
              </a:rPr>
              <a:t>Accessing Array Elements</a:t>
            </a:r>
          </a:p>
        </p:txBody>
      </p:sp>
    </p:spTree>
    <p:extLst>
      <p:ext uri="{BB962C8B-B14F-4D97-AF65-F5344CB8AC3E}">
        <p14:creationId xmlns:p14="http://schemas.microsoft.com/office/powerpoint/2010/main" val="58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a:latin typeface="+mn-lt"/>
              </a:rPr>
              <a:t>Array Initialization</a:t>
            </a:r>
          </a:p>
        </p:txBody>
      </p:sp>
      <p:graphicFrame>
        <p:nvGraphicFramePr>
          <p:cNvPr id="5" name="Diagram 4"/>
          <p:cNvGraphicFramePr/>
          <p:nvPr>
            <p:extLst>
              <p:ext uri="{D42A27DB-BD31-4B8C-83A1-F6EECF244321}">
                <p14:modId xmlns:p14="http://schemas.microsoft.com/office/powerpoint/2010/main" val="136345790"/>
              </p:ext>
            </p:extLst>
          </p:nvPr>
        </p:nvGraphicFramePr>
        <p:xfrm>
          <a:off x="152400" y="1676400"/>
          <a:ext cx="8610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1"/>
          <p:cNvSpPr>
            <a:spLocks noGrp="1"/>
          </p:cNvSpPr>
          <p:nvPr>
            <p:ph idx="1"/>
          </p:nvPr>
        </p:nvSpPr>
        <p:spPr>
          <a:xfrm>
            <a:off x="381000" y="1225550"/>
            <a:ext cx="8382000" cy="1060450"/>
          </a:xfrm>
        </p:spPr>
        <p:txBody>
          <a:bodyPr/>
          <a:lstStyle/>
          <a:p>
            <a:pPr marL="0" indent="0">
              <a:lnSpc>
                <a:spcPct val="120000"/>
              </a:lnSpc>
              <a:spcBef>
                <a:spcPts val="0"/>
              </a:spcBef>
              <a:buNone/>
            </a:pPr>
            <a:r>
              <a:rPr lang="en-US" sz="1800" dirty="0" smtClean="0"/>
              <a:t>Array can be initialized in the following ways:</a:t>
            </a:r>
            <a:endParaRPr lang="en-US" sz="1800" dirty="0"/>
          </a:p>
          <a:p>
            <a:pPr lvl="1">
              <a:lnSpc>
                <a:spcPct val="120000"/>
              </a:lnSpc>
              <a:spcBef>
                <a:spcPts val="0"/>
              </a:spcBef>
            </a:pPr>
            <a:endParaRPr lang="en-US" sz="1800" dirty="0"/>
          </a:p>
          <a:p>
            <a:pPr>
              <a:lnSpc>
                <a:spcPct val="120000"/>
              </a:lnSpc>
              <a:spcBef>
                <a:spcPts val="0"/>
              </a:spcBef>
            </a:pPr>
            <a:endParaRPr lang="en-US" sz="1800" dirty="0"/>
          </a:p>
        </p:txBody>
      </p:sp>
    </p:spTree>
    <p:extLst>
      <p:ext uri="{BB962C8B-B14F-4D97-AF65-F5344CB8AC3E}">
        <p14:creationId xmlns:p14="http://schemas.microsoft.com/office/powerpoint/2010/main" val="20742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a:xfrm>
            <a:off x="1303020" y="-1"/>
            <a:ext cx="7840980" cy="838201"/>
          </a:xfrm>
        </p:spPr>
        <p:txBody>
          <a:bodyPr/>
          <a:lstStyle/>
          <a:p>
            <a:r>
              <a:rPr lang="en-US" dirty="0">
                <a:latin typeface="+mn-lt"/>
              </a:rPr>
              <a:t>Array </a:t>
            </a:r>
            <a:r>
              <a:rPr lang="en-US" dirty="0" smtClean="0">
                <a:latin typeface="+mn-lt"/>
              </a:rPr>
              <a:t>Initialization </a:t>
            </a:r>
            <a:r>
              <a:rPr lang="en-US" dirty="0">
                <a:latin typeface="+mn-lt"/>
              </a:rPr>
              <a:t>(Contd.)</a:t>
            </a:r>
          </a:p>
        </p:txBody>
      </p:sp>
      <p:graphicFrame>
        <p:nvGraphicFramePr>
          <p:cNvPr id="11" name="Diagram 10"/>
          <p:cNvGraphicFramePr/>
          <p:nvPr>
            <p:extLst>
              <p:ext uri="{D42A27DB-BD31-4B8C-83A1-F6EECF244321}">
                <p14:modId xmlns:p14="http://schemas.microsoft.com/office/powerpoint/2010/main" val="3818629007"/>
              </p:ext>
            </p:extLst>
          </p:nvPr>
        </p:nvGraphicFramePr>
        <p:xfrm>
          <a:off x="304800" y="1295400"/>
          <a:ext cx="8458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9144000" y="0"/>
            <a:ext cx="1828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to SME: Can we add some content on the screen which will explain to the learners what this means?</a:t>
            </a:r>
          </a:p>
          <a:p>
            <a:pPr algn="ctr"/>
            <a:endParaRPr lang="en-US" dirty="0"/>
          </a:p>
        </p:txBody>
      </p:sp>
    </p:spTree>
    <p:extLst>
      <p:ext uri="{BB962C8B-B14F-4D97-AF65-F5344CB8AC3E}">
        <p14:creationId xmlns:p14="http://schemas.microsoft.com/office/powerpoint/2010/main" val="57309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305800" cy="4946650"/>
          </a:xfrm>
        </p:spPr>
        <p:txBody>
          <a:bodyPr/>
          <a:lstStyle/>
          <a:p>
            <a:pPr marL="365760" indent="-365760">
              <a:lnSpc>
                <a:spcPct val="120000"/>
              </a:lnSpc>
              <a:spcBef>
                <a:spcPts val="0"/>
              </a:spcBef>
            </a:pPr>
            <a:r>
              <a:rPr lang="en-US" sz="1800" dirty="0" smtClean="0"/>
              <a:t>To </a:t>
            </a:r>
            <a:r>
              <a:rPr lang="en-US" sz="1800" dirty="0"/>
              <a:t>initialize the array to zero automatically, the keyword static can be used during </a:t>
            </a:r>
            <a:r>
              <a:rPr lang="en-US" sz="1800" dirty="0" smtClean="0"/>
              <a:t>initialization:</a:t>
            </a:r>
            <a:endParaRPr lang="en-US" sz="1800" dirty="0"/>
          </a:p>
          <a:p>
            <a:pPr marL="365760" indent="-365760">
              <a:lnSpc>
                <a:spcPct val="120000"/>
              </a:lnSpc>
              <a:spcBef>
                <a:spcPts val="0"/>
              </a:spcBef>
              <a:buNone/>
            </a:pPr>
            <a:r>
              <a:rPr lang="en-US" sz="1800" dirty="0"/>
              <a:t>	static int a[10</a:t>
            </a:r>
            <a:r>
              <a:rPr lang="en-US" sz="1800" dirty="0" smtClean="0"/>
              <a:t>];</a:t>
            </a:r>
          </a:p>
          <a:p>
            <a:pPr marL="731520" indent="-365760">
              <a:lnSpc>
                <a:spcPct val="120000"/>
              </a:lnSpc>
              <a:spcBef>
                <a:spcPts val="0"/>
              </a:spcBef>
              <a:buNone/>
            </a:pPr>
            <a:r>
              <a:rPr lang="en-US" sz="1800" dirty="0" smtClean="0"/>
              <a:t>/*</a:t>
            </a:r>
            <a:r>
              <a:rPr lang="en-US" sz="1800" dirty="0"/>
              <a:t>all the array elements are initialized to zero automatically*/</a:t>
            </a:r>
          </a:p>
          <a:p>
            <a:pPr marL="365760" indent="-365760">
              <a:lnSpc>
                <a:spcPct val="120000"/>
              </a:lnSpc>
              <a:spcBef>
                <a:spcPts val="0"/>
              </a:spcBef>
            </a:pPr>
            <a:r>
              <a:rPr lang="en-US" sz="1800" dirty="0" smtClean="0"/>
              <a:t>The </a:t>
            </a:r>
            <a:r>
              <a:rPr lang="en-US" sz="1800" dirty="0"/>
              <a:t>static keyword is used to retain the value of array between function calls.</a:t>
            </a:r>
          </a:p>
          <a:p>
            <a:pPr marL="0" indent="0">
              <a:lnSpc>
                <a:spcPct val="120000"/>
              </a:lnSpc>
              <a:spcBef>
                <a:spcPts val="0"/>
              </a:spcBef>
              <a:buNone/>
            </a:pP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Array Initialization (Contd.)</a:t>
            </a:r>
          </a:p>
        </p:txBody>
      </p:sp>
    </p:spTree>
    <p:extLst>
      <p:ext uri="{BB962C8B-B14F-4D97-AF65-F5344CB8AC3E}">
        <p14:creationId xmlns:p14="http://schemas.microsoft.com/office/powerpoint/2010/main" val="56582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610600" cy="4946650"/>
          </a:xfrm>
        </p:spPr>
        <p:txBody>
          <a:bodyPr/>
          <a:lstStyle/>
          <a:p>
            <a:pPr marL="0" indent="0">
              <a:buNone/>
            </a:pPr>
            <a:r>
              <a:rPr lang="en-US" sz="1800" dirty="0" smtClean="0"/>
              <a:t>An example for array initialization has been</a:t>
            </a:r>
          </a:p>
          <a:p>
            <a:pPr marL="0" indent="0">
              <a:buNone/>
            </a:pPr>
            <a:r>
              <a:rPr lang="en-US" sz="1800" dirty="0" smtClean="0"/>
              <a:t> provided in the table. </a:t>
            </a:r>
            <a:endParaRPr lang="en-US" sz="1800" u="sng"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Array Initialization: Example</a:t>
            </a:r>
          </a:p>
        </p:txBody>
      </p:sp>
      <p:sp>
        <p:nvSpPr>
          <p:cNvPr id="14" name="Rectangle 13"/>
          <p:cNvSpPr/>
          <p:nvPr/>
        </p:nvSpPr>
        <p:spPr>
          <a:xfrm>
            <a:off x="381000" y="5673969"/>
            <a:ext cx="8229600" cy="269631"/>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smtClean="0"/>
              <a:t>Note : Looping  &amp; Control structures  will be covered in detail in the next few chapters.</a:t>
            </a:r>
            <a:endParaRPr lang="en-US" sz="1600" b="1" dirty="0"/>
          </a:p>
        </p:txBody>
      </p:sp>
      <p:graphicFrame>
        <p:nvGraphicFramePr>
          <p:cNvPr id="8" name="Diagram 7"/>
          <p:cNvGraphicFramePr/>
          <p:nvPr>
            <p:extLst>
              <p:ext uri="{D42A27DB-BD31-4B8C-83A1-F6EECF244321}">
                <p14:modId xmlns:p14="http://schemas.microsoft.com/office/powerpoint/2010/main" val="1690196948"/>
              </p:ext>
            </p:extLst>
          </p:nvPr>
        </p:nvGraphicFramePr>
        <p:xfrm>
          <a:off x="4876800" y="1143000"/>
          <a:ext cx="3733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78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Basic Operations on Array</a:t>
            </a:r>
          </a:p>
        </p:txBody>
      </p:sp>
      <p:graphicFrame>
        <p:nvGraphicFramePr>
          <p:cNvPr id="6" name="Diagram 5"/>
          <p:cNvGraphicFramePr/>
          <p:nvPr>
            <p:extLst>
              <p:ext uri="{D42A27DB-BD31-4B8C-83A1-F6EECF244321}">
                <p14:modId xmlns:p14="http://schemas.microsoft.com/office/powerpoint/2010/main" val="961085451"/>
              </p:ext>
            </p:extLst>
          </p:nvPr>
        </p:nvGraphicFramePr>
        <p:xfrm>
          <a:off x="76200" y="990600"/>
          <a:ext cx="8915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2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9067800" cy="4946650"/>
          </a:xfrm>
        </p:spPr>
        <p:txBody>
          <a:bodyPr/>
          <a:lstStyle/>
          <a:p>
            <a:pPr marL="0" indent="0">
              <a:buNone/>
            </a:pPr>
            <a:r>
              <a:rPr lang="en-US" dirty="0" smtClean="0"/>
              <a:t>	</a:t>
            </a:r>
            <a:endParaRPr lang="en-US" sz="24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a:xfrm>
            <a:off x="1303020" y="0"/>
            <a:ext cx="7840980" cy="990600"/>
          </a:xfrm>
        </p:spPr>
        <p:txBody>
          <a:bodyPr/>
          <a:lstStyle/>
          <a:p>
            <a:r>
              <a:rPr lang="en-US" dirty="0">
                <a:latin typeface="+mn-lt"/>
              </a:rPr>
              <a:t>Getting the Value for Arrays</a:t>
            </a:r>
          </a:p>
        </p:txBody>
      </p:sp>
      <p:sp>
        <p:nvSpPr>
          <p:cNvPr id="12" name="Text Box 19"/>
          <p:cNvSpPr txBox="1">
            <a:spLocks noChangeArrowheads="1"/>
          </p:cNvSpPr>
          <p:nvPr/>
        </p:nvSpPr>
        <p:spPr bwMode="auto">
          <a:xfrm>
            <a:off x="2286000" y="2362200"/>
            <a:ext cx="184731" cy="40011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endParaRPr lang="en-US" sz="2000" dirty="0"/>
          </a:p>
        </p:txBody>
      </p:sp>
      <p:sp>
        <p:nvSpPr>
          <p:cNvPr id="19" name="Rectangle 18"/>
          <p:cNvSpPr/>
          <p:nvPr/>
        </p:nvSpPr>
        <p:spPr>
          <a:xfrm>
            <a:off x="1524000" y="3783246"/>
            <a:ext cx="6096000" cy="25199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p:txBody>
      </p:sp>
      <p:graphicFrame>
        <p:nvGraphicFramePr>
          <p:cNvPr id="6" name="Diagram 5"/>
          <p:cNvGraphicFramePr/>
          <p:nvPr>
            <p:extLst>
              <p:ext uri="{D42A27DB-BD31-4B8C-83A1-F6EECF244321}">
                <p14:modId xmlns:p14="http://schemas.microsoft.com/office/powerpoint/2010/main" val="518031608"/>
              </p:ext>
            </p:extLst>
          </p:nvPr>
        </p:nvGraphicFramePr>
        <p:xfrm>
          <a:off x="1524000" y="1397000"/>
          <a:ext cx="60960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97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Printing Out the Array Elements</a:t>
            </a:r>
            <a:endParaRPr lang="en-US" dirty="0">
              <a:latin typeface="+mn-lt"/>
            </a:endParaRPr>
          </a:p>
        </p:txBody>
      </p:sp>
      <p:sp>
        <p:nvSpPr>
          <p:cNvPr id="12" name="Text Box 19"/>
          <p:cNvSpPr txBox="1">
            <a:spLocks noChangeArrowheads="1"/>
          </p:cNvSpPr>
          <p:nvPr/>
        </p:nvSpPr>
        <p:spPr bwMode="auto">
          <a:xfrm>
            <a:off x="2286000" y="2362200"/>
            <a:ext cx="184731" cy="40011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endParaRPr lang="en-US" sz="2000" dirty="0"/>
          </a:p>
        </p:txBody>
      </p:sp>
      <p:sp>
        <p:nvSpPr>
          <p:cNvPr id="15" name="TextBox 14"/>
          <p:cNvSpPr txBox="1"/>
          <p:nvPr/>
        </p:nvSpPr>
        <p:spPr>
          <a:xfrm>
            <a:off x="380999" y="1214735"/>
            <a:ext cx="1997366" cy="369332"/>
          </a:xfrm>
          <a:prstGeom prst="rect">
            <a:avLst/>
          </a:prstGeom>
          <a:noFill/>
        </p:spPr>
        <p:txBody>
          <a:bodyPr wrap="square" rtlCol="0">
            <a:spAutoFit/>
          </a:bodyPr>
          <a:lstStyle/>
          <a:p>
            <a:endParaRPr lang="en-US" dirty="0"/>
          </a:p>
        </p:txBody>
      </p:sp>
      <p:graphicFrame>
        <p:nvGraphicFramePr>
          <p:cNvPr id="9" name="Diagram 8"/>
          <p:cNvGraphicFramePr/>
          <p:nvPr>
            <p:extLst>
              <p:ext uri="{D42A27DB-BD31-4B8C-83A1-F6EECF244321}">
                <p14:modId xmlns:p14="http://schemas.microsoft.com/office/powerpoint/2010/main" val="4069748481"/>
              </p:ext>
            </p:extLst>
          </p:nvPr>
        </p:nvGraphicFramePr>
        <p:xfrm>
          <a:off x="1600200" y="1399401"/>
          <a:ext cx="60960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97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1"/>
            <a:ext cx="4038600" cy="1371600"/>
          </a:xfrm>
        </p:spPr>
        <p:txBody>
          <a:bodyPr/>
          <a:lstStyle/>
          <a:p>
            <a:pPr>
              <a:lnSpc>
                <a:spcPct val="120000"/>
              </a:lnSpc>
              <a:spcBef>
                <a:spcPts val="0"/>
              </a:spcBef>
            </a:pPr>
            <a:r>
              <a:rPr lang="en-US" dirty="0" smtClean="0"/>
              <a:t>Jose belongs to the HR team. His work is to collect the data and store the data. He needs to collect the project &amp; resource details. </a:t>
            </a:r>
          </a:p>
          <a:p>
            <a:pPr>
              <a:lnSpc>
                <a:spcPct val="120000"/>
              </a:lnSpc>
              <a:spcBef>
                <a:spcPts val="0"/>
              </a:spcBef>
            </a:pPr>
            <a:endParaRPr lang="en-US" dirty="0"/>
          </a:p>
        </p:txBody>
      </p:sp>
      <p:sp>
        <p:nvSpPr>
          <p:cNvPr id="3" name="Title 2"/>
          <p:cNvSpPr>
            <a:spLocks noGrp="1"/>
          </p:cNvSpPr>
          <p:nvPr>
            <p:ph type="title"/>
          </p:nvPr>
        </p:nvSpPr>
        <p:spPr>
          <a:xfrm>
            <a:off x="1303020" y="0"/>
            <a:ext cx="7840980" cy="838200"/>
          </a:xfrm>
        </p:spPr>
        <p:txBody>
          <a:bodyPr/>
          <a:lstStyle/>
          <a:p>
            <a:r>
              <a:rPr lang="en-US" dirty="0" smtClean="0"/>
              <a:t>Need for a Multidimensional Array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231" y="1066800"/>
            <a:ext cx="2362200" cy="156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231" y="2667000"/>
            <a:ext cx="2334364"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231" y="4200525"/>
            <a:ext cx="22860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26473" y="3055917"/>
            <a:ext cx="3733800" cy="1421928"/>
          </a:xfrm>
          <a:prstGeom prst="rect">
            <a:avLst/>
          </a:prstGeom>
          <a:noFill/>
        </p:spPr>
        <p:txBody>
          <a:bodyPr wrap="square" rtlCol="0">
            <a:spAutoFit/>
          </a:bodyPr>
          <a:lstStyle/>
          <a:p>
            <a:pPr marL="285750" lvl="0" indent="-285750">
              <a:lnSpc>
                <a:spcPct val="120000"/>
              </a:lnSpc>
              <a:buFont typeface="Arial" pitchFamily="34" charset="0"/>
              <a:buChar char="•"/>
            </a:pPr>
            <a:r>
              <a:rPr lang="en-US" dirty="0"/>
              <a:t>The manager has multiple projects and multiple </a:t>
            </a:r>
            <a:r>
              <a:rPr lang="en-US" dirty="0" smtClean="0"/>
              <a:t>resources. The </a:t>
            </a:r>
            <a:r>
              <a:rPr lang="en-US" dirty="0"/>
              <a:t>resources are assigned to multiple projects under their manager. </a:t>
            </a:r>
          </a:p>
        </p:txBody>
      </p:sp>
      <p:sp>
        <p:nvSpPr>
          <p:cNvPr id="11" name="TextBox 10"/>
          <p:cNvSpPr txBox="1"/>
          <p:nvPr/>
        </p:nvSpPr>
        <p:spPr>
          <a:xfrm>
            <a:off x="526473" y="5110162"/>
            <a:ext cx="4426527" cy="923330"/>
          </a:xfrm>
          <a:prstGeom prst="rect">
            <a:avLst/>
          </a:prstGeom>
          <a:noFill/>
        </p:spPr>
        <p:txBody>
          <a:bodyPr wrap="square" rtlCol="0">
            <a:spAutoFit/>
          </a:bodyPr>
          <a:lstStyle/>
          <a:p>
            <a:pPr marL="285750" lvl="0" indent="-285750">
              <a:buFont typeface="Arial" pitchFamily="34" charset="0"/>
              <a:buChar char="•"/>
            </a:pPr>
            <a:r>
              <a:rPr lang="en-US" dirty="0"/>
              <a:t>Manager[Projects][Resources].Can you please help him?</a:t>
            </a:r>
          </a:p>
          <a:p>
            <a:endParaRPr lang="en-US" dirty="0"/>
          </a:p>
        </p:txBody>
      </p:sp>
      <p:sp>
        <p:nvSpPr>
          <p:cNvPr id="5" name="Rectangle 4"/>
          <p:cNvSpPr/>
          <p:nvPr/>
        </p:nvSpPr>
        <p:spPr>
          <a:xfrm>
            <a:off x="9144000" y="152400"/>
            <a:ext cx="1981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to SME: </a:t>
            </a:r>
          </a:p>
          <a:p>
            <a:pPr algn="ctr"/>
            <a:r>
              <a:rPr lang="en-US" dirty="0" smtClean="0"/>
              <a:t>Not sure what the last bullet means. Can you please clarify? </a:t>
            </a:r>
            <a:endParaRPr lang="en-US" dirty="0"/>
          </a:p>
        </p:txBody>
      </p:sp>
    </p:spTree>
    <p:extLst>
      <p:ext uri="{BB962C8B-B14F-4D97-AF65-F5344CB8AC3E}">
        <p14:creationId xmlns:p14="http://schemas.microsoft.com/office/powerpoint/2010/main" val="12692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2000"/>
                                        <p:tgtEl>
                                          <p:spTgt spid="2050"/>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000"/>
                                        <p:tgtEl>
                                          <p:spTgt spid="2051"/>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15" name="Text Box 12"/>
          <p:cNvSpPr txBox="1">
            <a:spLocks noChangeArrowheads="1"/>
          </p:cNvSpPr>
          <p:nvPr/>
        </p:nvSpPr>
        <p:spPr bwMode="auto">
          <a:xfrm>
            <a:off x="1730375" y="4159250"/>
            <a:ext cx="1698625" cy="369332"/>
          </a:xfrm>
          <a:prstGeom prst="rect">
            <a:avLst/>
          </a:prstGeom>
          <a:noFill/>
          <a:ln w="9525" algn="ctr">
            <a:noFill/>
            <a:miter lim="800000"/>
            <a:headEnd/>
            <a:tailEnd/>
          </a:ln>
        </p:spPr>
        <p:txBody>
          <a:bodyPr>
            <a:spAutoFit/>
          </a:bodyPr>
          <a:lstStyle/>
          <a:p>
            <a:pPr eaLnBrk="0" hangingPunct="0">
              <a:spcBef>
                <a:spcPct val="50000"/>
              </a:spcBef>
              <a:defRPr/>
            </a:pPr>
            <a:r>
              <a:rPr lang="en-US" dirty="0">
                <a:latin typeface="+mn-lt"/>
              </a:rPr>
              <a:t>Demonstration</a:t>
            </a:r>
          </a:p>
        </p:txBody>
      </p:sp>
      <p:sp>
        <p:nvSpPr>
          <p:cNvPr id="17" name="Text Box 14"/>
          <p:cNvSpPr txBox="1">
            <a:spLocks noChangeArrowheads="1"/>
          </p:cNvSpPr>
          <p:nvPr/>
        </p:nvSpPr>
        <p:spPr bwMode="auto">
          <a:xfrm>
            <a:off x="7315200" y="2209800"/>
            <a:ext cx="1447800" cy="646331"/>
          </a:xfrm>
          <a:prstGeom prst="rect">
            <a:avLst/>
          </a:prstGeom>
          <a:noFill/>
          <a:ln w="9525" algn="ctr">
            <a:noFill/>
            <a:miter lim="800000"/>
            <a:headEnd/>
            <a:tailEnd/>
          </a:ln>
        </p:spPr>
        <p:txBody>
          <a:bodyPr>
            <a:spAutoFit/>
          </a:bodyPr>
          <a:lstStyle/>
          <a:p>
            <a:pPr eaLnBrk="0" hangingPunct="0">
              <a:spcBef>
                <a:spcPct val="50000"/>
              </a:spcBef>
              <a:defRPr/>
            </a:pPr>
            <a:r>
              <a:rPr lang="en-US" smtClean="0">
                <a:latin typeface="+mn-lt"/>
              </a:rPr>
              <a:t>Hands-on </a:t>
            </a:r>
            <a:r>
              <a:rPr lang="en-US" dirty="0">
                <a:latin typeface="+mn-lt"/>
              </a:rPr>
              <a:t>Exercise</a:t>
            </a:r>
          </a:p>
        </p:txBody>
      </p:sp>
      <p:pic>
        <p:nvPicPr>
          <p:cNvPr id="4119" name="Picture 29"/>
          <p:cNvPicPr>
            <a:picLocks noChangeAspect="1" noChangeArrowheads="1"/>
          </p:cNvPicPr>
          <p:nvPr/>
        </p:nvPicPr>
        <p:blipFill>
          <a:blip r:embed="rId2" cstate="print"/>
          <a:srcRect/>
          <a:stretch>
            <a:fillRect/>
          </a:stretch>
        </p:blipFill>
        <p:spPr bwMode="auto">
          <a:xfrm>
            <a:off x="3276600" y="1955414"/>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3" cstate="print"/>
          <a:srcRect/>
          <a:stretch>
            <a:fillRect/>
          </a:stretch>
        </p:blipFill>
        <p:spPr bwMode="auto">
          <a:xfrm>
            <a:off x="685800" y="39147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4" cstate="print"/>
          <a:srcRect/>
          <a:stretch>
            <a:fillRect/>
          </a:stretch>
        </p:blipFill>
        <p:spPr bwMode="auto">
          <a:xfrm>
            <a:off x="6257925" y="1997075"/>
            <a:ext cx="1133475" cy="1050925"/>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7312570" y="4157246"/>
            <a:ext cx="1145630"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Reference</a:t>
            </a:r>
            <a:endParaRPr lang="en-US" dirty="0">
              <a:latin typeface="+mn-lt"/>
            </a:endParaRPr>
          </a:p>
        </p:txBody>
      </p:sp>
      <p:sp>
        <p:nvSpPr>
          <p:cNvPr id="27" name="Text Box 18"/>
          <p:cNvSpPr txBox="1">
            <a:spLocks noChangeArrowheads="1"/>
          </p:cNvSpPr>
          <p:nvPr/>
        </p:nvSpPr>
        <p:spPr bwMode="auto">
          <a:xfrm>
            <a:off x="4343400" y="2234625"/>
            <a:ext cx="1600200" cy="646331"/>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6248400" y="3733800"/>
            <a:ext cx="1143000" cy="1143000"/>
          </a:xfrm>
          <a:prstGeom prst="rect">
            <a:avLst/>
          </a:prstGeom>
          <a:noFill/>
          <a:ln w="9525" algn="ctr">
            <a:noFill/>
            <a:miter lim="800000"/>
            <a:headEnd/>
            <a:tailEnd/>
          </a:ln>
        </p:spPr>
      </p:pic>
      <p:sp>
        <p:nvSpPr>
          <p:cNvPr id="2" name="Text Box 7"/>
          <p:cNvSpPr txBox="1">
            <a:spLocks noChangeArrowheads="1"/>
          </p:cNvSpPr>
          <p:nvPr/>
        </p:nvSpPr>
        <p:spPr bwMode="auto">
          <a:xfrm>
            <a:off x="1752600" y="2330450"/>
            <a:ext cx="11386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Questions</a:t>
            </a:r>
          </a:p>
        </p:txBody>
      </p:sp>
      <p:pic>
        <p:nvPicPr>
          <p:cNvPr id="3" name="Picture 1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33400" y="1828800"/>
            <a:ext cx="1278376" cy="1308917"/>
          </a:xfrm>
          <a:prstGeom prst="rect">
            <a:avLst/>
          </a:prstGeom>
          <a:noFill/>
          <a:ln>
            <a:noFill/>
          </a:ln>
        </p:spPr>
      </p:pic>
      <p:pic>
        <p:nvPicPr>
          <p:cNvPr id="4" name="Picture 20" descr="C:\Users\161895.CTS\AppData\Local\Microsoft\Windows\Temporary Internet Files\Content.Outlook\9ZMHTED3\actions_view_pim_task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44505" y="3849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4"/>
          <p:cNvSpPr txBox="1"/>
          <p:nvPr/>
        </p:nvSpPr>
        <p:spPr>
          <a:xfrm>
            <a:off x="4572000" y="4157246"/>
            <a:ext cx="11276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Multidimensional</a:t>
            </a:r>
            <a:r>
              <a:rPr lang="en-US" dirty="0"/>
              <a:t> </a:t>
            </a:r>
            <a:r>
              <a:rPr lang="en-US" dirty="0">
                <a:latin typeface="+mn-lt"/>
              </a:rPr>
              <a:t>Arrays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447800"/>
            <a:ext cx="3200400" cy="3810000"/>
          </a:xfrm>
          <a:prstGeom prst="rect">
            <a:avLst/>
          </a:prstGeom>
        </p:spPr>
      </p:pic>
      <p:graphicFrame>
        <p:nvGraphicFramePr>
          <p:cNvPr id="6" name="Diagram 5"/>
          <p:cNvGraphicFramePr/>
          <p:nvPr>
            <p:extLst>
              <p:ext uri="{D42A27DB-BD31-4B8C-83A1-F6EECF244321}">
                <p14:modId xmlns:p14="http://schemas.microsoft.com/office/powerpoint/2010/main" val="765385678"/>
              </p:ext>
            </p:extLst>
          </p:nvPr>
        </p:nvGraphicFramePr>
        <p:xfrm>
          <a:off x="76200" y="1447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499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a:spLocks noGrp="1"/>
          </p:cNvSpPr>
          <p:nvPr>
            <p:ph idx="1"/>
          </p:nvPr>
        </p:nvSpPr>
        <p:spPr>
          <a:xfrm>
            <a:off x="381000" y="1225550"/>
            <a:ext cx="6477000" cy="4946650"/>
          </a:xfrm>
        </p:spPr>
        <p:txBody>
          <a:bodyPr/>
          <a:lstStyle/>
          <a:p>
            <a:pPr marL="0" indent="0">
              <a:lnSpc>
                <a:spcPct val="120000"/>
              </a:lnSpc>
              <a:buNone/>
            </a:pPr>
            <a:r>
              <a:rPr lang="en-US" sz="1800" dirty="0" smtClean="0"/>
              <a:t>Syntax:</a:t>
            </a:r>
          </a:p>
          <a:p>
            <a:pPr marL="0" indent="0">
              <a:lnSpc>
                <a:spcPct val="120000"/>
              </a:lnSpc>
              <a:buNone/>
            </a:pPr>
            <a:r>
              <a:rPr lang="en-US" sz="1800" dirty="0"/>
              <a:t>	</a:t>
            </a:r>
            <a:r>
              <a:rPr lang="en-US" sz="1800" dirty="0" smtClean="0"/>
              <a:t>datatype arrayname [row ][column]</a:t>
            </a:r>
          </a:p>
          <a:p>
            <a:pPr marL="0" indent="0">
              <a:lnSpc>
                <a:spcPct val="120000"/>
              </a:lnSpc>
              <a:buNone/>
            </a:pPr>
            <a:r>
              <a:rPr lang="en-US" sz="1800" dirty="0" smtClean="0"/>
              <a:t>Example:</a:t>
            </a:r>
            <a:endParaRPr lang="en-US" sz="1800" dirty="0"/>
          </a:p>
          <a:p>
            <a:pPr marL="0" indent="0">
              <a:lnSpc>
                <a:spcPct val="120000"/>
              </a:lnSpc>
              <a:buNone/>
            </a:pPr>
            <a:r>
              <a:rPr lang="en-US" sz="1800" dirty="0" smtClean="0"/>
              <a:t>	int </a:t>
            </a:r>
            <a:r>
              <a:rPr lang="en-US" sz="1800" dirty="0"/>
              <a:t>a[2][2</a:t>
            </a:r>
            <a:r>
              <a:rPr lang="en-US" sz="1800" dirty="0" smtClean="0"/>
              <a:t>];</a:t>
            </a:r>
          </a:p>
          <a:p>
            <a:pPr marL="0" indent="0">
              <a:lnSpc>
                <a:spcPct val="120000"/>
              </a:lnSpc>
              <a:buNone/>
            </a:pPr>
            <a:r>
              <a:rPr lang="en-US" sz="1800" dirty="0" smtClean="0"/>
              <a:t>/*</a:t>
            </a:r>
            <a:r>
              <a:rPr lang="en-US" sz="1800" dirty="0"/>
              <a:t>creates 8 bytes of contiguous memory locations. (2*2 = 4 elements</a:t>
            </a:r>
            <a:r>
              <a:rPr lang="en-US" sz="1800" dirty="0" smtClean="0"/>
              <a:t>).*/</a:t>
            </a:r>
          </a:p>
          <a:p>
            <a:pPr marL="0" indent="0">
              <a:lnSpc>
                <a:spcPct val="120000"/>
              </a:lnSpc>
              <a:buNone/>
            </a:pPr>
            <a:r>
              <a:rPr lang="en-US" sz="1800" dirty="0" smtClean="0"/>
              <a:t>Assume </a:t>
            </a:r>
            <a:r>
              <a:rPr lang="en-US" sz="1800" dirty="0"/>
              <a:t>that array starts at location </a:t>
            </a:r>
            <a:r>
              <a:rPr lang="en-US" sz="1800" dirty="0" smtClean="0"/>
              <a:t>1000</a:t>
            </a:r>
          </a:p>
          <a:p>
            <a:pPr marL="731520" lvl="2" indent="-365760">
              <a:lnSpc>
                <a:spcPct val="120000"/>
              </a:lnSpc>
              <a:spcBef>
                <a:spcPts val="0"/>
              </a:spcBef>
            </a:pPr>
            <a:r>
              <a:rPr lang="en-US" sz="1800" dirty="0" smtClean="0"/>
              <a:t> a[0</a:t>
            </a:r>
            <a:r>
              <a:rPr lang="en-US" sz="1800" dirty="0"/>
              <a:t>][0] will be in 1000 (row 0 and column 0)</a:t>
            </a:r>
          </a:p>
          <a:p>
            <a:pPr marL="731520" lvl="2" indent="-365760">
              <a:lnSpc>
                <a:spcPct val="120000"/>
              </a:lnSpc>
              <a:spcBef>
                <a:spcPts val="0"/>
              </a:spcBef>
            </a:pPr>
            <a:r>
              <a:rPr lang="en-US" sz="1800" dirty="0"/>
              <a:t>a[0][1] will be in 1002 (row 0 and column 1)</a:t>
            </a:r>
          </a:p>
          <a:p>
            <a:pPr marL="731520" lvl="2" indent="-365760">
              <a:lnSpc>
                <a:spcPct val="120000"/>
              </a:lnSpc>
              <a:spcBef>
                <a:spcPts val="0"/>
              </a:spcBef>
            </a:pPr>
            <a:r>
              <a:rPr lang="en-US" sz="1800" dirty="0"/>
              <a:t>a[1][0] will be in 1006 (row 1 and column 0)</a:t>
            </a:r>
          </a:p>
          <a:p>
            <a:pPr marL="731520" lvl="2" indent="-365760">
              <a:lnSpc>
                <a:spcPct val="120000"/>
              </a:lnSpc>
              <a:spcBef>
                <a:spcPts val="0"/>
              </a:spcBef>
            </a:pPr>
            <a:r>
              <a:rPr lang="en-US" sz="1800" dirty="0"/>
              <a:t>a[1][1] will be in 1008 (row 1 and column 1)</a:t>
            </a:r>
          </a:p>
          <a:p>
            <a:pPr marL="914400" lvl="2" indent="0">
              <a:lnSpc>
                <a:spcPct val="120000"/>
              </a:lnSpc>
              <a:buNone/>
            </a:pPr>
            <a:endParaRPr lang="en-US" sz="1800" dirty="0"/>
          </a:p>
          <a:p>
            <a:pPr>
              <a:lnSpc>
                <a:spcPct val="120000"/>
              </a:lnSpc>
            </a:pP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Two-dimensional Array: Declaration</a:t>
            </a:r>
          </a:p>
        </p:txBody>
      </p:sp>
    </p:spTree>
    <p:extLst>
      <p:ext uri="{BB962C8B-B14F-4D97-AF65-F5344CB8AC3E}">
        <p14:creationId xmlns:p14="http://schemas.microsoft.com/office/powerpoint/2010/main" val="29253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2000"/>
                                        <p:tgtEl>
                                          <p:spTgt spid="8">
                                            <p:txEl>
                                              <p:pRg st="7" end="7"/>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382000" cy="4946650"/>
          </a:xfrm>
        </p:spPr>
        <p:txBody>
          <a:bodyPr/>
          <a:lstStyle/>
          <a:p>
            <a:pPr marL="0" indent="0">
              <a:lnSpc>
                <a:spcPct val="120000"/>
              </a:lnSpc>
              <a:spcBef>
                <a:spcPts val="0"/>
              </a:spcBef>
              <a:buNone/>
            </a:pPr>
            <a:r>
              <a:rPr lang="en-US" sz="1800" dirty="0" smtClean="0"/>
              <a:t>Two-dimensional or multidimensional arrays </a:t>
            </a:r>
            <a:r>
              <a:rPr lang="en-US" sz="1800" dirty="0"/>
              <a:t>can also be initialized in the declaration statement.</a:t>
            </a:r>
          </a:p>
          <a:p>
            <a:pPr marL="0" indent="0">
              <a:lnSpc>
                <a:spcPct val="120000"/>
              </a:lnSpc>
              <a:spcBef>
                <a:spcPts val="0"/>
              </a:spcBef>
              <a:buNone/>
            </a:pPr>
            <a:endParaRPr lang="en-US" sz="1800" b="1" dirty="0"/>
          </a:p>
          <a:p>
            <a:pPr marL="0" indent="0">
              <a:lnSpc>
                <a:spcPct val="120000"/>
              </a:lnSpc>
              <a:spcBef>
                <a:spcPts val="0"/>
              </a:spcBef>
              <a:buNone/>
            </a:pPr>
            <a:r>
              <a:rPr lang="en-US" sz="1800" dirty="0" smtClean="0"/>
              <a:t>For Example:</a:t>
            </a:r>
            <a:endParaRPr lang="en-US" sz="1800" dirty="0"/>
          </a:p>
          <a:p>
            <a:pPr marL="0" indent="0">
              <a:lnSpc>
                <a:spcPct val="120000"/>
              </a:lnSpc>
              <a:spcBef>
                <a:spcPts val="0"/>
              </a:spcBef>
              <a:buNone/>
            </a:pPr>
            <a:r>
              <a:rPr lang="en-US" dirty="0" smtClean="0"/>
              <a:t>	</a:t>
            </a:r>
          </a:p>
          <a:p>
            <a:pPr marL="0" indent="0">
              <a:lnSpc>
                <a:spcPct val="120000"/>
              </a:lnSpc>
              <a:spcBef>
                <a:spcPts val="0"/>
              </a:spcBef>
              <a:buNone/>
            </a:pPr>
            <a:r>
              <a:rPr lang="en-US" sz="2400" dirty="0"/>
              <a:t>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Two-dimensional Array: Initialization</a:t>
            </a:r>
          </a:p>
        </p:txBody>
      </p:sp>
      <p:sp>
        <p:nvSpPr>
          <p:cNvPr id="8" name="Content Placeholder 1"/>
          <p:cNvSpPr txBox="1">
            <a:spLocks/>
          </p:cNvSpPr>
          <p:nvPr/>
        </p:nvSpPr>
        <p:spPr bwMode="auto">
          <a:xfrm>
            <a:off x="381000" y="2743200"/>
            <a:ext cx="6324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en-US" dirty="0" smtClean="0"/>
              <a:t>int num[2][3] = {1,2,3,4,5,6};</a:t>
            </a:r>
          </a:p>
          <a:p>
            <a:pPr>
              <a:lnSpc>
                <a:spcPct val="120000"/>
              </a:lnSpc>
            </a:pPr>
            <a:r>
              <a:rPr lang="pt-BR" dirty="0" smtClean="0"/>
              <a:t>	int num[2][3] = {1,2,3,4,5}; </a:t>
            </a:r>
          </a:p>
          <a:p>
            <a:pPr>
              <a:lnSpc>
                <a:spcPct val="120000"/>
              </a:lnSpc>
            </a:pPr>
            <a:r>
              <a:rPr lang="pt-BR" dirty="0" smtClean="0"/>
              <a:t>/*num[1][2] = 0*/</a:t>
            </a:r>
          </a:p>
          <a:p>
            <a:pPr>
              <a:lnSpc>
                <a:spcPct val="120000"/>
              </a:lnSpc>
            </a:pPr>
            <a:r>
              <a:rPr lang="en-US" dirty="0" smtClean="0"/>
              <a:t>	int num[2][3] = {{1,2,3},{1,2,3}};</a:t>
            </a:r>
          </a:p>
          <a:p>
            <a:pPr>
              <a:lnSpc>
                <a:spcPct val="120000"/>
              </a:lnSpc>
            </a:pPr>
            <a:r>
              <a:rPr lang="en-US" dirty="0" smtClean="0"/>
              <a:t>/*row elements are initialized separately*/</a:t>
            </a:r>
          </a:p>
          <a:p>
            <a:pPr>
              <a:lnSpc>
                <a:spcPct val="120000"/>
              </a:lnSpc>
            </a:pPr>
            <a:r>
              <a:rPr lang="en-US" dirty="0" smtClean="0"/>
              <a:t>	int num[2][3] = {{1,2},{4}};</a:t>
            </a:r>
          </a:p>
          <a:p>
            <a:pPr>
              <a:lnSpc>
                <a:spcPct val="120000"/>
              </a:lnSpc>
            </a:pPr>
            <a:r>
              <a:rPr lang="pt-BR" dirty="0" smtClean="0"/>
              <a:t>	/*num[0][2] = 0, num[1][1]=num[1][2]=0*/</a:t>
            </a:r>
            <a:endParaRPr lang="en-US" dirty="0" smtClean="0"/>
          </a:p>
          <a:p>
            <a:pPr marL="342900" marR="0" lvl="0" indent="-342900" algn="l" defTabSz="914400" rtl="0" eaLnBrk="1" fontAlgn="base" latinLnBrk="0" hangingPunct="1">
              <a:lnSpc>
                <a:spcPct val="120000"/>
              </a:lnSpc>
              <a:spcBef>
                <a:spcPct val="20000"/>
              </a:spcBef>
              <a:spcAft>
                <a:spcPct val="0"/>
              </a:spcAft>
              <a:buClrTx/>
              <a:buSzTx/>
              <a:buFont typeface="Arial" pitchFamily="34" charset="0"/>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935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2000"/>
                                        <p:tgtEl>
                                          <p:spTgt spid="2">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2000"/>
                                        <p:tgtEl>
                                          <p:spTgt spid="8">
                                            <p:txEl>
                                              <p:pRg st="0" end="0"/>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2000"/>
                                        <p:tgtEl>
                                          <p:spTgt spid="8">
                                            <p:txEl>
                                              <p:pRg st="1" end="1"/>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2000"/>
                                        <p:tgtEl>
                                          <p:spTgt spid="8">
                                            <p:txEl>
                                              <p:pRg st="2" end="2"/>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2000"/>
                                        <p:tgtEl>
                                          <p:spTgt spid="8">
                                            <p:txEl>
                                              <p:pRg st="3" end="3"/>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2000"/>
                                        <p:tgtEl>
                                          <p:spTgt spid="8">
                                            <p:txEl>
                                              <p:pRg st="4" end="4"/>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2000"/>
                                        <p:tgtEl>
                                          <p:spTgt spid="8">
                                            <p:txEl>
                                              <p:pRg st="5" end="5"/>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3020" y="0"/>
            <a:ext cx="7840980" cy="838200"/>
          </a:xfrm>
        </p:spPr>
        <p:txBody>
          <a:bodyPr/>
          <a:lstStyle/>
          <a:p>
            <a:r>
              <a:rPr lang="en-US" dirty="0" smtClean="0">
                <a:latin typeface="+mn-lt"/>
              </a:rPr>
              <a:t>Array: Advantages and Limitations</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graphicFrame>
        <p:nvGraphicFramePr>
          <p:cNvPr id="6" name="Diagram 5"/>
          <p:cNvGraphicFramePr/>
          <p:nvPr>
            <p:extLst>
              <p:ext uri="{D42A27DB-BD31-4B8C-83A1-F6EECF244321}">
                <p14:modId xmlns:p14="http://schemas.microsoft.com/office/powerpoint/2010/main" val="424646931"/>
              </p:ext>
            </p:extLst>
          </p:nvPr>
        </p:nvGraphicFramePr>
        <p:xfrm>
          <a:off x="1524000" y="1752600"/>
          <a:ext cx="6781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24000" y="1143000"/>
            <a:ext cx="5350824" cy="369332"/>
          </a:xfrm>
          <a:prstGeom prst="rect">
            <a:avLst/>
          </a:prstGeom>
          <a:noFill/>
        </p:spPr>
        <p:txBody>
          <a:bodyPr wrap="none" rtlCol="0">
            <a:spAutoFit/>
          </a:bodyPr>
          <a:lstStyle/>
          <a:p>
            <a:r>
              <a:rPr lang="en-US" dirty="0" smtClean="0"/>
              <a:t>The advantages and limitations of array are as follows:</a:t>
            </a:r>
            <a:endParaRPr lang="en-US" dirty="0"/>
          </a:p>
        </p:txBody>
      </p:sp>
    </p:spTree>
    <p:extLst>
      <p:ext uri="{BB962C8B-B14F-4D97-AF65-F5344CB8AC3E}">
        <p14:creationId xmlns:p14="http://schemas.microsoft.com/office/powerpoint/2010/main" val="287242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20000"/>
              </a:lnSpc>
              <a:buAutoNum type="arabicPeriod"/>
            </a:pPr>
            <a:r>
              <a:rPr lang="en-US" dirty="0"/>
              <a:t>State whether the following statements are True or </a:t>
            </a:r>
            <a:r>
              <a:rPr lang="en-US" dirty="0" smtClean="0"/>
              <a:t>False.</a:t>
            </a:r>
            <a:endParaRPr lang="en-US" dirty="0"/>
          </a:p>
          <a:p>
            <a:pPr marL="731520" indent="-365760">
              <a:lnSpc>
                <a:spcPct val="120000"/>
              </a:lnSpc>
            </a:pPr>
            <a:r>
              <a:rPr lang="en-US" dirty="0"/>
              <a:t>When an array is declared, C automatically initializes its element to Zero.</a:t>
            </a:r>
          </a:p>
          <a:p>
            <a:pPr marL="731520" indent="-365760">
              <a:lnSpc>
                <a:spcPct val="120000"/>
              </a:lnSpc>
            </a:pPr>
            <a:r>
              <a:rPr lang="en-US" dirty="0"/>
              <a:t>The declaration int x[2] = {1,2,3}; is illegal.</a:t>
            </a:r>
          </a:p>
          <a:p>
            <a:endParaRPr lang="en-US" dirty="0"/>
          </a:p>
        </p:txBody>
      </p:sp>
      <p:sp>
        <p:nvSpPr>
          <p:cNvPr id="5" name="Content Placeholder 4"/>
          <p:cNvSpPr>
            <a:spLocks noGrp="1"/>
          </p:cNvSpPr>
          <p:nvPr>
            <p:ph sz="half" idx="2"/>
          </p:nvPr>
        </p:nvSpPr>
        <p:spPr/>
        <p:txBody>
          <a:bodyPr/>
          <a:lstStyle/>
          <a:p>
            <a:pPr marL="0" indent="0">
              <a:lnSpc>
                <a:spcPct val="120000"/>
              </a:lnSpc>
              <a:buNone/>
            </a:pPr>
            <a:r>
              <a:rPr lang="en-US" dirty="0" smtClean="0"/>
              <a:t>2.  </a:t>
            </a:r>
            <a:r>
              <a:rPr lang="en-US" dirty="0"/>
              <a:t>What will be the output of the following code?</a:t>
            </a:r>
          </a:p>
          <a:p>
            <a:pPr>
              <a:lnSpc>
                <a:spcPct val="120000"/>
              </a:lnSpc>
            </a:pPr>
            <a:r>
              <a:rPr lang="en-US" dirty="0"/>
              <a:t> main()</a:t>
            </a:r>
          </a:p>
          <a:p>
            <a:pPr marL="400050" lvl="1" indent="0">
              <a:lnSpc>
                <a:spcPct val="120000"/>
              </a:lnSpc>
              <a:buNone/>
            </a:pPr>
            <a:r>
              <a:rPr lang="en-US" dirty="0"/>
              <a:t>{</a:t>
            </a:r>
          </a:p>
          <a:p>
            <a:pPr marL="400050" lvl="1" indent="0">
              <a:lnSpc>
                <a:spcPct val="120000"/>
              </a:lnSpc>
              <a:buNone/>
            </a:pPr>
            <a:r>
              <a:rPr lang="en-US" dirty="0"/>
              <a:t>int a[4]={1,2,3,4};</a:t>
            </a:r>
          </a:p>
          <a:p>
            <a:pPr marL="400050" lvl="1" indent="0">
              <a:lnSpc>
                <a:spcPct val="120000"/>
              </a:lnSpc>
              <a:buNone/>
            </a:pPr>
            <a:r>
              <a:rPr lang="en-US" dirty="0"/>
              <a:t>int i;</a:t>
            </a:r>
          </a:p>
          <a:p>
            <a:pPr marL="400050" lvl="1" indent="0">
              <a:lnSpc>
                <a:spcPct val="120000"/>
              </a:lnSpc>
              <a:buNone/>
            </a:pPr>
            <a:r>
              <a:rPr lang="en-US" dirty="0"/>
              <a:t>for(i=0; i&lt;4; i++)</a:t>
            </a:r>
          </a:p>
          <a:p>
            <a:pPr marL="400050" lvl="1" indent="0">
              <a:lnSpc>
                <a:spcPct val="120000"/>
              </a:lnSpc>
              <a:buNone/>
            </a:pPr>
            <a:r>
              <a:rPr lang="en-US" dirty="0"/>
              <a:t>printf(“ %d" , a[i</a:t>
            </a:r>
            <a:r>
              <a:rPr lang="en-US" dirty="0" smtClean="0"/>
              <a:t>]);</a:t>
            </a:r>
          </a:p>
          <a:p>
            <a:pPr marL="400050" lvl="1" indent="0">
              <a:lnSpc>
                <a:spcPct val="120000"/>
              </a:lnSpc>
              <a:buNone/>
            </a:pPr>
            <a:r>
              <a:rPr lang="en-US"/>
              <a:t>}</a:t>
            </a:r>
            <a:endParaRPr lang="en-US" dirty="0"/>
          </a:p>
          <a:p>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Test your understanding</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367449" y="22392"/>
            <a:ext cx="776551" cy="815808"/>
          </a:xfrm>
          <a:prstGeom prst="rect">
            <a:avLst/>
          </a:prstGeom>
          <a:noFill/>
          <a:ln w="9525" algn="ctr">
            <a:noFill/>
            <a:miter lim="800000"/>
            <a:headEnd/>
            <a:tailEnd/>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724400"/>
            <a:ext cx="1752600" cy="1828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2000"/>
                                        <p:tgtEl>
                                          <p:spTgt spid="5">
                                            <p:txEl>
                                              <p:pRg st="0" end="0"/>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2000"/>
                                        <p:tgtEl>
                                          <p:spTgt spid="5">
                                            <p:txEl>
                                              <p:pRg st="1" end="1"/>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2000"/>
                                        <p:tgtEl>
                                          <p:spTgt spid="5">
                                            <p:txEl>
                                              <p:pRg st="4" end="4"/>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2000"/>
                                        <p:tgtEl>
                                          <p:spTgt spid="5">
                                            <p:txEl>
                                              <p:pRg st="5" end="5"/>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2000"/>
                                        <p:tgtEl>
                                          <p:spTgt spid="5">
                                            <p:txEl>
                                              <p:pRg st="6" end="6"/>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2000"/>
                                        <p:tgtEl>
                                          <p:spTgt spid="5">
                                            <p:txEl>
                                              <p:pRg st="7" end="7"/>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dirty="0" smtClean="0">
                <a:latin typeface="+mn-lt"/>
              </a:rPr>
              <a:t>Learn How - Demonstration</a:t>
            </a:r>
            <a:endParaRPr lang="en-US" dirty="0">
              <a:latin typeface="+mn-lt"/>
            </a:endParaRPr>
          </a:p>
        </p:txBody>
      </p:sp>
      <p:pic>
        <p:nvPicPr>
          <p:cNvPr id="5" name="Picture 31"/>
          <p:cNvPicPr>
            <a:picLocks noChangeAspect="1" noChangeArrowheads="1"/>
          </p:cNvPicPr>
          <p:nvPr/>
        </p:nvPicPr>
        <p:blipFill>
          <a:blip r:embed="rId2" cstate="print"/>
          <a:srcRect/>
          <a:stretch>
            <a:fillRect/>
          </a:stretch>
        </p:blipFill>
        <p:spPr bwMode="auto">
          <a:xfrm>
            <a:off x="3657600" y="2695575"/>
            <a:ext cx="1752600" cy="1419225"/>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4800" y="2362200"/>
            <a:ext cx="8382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381000" y="2590800"/>
            <a:ext cx="8229600" cy="1600200"/>
          </a:xfrm>
        </p:spPr>
        <p:txBody>
          <a:bodyPr/>
          <a:lstStyle/>
          <a:p>
            <a:pPr marL="0" lvl="0" indent="0">
              <a:lnSpc>
                <a:spcPct val="120000"/>
              </a:lnSpc>
              <a:spcBef>
                <a:spcPts val="0"/>
              </a:spcBef>
              <a:buNone/>
            </a:pPr>
            <a:r>
              <a:rPr lang="en-US" sz="1600" dirty="0" smtClean="0">
                <a:solidFill>
                  <a:schemeClr val="bg1"/>
                </a:solidFill>
              </a:rPr>
              <a:t>Q:Write </a:t>
            </a:r>
            <a:r>
              <a:rPr lang="en-US" sz="1600" dirty="0">
                <a:solidFill>
                  <a:schemeClr val="bg1"/>
                </a:solidFill>
              </a:rPr>
              <a:t>a program to find out the minimum and maximum number from </a:t>
            </a:r>
            <a:r>
              <a:rPr lang="en-US" sz="1600" dirty="0" smtClean="0">
                <a:solidFill>
                  <a:schemeClr val="bg1"/>
                </a:solidFill>
              </a:rPr>
              <a:t>10 randomly generated numbers.</a:t>
            </a:r>
            <a:endParaRPr lang="en-US" sz="1600" dirty="0">
              <a:solidFill>
                <a:schemeClr val="bg1"/>
              </a:solidFill>
            </a:endParaRPr>
          </a:p>
          <a:p>
            <a:pPr marL="0" indent="0">
              <a:buNone/>
            </a:pPr>
            <a:endParaRPr lang="en-US" sz="1600"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a:xfrm>
            <a:off x="1295400" y="0"/>
            <a:ext cx="7848600" cy="838200"/>
          </a:xfrm>
        </p:spPr>
        <p:txBody>
          <a:bodyPr/>
          <a:lstStyle/>
          <a:p>
            <a:r>
              <a:rPr lang="en-US" dirty="0" smtClean="0">
                <a:latin typeface="+mn-lt"/>
              </a:rPr>
              <a:t>Lend a Hand-l</a:t>
            </a:r>
            <a:endParaRPr lang="en-US" dirty="0">
              <a:latin typeface="+mn-lt"/>
            </a:endParaRPr>
          </a:p>
        </p:txBody>
      </p:sp>
      <p:pic>
        <p:nvPicPr>
          <p:cNvPr id="6" name="Picture 2" descr="http://t2.gstatic.com/images?q=tbn:ANd9GcTq6Gw3TUbGqr1NfzAlLJNRtI_NL4uDHS0wJZ6Pn9ByRZwZ7-wEOQ"/>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96200" y="-152400"/>
            <a:ext cx="1522015" cy="12176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98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p:txBody>
          <a:bodyPr/>
          <a:lstStyle/>
          <a:p>
            <a:r>
              <a:rPr lang="en-US" dirty="0">
                <a:latin typeface="+mn-lt"/>
              </a:rPr>
              <a:t>Lend a </a:t>
            </a:r>
            <a:r>
              <a:rPr lang="en-US" dirty="0" smtClean="0">
                <a:latin typeface="+mn-lt"/>
              </a:rPr>
              <a:t>Hand - Solution</a:t>
            </a:r>
            <a:endParaRPr lang="en-US" dirty="0">
              <a:latin typeface="+mn-lt"/>
            </a:endParaRPr>
          </a:p>
        </p:txBody>
      </p:sp>
      <p:sp>
        <p:nvSpPr>
          <p:cNvPr id="8" name="Content Placeholder 1"/>
          <p:cNvSpPr txBox="1">
            <a:spLocks/>
          </p:cNvSpPr>
          <p:nvPr/>
        </p:nvSpPr>
        <p:spPr bwMode="auto">
          <a:xfrm>
            <a:off x="381000" y="1225550"/>
            <a:ext cx="63246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en-US" dirty="0" smtClean="0"/>
              <a:t>#include &lt;stdio.h&gt;</a:t>
            </a:r>
          </a:p>
          <a:p>
            <a:pPr>
              <a:lnSpc>
                <a:spcPct val="120000"/>
              </a:lnSpc>
            </a:pPr>
            <a:r>
              <a:rPr lang="en-US" dirty="0" smtClean="0"/>
              <a:t>#include &lt;stdlib.h&gt;</a:t>
            </a:r>
          </a:p>
          <a:p>
            <a:pPr>
              <a:lnSpc>
                <a:spcPct val="120000"/>
              </a:lnSpc>
            </a:pPr>
            <a:r>
              <a:rPr lang="en-US" dirty="0" smtClean="0"/>
              <a:t>main()</a:t>
            </a:r>
          </a:p>
          <a:p>
            <a:pPr>
              <a:lnSpc>
                <a:spcPct val="120000"/>
              </a:lnSpc>
            </a:pPr>
            <a:r>
              <a:rPr lang="en-US" dirty="0" smtClean="0"/>
              <a:t>{</a:t>
            </a:r>
          </a:p>
          <a:p>
            <a:pPr>
              <a:lnSpc>
                <a:spcPct val="120000"/>
              </a:lnSpc>
            </a:pPr>
            <a:r>
              <a:rPr lang="en-US" dirty="0" smtClean="0"/>
              <a:t>int i , min_value , max_value ;</a:t>
            </a:r>
          </a:p>
          <a:p>
            <a:pPr>
              <a:lnSpc>
                <a:spcPct val="120000"/>
              </a:lnSpc>
            </a:pPr>
            <a:r>
              <a:rPr lang="en-US" dirty="0" smtClean="0"/>
              <a:t>int list[10] ;</a:t>
            </a:r>
          </a:p>
          <a:p>
            <a:pPr>
              <a:lnSpc>
                <a:spcPct val="120000"/>
              </a:lnSpc>
            </a:pPr>
            <a:r>
              <a:rPr lang="en-US" dirty="0" smtClean="0"/>
              <a:t>for ( i=0 ; i&lt;10 ; i++) </a:t>
            </a:r>
          </a:p>
          <a:p>
            <a:pPr>
              <a:lnSpc>
                <a:spcPct val="120000"/>
              </a:lnSpc>
            </a:pPr>
            <a:r>
              <a:rPr lang="en-US" dirty="0" smtClean="0"/>
              <a:t>list[i] = rand() ;</a:t>
            </a:r>
          </a:p>
          <a:p>
            <a:pPr>
              <a:lnSpc>
                <a:spcPct val="120000"/>
              </a:lnSpc>
            </a:pPr>
            <a:r>
              <a:rPr lang="en-US" dirty="0" smtClean="0"/>
              <a:t>/* Find the minimum value */</a:t>
            </a:r>
          </a:p>
          <a:p>
            <a:pPr>
              <a:lnSpc>
                <a:spcPct val="120000"/>
              </a:lnSpc>
            </a:pPr>
            <a:r>
              <a:rPr lang="en-US" dirty="0"/>
              <a:t>min_value = 0 ;</a:t>
            </a:r>
          </a:p>
          <a:p>
            <a:pPr>
              <a:lnSpc>
                <a:spcPct val="120000"/>
              </a:lnSpc>
            </a:pPr>
            <a:r>
              <a:rPr lang="en-US" dirty="0" smtClean="0"/>
              <a:t>for ( i=0 ; i&lt;10 ; i++) </a:t>
            </a:r>
          </a:p>
          <a:p>
            <a:pPr>
              <a:lnSpc>
                <a:spcPct val="120000"/>
              </a:lnSpc>
            </a:pPr>
            <a:r>
              <a:rPr lang="en-US" dirty="0" smtClean="0"/>
              <a:t>if (list[i]&lt;min_value) </a:t>
            </a:r>
          </a:p>
          <a:p>
            <a:pPr>
              <a:lnSpc>
                <a:spcPct val="120000"/>
              </a:lnSpc>
            </a:pPr>
            <a:r>
              <a:rPr lang="en-US" dirty="0" smtClean="0"/>
              <a:t>min_value=list[i] ;</a:t>
            </a:r>
          </a:p>
          <a:p>
            <a:pPr>
              <a:lnSpc>
                <a:spcPct val="120000"/>
              </a:lnSpc>
            </a:pPr>
            <a:r>
              <a:rPr lang="en-US" dirty="0" smtClean="0"/>
              <a:t>printf("Minimum value generated is %d\n" , min_value) ;</a:t>
            </a:r>
          </a:p>
          <a:p>
            <a:pPr marL="342900" marR="0" lvl="0" indent="-342900" algn="l" defTabSz="914400" rtl="0" eaLnBrk="1" fontAlgn="base" latinLnBrk="0" hangingPunct="1">
              <a:lnSpc>
                <a:spcPct val="120000"/>
              </a:lnSpc>
              <a:spcBef>
                <a:spcPct val="20000"/>
              </a:spcBef>
              <a:spcAft>
                <a:spcPct val="0"/>
              </a:spcAft>
              <a:buClrTx/>
              <a:buSzTx/>
              <a:buFont typeface="Arial" pitchFamily="34" charset="0"/>
              <a:buChar char="•"/>
              <a:tabLst/>
              <a:defRPr/>
            </a:pPr>
            <a:endParaRPr kumimoji="0" lang="en-US" b="0" i="0" u="none" strike="noStrike" kern="120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36088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2000"/>
                                        <p:tgtEl>
                                          <p:spTgt spid="8">
                                            <p:txEl>
                                              <p:pRg st="7" end="7"/>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fade">
                                      <p:cBhvr>
                                        <p:cTn id="47" dur="2000"/>
                                        <p:tgtEl>
                                          <p:spTgt spid="8">
                                            <p:txEl>
                                              <p:pRg st="10" end="10"/>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animEffect transition="in" filter="fade">
                                      <p:cBhvr>
                                        <p:cTn id="51" dur="2000"/>
                                        <p:tgtEl>
                                          <p:spTgt spid="8">
                                            <p:txEl>
                                              <p:pRg st="11" end="11"/>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Effect transition="in" filter="fade">
                                      <p:cBhvr>
                                        <p:cTn id="55" dur="2000"/>
                                        <p:tgtEl>
                                          <p:spTgt spid="8">
                                            <p:txEl>
                                              <p:pRg st="12" end="12"/>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animEffect transition="in" filter="fade">
                                      <p:cBhvr>
                                        <p:cTn id="59"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a:xfrm>
            <a:off x="1295400" y="0"/>
            <a:ext cx="7848600" cy="838200"/>
          </a:xfrm>
        </p:spPr>
        <p:txBody>
          <a:bodyPr/>
          <a:lstStyle/>
          <a:p>
            <a:r>
              <a:rPr lang="en-US" dirty="0">
                <a:latin typeface="+mn-lt"/>
              </a:rPr>
              <a:t>Lend a </a:t>
            </a:r>
            <a:r>
              <a:rPr lang="en-US" dirty="0" smtClean="0">
                <a:latin typeface="+mn-lt"/>
              </a:rPr>
              <a:t>Hand – Solution(Contd.)</a:t>
            </a:r>
            <a:endParaRPr lang="en-US" dirty="0">
              <a:latin typeface="+mn-lt"/>
            </a:endParaRPr>
          </a:p>
        </p:txBody>
      </p:sp>
      <p:sp>
        <p:nvSpPr>
          <p:cNvPr id="8" name="Content Placeholder 1"/>
          <p:cNvSpPr txBox="1">
            <a:spLocks/>
          </p:cNvSpPr>
          <p:nvPr/>
        </p:nvSpPr>
        <p:spPr bwMode="auto">
          <a:xfrm>
            <a:off x="381000" y="1161138"/>
            <a:ext cx="6324600" cy="3258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smtClean="0"/>
              <a:t>/* Find the maximum value */</a:t>
            </a:r>
          </a:p>
          <a:p>
            <a:r>
              <a:rPr lang="en-US" dirty="0" smtClean="0"/>
              <a:t>max_value = 0 ;</a:t>
            </a:r>
          </a:p>
          <a:p>
            <a:r>
              <a:rPr lang="en-US" dirty="0" smtClean="0"/>
              <a:t>for ( i=0 ; i&lt;10 ; i++) </a:t>
            </a:r>
          </a:p>
          <a:p>
            <a:r>
              <a:rPr lang="en-US" dirty="0" smtClean="0"/>
              <a:t>if (list[i]&gt;max_value) </a:t>
            </a:r>
          </a:p>
          <a:p>
            <a:r>
              <a:rPr lang="en-US" dirty="0" smtClean="0"/>
              <a:t>max_value=list[i];</a:t>
            </a:r>
          </a:p>
          <a:p>
            <a:r>
              <a:rPr lang="en-US" dirty="0" smtClean="0"/>
              <a:t>printf("Maximum value generated is %d\n" , max_value) ;</a:t>
            </a:r>
          </a:p>
          <a:p>
            <a:r>
              <a:rPr lang="en-US" dirty="0" smtClean="0"/>
              <a:t>getchar();</a:t>
            </a:r>
          </a:p>
          <a:p>
            <a:r>
              <a:rPr lang="en-US" dirty="0" smtClean="0"/>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b="0" i="0" u="none" strike="noStrike" kern="120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36088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Title 1"/>
          <p:cNvSpPr>
            <a:spLocks noGrp="1"/>
          </p:cNvSpPr>
          <p:nvPr>
            <p:ph type="title"/>
          </p:nvPr>
        </p:nvSpPr>
        <p:spPr>
          <a:xfrm>
            <a:off x="1295400" y="0"/>
            <a:ext cx="7848600" cy="838200"/>
          </a:xfrm>
        </p:spPr>
        <p:txBody>
          <a:bodyPr/>
          <a:lstStyle/>
          <a:p>
            <a:r>
              <a:rPr lang="en-US" dirty="0" smtClean="0">
                <a:latin typeface="+mn-lt"/>
              </a:rPr>
              <a:t>  Questions</a:t>
            </a:r>
            <a:endParaRPr lang="en-US" dirty="0">
              <a:latin typeface="+mn-lt"/>
            </a:endParaRP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889168" y="2040328"/>
            <a:ext cx="3365665" cy="3446072"/>
          </a:xfrm>
          <a:prstGeom prst="rect">
            <a:avLst/>
          </a:prstGeom>
          <a:noFill/>
          <a:ln>
            <a:noFill/>
          </a:ln>
        </p:spPr>
      </p:pic>
    </p:spTree>
    <p:extLst>
      <p:ext uri="{BB962C8B-B14F-4D97-AF65-F5344CB8AC3E}">
        <p14:creationId xmlns:p14="http://schemas.microsoft.com/office/powerpoint/2010/main" val="82341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33" y="411043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mtClean="0">
                <a:latin typeface="+mn-lt"/>
              </a:rPr>
              <a:t>Programming </a:t>
            </a:r>
            <a:r>
              <a:rPr lang="en-US" smtClean="0">
                <a:latin typeface="+mn-lt"/>
              </a:rPr>
              <a:t>Concepts</a:t>
            </a:r>
            <a:endParaRPr lang="en-US" dirty="0">
              <a:latin typeface="+mn-lt"/>
            </a:endParaRPr>
          </a:p>
        </p:txBody>
      </p:sp>
      <p:sp>
        <p:nvSpPr>
          <p:cNvPr id="2" name="Content Placeholder 1"/>
          <p:cNvSpPr>
            <a:spLocks noGrp="1"/>
          </p:cNvSpPr>
          <p:nvPr>
            <p:ph sz="half"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8" name="Oval Callout 7"/>
          <p:cNvSpPr/>
          <p:nvPr/>
        </p:nvSpPr>
        <p:spPr>
          <a:xfrm>
            <a:off x="787400" y="1676400"/>
            <a:ext cx="4267200" cy="2286000"/>
          </a:xfrm>
          <a:prstGeom prst="wedgeEllipseCallout">
            <a:avLst>
              <a:gd name="adj1" fmla="val -38868"/>
              <a:gd name="adj2" fmla="val 51403"/>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sz="1600" b="1" dirty="0" smtClean="0">
                <a:solidFill>
                  <a:schemeClr val="bg1"/>
                </a:solidFill>
              </a:rPr>
              <a:t>You know what an Algorithm, a flowchart, and a Pseudo code is. </a:t>
            </a:r>
          </a:p>
          <a:p>
            <a:endParaRPr lang="en-US" sz="1600" b="1" dirty="0" smtClean="0">
              <a:solidFill>
                <a:schemeClr val="bg1"/>
              </a:solidFill>
            </a:endParaRPr>
          </a:p>
          <a:p>
            <a:r>
              <a:rPr lang="en-US" sz="1600" b="1" dirty="0" smtClean="0">
                <a:solidFill>
                  <a:schemeClr val="bg1"/>
                </a:solidFill>
              </a:rPr>
              <a:t>You know what  Primitive </a:t>
            </a:r>
            <a:r>
              <a:rPr lang="en-US" sz="1600" b="1" dirty="0">
                <a:solidFill>
                  <a:schemeClr val="bg1"/>
                </a:solidFill>
              </a:rPr>
              <a:t>data </a:t>
            </a:r>
            <a:r>
              <a:rPr lang="en-US" sz="1600" b="1" dirty="0" smtClean="0">
                <a:solidFill>
                  <a:schemeClr val="bg1"/>
                </a:solidFill>
              </a:rPr>
              <a:t>types are and how </a:t>
            </a:r>
            <a:r>
              <a:rPr lang="en-US" sz="1600" b="1" dirty="0">
                <a:solidFill>
                  <a:schemeClr val="bg1"/>
                </a:solidFill>
              </a:rPr>
              <a:t>to add </a:t>
            </a:r>
            <a:r>
              <a:rPr lang="en-US" sz="1600" b="1" dirty="0" smtClean="0">
                <a:solidFill>
                  <a:schemeClr val="bg1"/>
                </a:solidFill>
              </a:rPr>
              <a:t>single data. </a:t>
            </a:r>
          </a:p>
        </p:txBody>
      </p:sp>
      <p:grpSp>
        <p:nvGrpSpPr>
          <p:cNvPr id="11" name="Group 10"/>
          <p:cNvGrpSpPr/>
          <p:nvPr/>
        </p:nvGrpSpPr>
        <p:grpSpPr>
          <a:xfrm>
            <a:off x="5257799" y="3657600"/>
            <a:ext cx="3138161" cy="2472130"/>
            <a:chOff x="5257799" y="3657600"/>
            <a:chExt cx="3138161" cy="247213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99" y="3657600"/>
              <a:ext cx="3138161" cy="220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4000" y="5780089"/>
              <a:ext cx="2971800" cy="34964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Array</a:t>
              </a:r>
              <a:endParaRPr lang="en-US" dirty="0"/>
            </a:p>
          </p:txBody>
        </p:sp>
      </p:grpSp>
      <p:sp>
        <p:nvSpPr>
          <p:cNvPr id="13" name="Oval Callout 12"/>
          <p:cNvSpPr/>
          <p:nvPr/>
        </p:nvSpPr>
        <p:spPr>
          <a:xfrm>
            <a:off x="787400" y="1676400"/>
            <a:ext cx="4267200" cy="2286000"/>
          </a:xfrm>
          <a:prstGeom prst="wedgeEllipseCallout">
            <a:avLst>
              <a:gd name="adj1" fmla="val -38868"/>
              <a:gd name="adj2" fmla="val 51403"/>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sz="1600" b="1" dirty="0" smtClean="0">
                <a:solidFill>
                  <a:schemeClr val="bg1"/>
                </a:solidFill>
              </a:rPr>
              <a:t>Now, let’s take a look at how </a:t>
            </a:r>
            <a:r>
              <a:rPr lang="en-US" sz="1600" b="1" dirty="0">
                <a:solidFill>
                  <a:schemeClr val="bg1"/>
                </a:solidFill>
              </a:rPr>
              <a:t>data </a:t>
            </a:r>
            <a:r>
              <a:rPr lang="en-US" sz="1600" b="1" dirty="0" smtClean="0">
                <a:solidFill>
                  <a:schemeClr val="bg1"/>
                </a:solidFill>
              </a:rPr>
              <a:t>structures can collectively </a:t>
            </a:r>
            <a:r>
              <a:rPr lang="en-US" sz="1600" b="1" dirty="0">
                <a:solidFill>
                  <a:schemeClr val="bg1"/>
                </a:solidFill>
              </a:rPr>
              <a:t>hold </a:t>
            </a:r>
            <a:r>
              <a:rPr lang="en-US" sz="1600" b="1" dirty="0" smtClean="0">
                <a:solidFill>
                  <a:schemeClr val="bg1"/>
                </a:solidFill>
              </a:rPr>
              <a:t>groups </a:t>
            </a:r>
            <a:r>
              <a:rPr lang="en-US" sz="1600" b="1" dirty="0">
                <a:solidFill>
                  <a:schemeClr val="bg1"/>
                </a:solidFill>
              </a:rPr>
              <a:t>of </a:t>
            </a:r>
            <a:r>
              <a:rPr lang="en-US" sz="1600" b="1" dirty="0" smtClean="0">
                <a:solidFill>
                  <a:schemeClr val="bg1"/>
                </a:solidFill>
              </a:rPr>
              <a:t>data of the same type together. </a:t>
            </a:r>
            <a:endParaRPr lang="en-US" sz="1600" b="1" dirty="0">
              <a:solidFill>
                <a:schemeClr val="bg1"/>
              </a:solidFill>
            </a:endParaRPr>
          </a:p>
        </p:txBody>
      </p:sp>
    </p:spTree>
    <p:extLst>
      <p:ext uri="{BB962C8B-B14F-4D97-AF65-F5344CB8AC3E}">
        <p14:creationId xmlns:p14="http://schemas.microsoft.com/office/powerpoint/2010/main" val="380748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a:xfrm>
            <a:off x="1295400" y="0"/>
            <a:ext cx="7848600" cy="838200"/>
          </a:xfrm>
        </p:spPr>
        <p:txBody>
          <a:bodyPr/>
          <a:lstStyle/>
          <a:p>
            <a:r>
              <a:rPr lang="en-US" dirty="0">
                <a:latin typeface="+mn-lt"/>
              </a:rPr>
              <a:t>Lend a </a:t>
            </a:r>
            <a:r>
              <a:rPr lang="en-US" dirty="0" smtClean="0">
                <a:latin typeface="+mn-lt"/>
              </a:rPr>
              <a:t>Hand-</a:t>
            </a:r>
            <a:r>
              <a:rPr lang="en-US" dirty="0" err="1" smtClean="0">
                <a:latin typeface="+mn-lt"/>
              </a:rPr>
              <a:t>ll</a:t>
            </a:r>
            <a:endParaRPr lang="en-US" dirty="0">
              <a:latin typeface="+mn-lt"/>
            </a:endParaRPr>
          </a:p>
        </p:txBody>
      </p:sp>
      <p:pic>
        <p:nvPicPr>
          <p:cNvPr id="6" name="Picture 2" descr="http://t2.gstatic.com/images?q=tbn:ANd9GcTq6Gw3TUbGqr1NfzAlLJNRtI_NL4uDHS0wJZ6Pn9ByRZwZ7-wEOQ"/>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96200" y="-152400"/>
            <a:ext cx="1522015" cy="12176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3416119888"/>
              </p:ext>
            </p:extLst>
          </p:nvPr>
        </p:nvGraphicFramePr>
        <p:xfrm>
          <a:off x="762000" y="1295400"/>
          <a:ext cx="731520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498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95800" cy="4525963"/>
          </a:xfrm>
        </p:spPr>
        <p:txBody>
          <a:bodyPr/>
          <a:lstStyle/>
          <a:p>
            <a:r>
              <a:rPr lang="en-US" dirty="0" smtClean="0"/>
              <a:t>At the end of this course, you have learned:</a:t>
            </a:r>
          </a:p>
          <a:p>
            <a:pPr lvl="1"/>
            <a:r>
              <a:rPr lang="en-US" dirty="0" smtClean="0"/>
              <a:t>An array can be defined as a collection of homogeneous elements stored in consecutive memory locations. </a:t>
            </a:r>
          </a:p>
          <a:p>
            <a:pPr lvl="1"/>
            <a:r>
              <a:rPr lang="en-US" dirty="0" smtClean="0"/>
              <a:t> Array name is a constant pointer to the base address of the array. </a:t>
            </a:r>
          </a:p>
          <a:p>
            <a:pPr lvl="1"/>
            <a:r>
              <a:rPr lang="en-US" dirty="0" smtClean="0"/>
              <a:t> Conventional arrays always have a predefined size and the elements of an array are referenced by means of an index or subscript. </a:t>
            </a:r>
          </a:p>
          <a:p>
            <a:pPr lvl="1"/>
            <a:r>
              <a:rPr lang="en-US" dirty="0" smtClean="0"/>
              <a:t> An array can be of more than one dimension. There is no restriction on the number of dimensions. </a:t>
            </a:r>
          </a:p>
          <a:p>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07607"/>
            <a:ext cx="4038600" cy="4111149"/>
          </a:xfrm>
        </p:spPr>
      </p:pic>
      <p:sp>
        <p:nvSpPr>
          <p:cNvPr id="3" name="Title 2"/>
          <p:cNvSpPr>
            <a:spLocks noGrp="1"/>
          </p:cNvSpPr>
          <p:nvPr>
            <p:ph type="title"/>
          </p:nvPr>
        </p:nvSpPr>
        <p:spPr/>
        <p:txBody>
          <a:bodyPr/>
          <a:lstStyle/>
          <a:p>
            <a:r>
              <a:rPr lang="en-US"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5" name="Picture 4" descr="C:\Users\161895.CTS\AppData\Local\Microsoft\Windows\Temporary Internet Files\Content.Outlook\9ZMHTED3\actions_view_pim_task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2129" y="0"/>
            <a:ext cx="941871"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0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2000"/>
                                        <p:tgtEl>
                                          <p:spTgt spid="2">
                                            <p:txEl>
                                              <p:pRg st="0" end="0"/>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2000"/>
                                        <p:tgtEl>
                                          <p:spTgt spid="2">
                                            <p:txEl>
                                              <p:pRg st="1" end="1"/>
                                            </p:txEl>
                                          </p:spTgt>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2000"/>
                                        <p:tgtEl>
                                          <p:spTgt spid="2">
                                            <p:txEl>
                                              <p:pRg st="2" end="2"/>
                                            </p:txEl>
                                          </p:spTgt>
                                        </p:tgtEl>
                                      </p:cBhvr>
                                    </p:animEffect>
                                  </p:childTnLst>
                                </p:cTn>
                              </p:par>
                            </p:childTnLst>
                          </p:cTn>
                        </p:par>
                        <p:par>
                          <p:cTn id="33" fill="hold">
                            <p:stCondLst>
                              <p:cond delay="8000"/>
                            </p:stCondLst>
                            <p:childTnLst>
                              <p:par>
                                <p:cTn id="34" presetID="10" presetClass="entr" presetSubtype="0" fill="hold" grpId="0"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2000"/>
                                        <p:tgtEl>
                                          <p:spTgt spid="2">
                                            <p:txEl>
                                              <p:pRg st="3" end="3"/>
                                            </p:txEl>
                                          </p:spTgt>
                                        </p:tgtEl>
                                      </p:cBhvr>
                                    </p:animEffect>
                                  </p:childTnLst>
                                </p:cTn>
                              </p:par>
                            </p:childTnLst>
                          </p:cTn>
                        </p:par>
                        <p:par>
                          <p:cTn id="37" fill="hold">
                            <p:stCondLst>
                              <p:cond delay="10000"/>
                            </p:stCondLst>
                            <p:childTnLst>
                              <p:par>
                                <p:cTn id="38" presetID="10" presetClass="entr" presetSubtype="0" fill="hold" grpId="0" nodeType="after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marL="0" indent="-365760">
              <a:lnSpc>
                <a:spcPct val="120000"/>
              </a:lnSpc>
              <a:spcBef>
                <a:spcPts val="0"/>
              </a:spcBef>
            </a:pPr>
            <a:r>
              <a:rPr lang="en-US" sz="1800" dirty="0" smtClean="0"/>
              <a:t>C </a:t>
            </a:r>
            <a:r>
              <a:rPr lang="en-US" sz="1800" dirty="0"/>
              <a:t>Reference Card (ANSI)</a:t>
            </a:r>
          </a:p>
          <a:p>
            <a:pPr marL="0" indent="-365760">
              <a:lnSpc>
                <a:spcPct val="120000"/>
              </a:lnSpc>
              <a:spcBef>
                <a:spcPts val="0"/>
              </a:spcBef>
            </a:pPr>
            <a:r>
              <a:rPr lang="en-US" sz="1800" dirty="0" smtClean="0"/>
              <a:t>C </a:t>
            </a:r>
            <a:r>
              <a:rPr lang="en-US" sz="1800" dirty="0"/>
              <a:t>Reference Manual by Dennis Ritchie</a:t>
            </a:r>
          </a:p>
          <a:p>
            <a:pPr marL="365760" indent="-365760">
              <a:lnSpc>
                <a:spcPct val="120000"/>
              </a:lnSpc>
              <a:spcBef>
                <a:spcPts val="0"/>
              </a:spcBef>
            </a:pPr>
            <a:r>
              <a:rPr lang="en-US" sz="1800" dirty="0" smtClean="0"/>
              <a:t>Programming </a:t>
            </a:r>
            <a:r>
              <a:rPr lang="en-US" sz="1800" dirty="0"/>
              <a:t>in C:A Tutorial </a:t>
            </a:r>
            <a:r>
              <a:rPr lang="en-US" sz="1800" dirty="0" smtClean="0"/>
              <a:t>by Brian W. Kernighan</a:t>
            </a:r>
            <a:r>
              <a:rPr lang="en-US" sz="1800" dirty="0"/>
              <a:t>, Bell </a:t>
            </a:r>
            <a:r>
              <a:rPr lang="en-US" sz="1800" dirty="0" smtClean="0"/>
              <a:t>Laboratories</a:t>
            </a:r>
            <a:endParaRPr lang="en-US" sz="1800" dirty="0"/>
          </a:p>
          <a:p>
            <a:pPr marL="0" indent="-365760">
              <a:lnSpc>
                <a:spcPct val="120000"/>
              </a:lnSpc>
              <a:spcBef>
                <a:spcPts val="0"/>
              </a:spcBef>
            </a:pPr>
            <a:r>
              <a:rPr lang="en-US" sz="1800" dirty="0" smtClean="0"/>
              <a:t>Byron </a:t>
            </a:r>
            <a:r>
              <a:rPr lang="en-US" sz="1800" dirty="0"/>
              <a:t>Gottfried, “Programming in C”, Tata McGraw Hill</a:t>
            </a:r>
          </a:p>
          <a:p>
            <a:pPr marL="365760" indent="-365760">
              <a:lnSpc>
                <a:spcPct val="120000"/>
              </a:lnSpc>
              <a:spcBef>
                <a:spcPts val="0"/>
              </a:spcBef>
            </a:pPr>
            <a:r>
              <a:rPr lang="en-US" sz="1800" dirty="0" smtClean="0"/>
              <a:t>Deitel &amp; </a:t>
            </a:r>
            <a:r>
              <a:rPr lang="en-US" sz="1800" dirty="0"/>
              <a:t>Deitel, “C How to Program”, Third Edition, Prentice Hall</a:t>
            </a:r>
          </a:p>
          <a:p>
            <a:pPr marL="0" indent="-365760">
              <a:lnSpc>
                <a:spcPct val="120000"/>
              </a:lnSpc>
              <a:spcBef>
                <a:spcPts val="0"/>
              </a:spcBef>
            </a:pP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3" name="Title 2"/>
          <p:cNvSpPr>
            <a:spLocks noGrp="1"/>
          </p:cNvSpPr>
          <p:nvPr>
            <p:ph type="title"/>
          </p:nvPr>
        </p:nvSpPr>
        <p:spPr/>
        <p:txBody>
          <a:bodyPr/>
          <a:lstStyle/>
          <a:p>
            <a:r>
              <a:rPr lang="en-US" dirty="0" smtClean="0">
                <a:latin typeface="+mn-lt"/>
              </a:rPr>
              <a:t>References</a:t>
            </a:r>
            <a:endParaRPr lang="en-US" dirty="0">
              <a:latin typeface="+mn-lt"/>
            </a:endParaRPr>
          </a:p>
        </p:txBody>
      </p:sp>
      <p:pic>
        <p:nvPicPr>
          <p:cNvPr id="6" name="Picture 7"/>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200" b="1" dirty="0" smtClean="0">
                <a:solidFill>
                  <a:schemeClr val="tx1"/>
                </a:solidFill>
                <a:latin typeface="Myriad Pro" pitchFamily="34" charset="0"/>
                <a:cs typeface="Arial" pitchFamily="34" charset="0"/>
              </a:rPr>
              <a:t>	</a:t>
            </a:r>
            <a:endParaRPr lang="en-US" sz="2200" b="1" dirty="0">
              <a:solidFill>
                <a:schemeClr val="tx1"/>
              </a:solidFill>
              <a:latin typeface="Myriad Pro" pitchFamily="34" charset="0"/>
              <a:cs typeface="Arial" pitchFamily="34" charset="0"/>
            </a:endParaRPr>
          </a:p>
        </p:txBody>
      </p:sp>
      <p:sp>
        <p:nvSpPr>
          <p:cNvPr id="5" name="Rectangle 4"/>
          <p:cNvSpPr/>
          <p:nvPr/>
        </p:nvSpPr>
        <p:spPr>
          <a:xfrm>
            <a:off x="0" y="191885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6" name="Rectangle 5"/>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Arrays</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507213863"/>
              </p:ext>
            </p:extLst>
          </p:nvPr>
        </p:nvGraphicFramePr>
        <p:xfrm>
          <a:off x="990600" y="2016780"/>
          <a:ext cx="7467601" cy="399796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1800" dirty="0">
                          <a:effectLst/>
                          <a:latin typeface="+mn-lt"/>
                        </a:rPr>
                        <a:t>Version Number</a:t>
                      </a:r>
                      <a:endParaRPr lang="en-US" sz="1800" dirty="0">
                        <a:effectLst/>
                        <a:latin typeface="+mn-lt"/>
                        <a:ea typeface="Calibri"/>
                      </a:endParaRPr>
                    </a:p>
                  </a:txBody>
                  <a:tcPr marL="68580" marR="68580" marT="0" marB="0"/>
                </a:tc>
                <a:tc gridSpan="4">
                  <a:txBody>
                    <a:bodyPr/>
                    <a:lstStyle/>
                    <a:p>
                      <a:pPr marL="0" marR="0" algn="just">
                        <a:spcBef>
                          <a:spcPts val="0"/>
                        </a:spcBef>
                        <a:spcAft>
                          <a:spcPts val="0"/>
                        </a:spcAft>
                      </a:pPr>
                      <a:r>
                        <a:rPr lang="en-US" sz="1800" dirty="0">
                          <a:effectLst/>
                          <a:latin typeface="+mn-lt"/>
                        </a:rPr>
                        <a:t>Changes made</a:t>
                      </a:r>
                      <a:endParaRPr lang="en-US" sz="1800" dirty="0">
                        <a:effectLst/>
                        <a:latin typeface="+mn-lt"/>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V1.1</a:t>
                      </a:r>
                      <a:endParaRPr lang="en-US" sz="1800" dirty="0">
                        <a:effectLst/>
                        <a:latin typeface="+mn-lt"/>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r>
                        <a:rPr lang="en-US" sz="1800" smtClean="0">
                          <a:effectLst/>
                          <a:latin typeface="+mn-lt"/>
                        </a:rPr>
                        <a:t>1-34</a:t>
                      </a:r>
                      <a:endParaRPr lang="en-US" sz="1800" dirty="0">
                        <a:effectLst/>
                        <a:latin typeface="+mn-lt"/>
                        <a:ea typeface="Calibri"/>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1800" dirty="0" smtClean="0">
                          <a:effectLst/>
                        </a:rPr>
                        <a:t>Base-lining Content</a:t>
                      </a:r>
                      <a:endParaRPr lang="en-US" sz="2000" dirty="0">
                        <a:effectLst/>
                        <a:latin typeface="Calibri"/>
                        <a:ea typeface="Calibri"/>
                      </a:endParaRPr>
                    </a:p>
                  </a:txBody>
                  <a:tcPr marL="68580" marR="68580" marT="0" marB="0"/>
                </a:tc>
              </a:tr>
              <a:tr h="304800">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82571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981075"/>
          </a:xfrm>
        </p:spPr>
        <p:txBody>
          <a:bodyPr/>
          <a:lstStyle/>
          <a:p>
            <a:r>
              <a:rPr lang="en-US" sz="1800" dirty="0" smtClean="0"/>
              <a:t>Array  provides knowledge and understanding of how data is been stored and different types of array.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smtClean="0"/>
              <a:t>Overview</a:t>
            </a:r>
            <a:endParaRPr lang="en-US" dirty="0"/>
          </a:p>
        </p:txBody>
      </p:sp>
      <p:graphicFrame>
        <p:nvGraphicFramePr>
          <p:cNvPr id="6" name="Diagram 5"/>
          <p:cNvGraphicFramePr/>
          <p:nvPr>
            <p:extLst>
              <p:ext uri="{D42A27DB-BD31-4B8C-83A1-F6EECF244321}">
                <p14:modId xmlns:p14="http://schemas.microsoft.com/office/powerpoint/2010/main" val="269164995"/>
              </p:ext>
            </p:extLst>
          </p:nvPr>
        </p:nvGraphicFramePr>
        <p:xfrm>
          <a:off x="1295400" y="2819400"/>
          <a:ext cx="6096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98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At the end of this session, you will be able to:</a:t>
            </a:r>
          </a:p>
          <a:p>
            <a:pPr lvl="1"/>
            <a:r>
              <a:rPr lang="en-US" dirty="0" smtClean="0"/>
              <a:t>Define the concept of array.</a:t>
            </a:r>
          </a:p>
          <a:p>
            <a:pPr lvl="1"/>
            <a:r>
              <a:rPr lang="en-US" dirty="0" smtClean="0"/>
              <a:t>Define the concept of memory organization.</a:t>
            </a:r>
          </a:p>
          <a:p>
            <a:pPr lvl="1"/>
            <a:r>
              <a:rPr lang="en-US" dirty="0" smtClean="0"/>
              <a:t>Write a program using single-dimensional arrays.</a:t>
            </a:r>
          </a:p>
          <a:p>
            <a:pPr lvl="1"/>
            <a:r>
              <a:rPr lang="en-US" dirty="0" smtClean="0"/>
              <a:t>Write a program using multi-dimensional arrays.</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07607"/>
            <a:ext cx="4038600" cy="4111149"/>
          </a:xfrm>
        </p:spPr>
      </p:pic>
      <p:sp>
        <p:nvSpPr>
          <p:cNvPr id="3" name="Title 2"/>
          <p:cNvSpPr>
            <a:spLocks noGrp="1"/>
          </p:cNvSpPr>
          <p:nvPr>
            <p:ph type="title"/>
          </p:nvPr>
        </p:nvSpPr>
        <p:spPr/>
        <p:txBody>
          <a:bodyPr/>
          <a:lstStyle/>
          <a:p>
            <a:r>
              <a:rPr lang="en-US"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2000"/>
                                        <p:tgtEl>
                                          <p:spTgt spid="2">
                                            <p:txEl>
                                              <p:pRg st="0" end="0"/>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2000"/>
                                        <p:tgtEl>
                                          <p:spTgt spid="2">
                                            <p:txEl>
                                              <p:pRg st="1" end="1"/>
                                            </p:txEl>
                                          </p:spTgt>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2000"/>
                                        <p:tgtEl>
                                          <p:spTgt spid="2">
                                            <p:txEl>
                                              <p:pRg st="2" end="2"/>
                                            </p:txEl>
                                          </p:spTgt>
                                        </p:tgtEl>
                                      </p:cBhvr>
                                    </p:animEffect>
                                  </p:childTnLst>
                                </p:cTn>
                              </p:par>
                            </p:childTnLst>
                          </p:cTn>
                        </p:par>
                        <p:par>
                          <p:cTn id="33" fill="hold">
                            <p:stCondLst>
                              <p:cond delay="8000"/>
                            </p:stCondLst>
                            <p:childTnLst>
                              <p:par>
                                <p:cTn id="34" presetID="10" presetClass="entr" presetSubtype="0" fill="hold" grpId="0"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2000"/>
                                        <p:tgtEl>
                                          <p:spTgt spid="2">
                                            <p:txEl>
                                              <p:pRg st="3" end="3"/>
                                            </p:txEl>
                                          </p:spTgt>
                                        </p:tgtEl>
                                      </p:cBhvr>
                                    </p:animEffect>
                                  </p:childTnLst>
                                </p:cTn>
                              </p:par>
                            </p:childTnLst>
                          </p:cTn>
                        </p:par>
                        <p:par>
                          <p:cTn id="37" fill="hold">
                            <p:stCondLst>
                              <p:cond delay="10000"/>
                            </p:stCondLst>
                            <p:childTnLst>
                              <p:par>
                                <p:cTn id="38" presetID="10" presetClass="entr" presetSubtype="0" fill="hold" grpId="0" nodeType="after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8725"/>
            <a:ext cx="83439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ct val="120000"/>
              </a:lnSpc>
              <a:spcBef>
                <a:spcPts val="0"/>
              </a:spcBef>
              <a:buNone/>
            </a:pPr>
            <a:r>
              <a:rPr lang="en-US" sz="1800" dirty="0" smtClean="0"/>
              <a:t>John belongs to an HR team in ABT company. </a:t>
            </a:r>
            <a:r>
              <a:rPr lang="en-US" sz="1800" dirty="0"/>
              <a:t> </a:t>
            </a:r>
            <a:r>
              <a:rPr lang="en-US" sz="1800" dirty="0" smtClean="0"/>
              <a:t>The company </a:t>
            </a:r>
            <a:r>
              <a:rPr lang="en-US" sz="1800" dirty="0"/>
              <a:t>h</a:t>
            </a:r>
            <a:r>
              <a:rPr lang="en-US" sz="1800" dirty="0" smtClean="0"/>
              <a:t>as recruited a new batch of employees on a specific date. He needs to collect their joining forms as and when they complete filling in the forms. Once </a:t>
            </a:r>
            <a:r>
              <a:rPr lang="en-US" sz="1800" dirty="0"/>
              <a:t>all employees are done with the form filling, </a:t>
            </a:r>
            <a:r>
              <a:rPr lang="en-US" sz="1800" dirty="0" smtClean="0"/>
              <a:t>he has to enroll </a:t>
            </a:r>
            <a:r>
              <a:rPr lang="en-US" sz="1800" dirty="0"/>
              <a:t>them in </a:t>
            </a:r>
            <a:r>
              <a:rPr lang="en-US" sz="1800" dirty="0" smtClean="0"/>
              <a:t>an alphabetical order.  John is very much worried as to how to complete this task. Can you help him? </a:t>
            </a:r>
          </a:p>
          <a:p>
            <a:pPr marL="0" indent="0">
              <a:lnSpc>
                <a:spcPct val="120000"/>
              </a:lnSpc>
              <a:spcBef>
                <a:spcPts val="0"/>
              </a:spcBef>
            </a:pPr>
            <a:endParaRPr lang="en-US" sz="2200" dirty="0"/>
          </a:p>
          <a:p>
            <a:pPr marL="0" indent="0">
              <a:lnSpc>
                <a:spcPct val="120000"/>
              </a:lnSpc>
              <a:spcBef>
                <a:spcPts val="0"/>
              </a:spcBef>
              <a:buNone/>
            </a:pPr>
            <a:endParaRPr lang="en-US" sz="22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Need for an Array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99861"/>
            <a:ext cx="24384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143533" y="4672013"/>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999861"/>
            <a:ext cx="152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5562600" y="4672013"/>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962400"/>
            <a:ext cx="26289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2000"/>
                                        <p:tgtEl>
                                          <p:spTgt spid="1026"/>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2000"/>
                                        <p:tgtEl>
                                          <p:spTgt spid="1027"/>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Array</a:t>
            </a:r>
          </a:p>
        </p:txBody>
      </p:sp>
      <p:graphicFrame>
        <p:nvGraphicFramePr>
          <p:cNvPr id="9" name="Diagram 8"/>
          <p:cNvGraphicFramePr/>
          <p:nvPr>
            <p:extLst>
              <p:ext uri="{D42A27DB-BD31-4B8C-83A1-F6EECF244321}">
                <p14:modId xmlns:p14="http://schemas.microsoft.com/office/powerpoint/2010/main" val="2329346985"/>
              </p:ext>
            </p:extLst>
          </p:nvPr>
        </p:nvGraphicFramePr>
        <p:xfrm>
          <a:off x="304800" y="1143000"/>
          <a:ext cx="5867400" cy="518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a:latin typeface="+mn-lt"/>
              </a:rPr>
              <a:t>Memory Organization of an Array</a:t>
            </a:r>
          </a:p>
        </p:txBody>
      </p:sp>
      <p:pic>
        <p:nvPicPr>
          <p:cNvPr id="5"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792" y="4572000"/>
            <a:ext cx="1698010" cy="2097725"/>
          </a:xfrm>
          <a:prstGeom prst="rect">
            <a:avLst/>
          </a:prstGeom>
          <a:noFill/>
          <a:extLst>
            <a:ext uri="{909E8E84-426E-40DD-AFC4-6F175D3DCCD1}">
              <a14:hiddenFill xmlns:a14="http://schemas.microsoft.com/office/drawing/2010/main">
                <a:solidFill>
                  <a:srgbClr val="FFFFFF"/>
                </a:solidFill>
              </a14:hiddenFill>
            </a:ext>
          </a:extLst>
        </p:spPr>
      </p:pic>
      <p:sp>
        <p:nvSpPr>
          <p:cNvPr id="8" name="Cloud Callout 7"/>
          <p:cNvSpPr/>
          <p:nvPr/>
        </p:nvSpPr>
        <p:spPr>
          <a:xfrm>
            <a:off x="3886200" y="1524000"/>
            <a:ext cx="5159990" cy="4267200"/>
          </a:xfrm>
          <a:prstGeom prst="cloudCallout">
            <a:avLst>
              <a:gd name="adj1" fmla="val -65250"/>
              <a:gd name="adj2" fmla="val 34671"/>
            </a:avLst>
          </a:prstGeom>
          <a:solidFill>
            <a:schemeClr val="accent3">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lgn="ctr">
              <a:buAutoNum type="arabicPeriod"/>
            </a:pPr>
            <a:endParaRPr lang="en-US" sz="1600" dirty="0" smtClean="0"/>
          </a:p>
          <a:p>
            <a:pPr marL="342900" indent="-342900" algn="ctr">
              <a:buAutoNum type="arabicPeriod"/>
            </a:pPr>
            <a:r>
              <a:rPr lang="en-US" sz="1600" b="1" dirty="0" smtClean="0">
                <a:solidFill>
                  <a:schemeClr val="tx1"/>
                </a:solidFill>
              </a:rPr>
              <a:t>The </a:t>
            </a:r>
            <a:r>
              <a:rPr lang="en-US" sz="1600" b="1" dirty="0">
                <a:solidFill>
                  <a:schemeClr val="tx1"/>
                </a:solidFill>
              </a:rPr>
              <a:t>elements in the array are always stored in consecutive memory </a:t>
            </a:r>
            <a:r>
              <a:rPr lang="en-US" sz="1600" b="1" dirty="0" smtClean="0">
                <a:solidFill>
                  <a:schemeClr val="tx1"/>
                </a:solidFill>
              </a:rPr>
              <a:t>locations.</a:t>
            </a:r>
          </a:p>
          <a:p>
            <a:pPr algn="ctr"/>
            <a:r>
              <a:rPr lang="en-US" sz="1600" b="1" dirty="0" smtClean="0">
                <a:solidFill>
                  <a:schemeClr val="tx1"/>
                </a:solidFill>
              </a:rPr>
              <a:t>2</a:t>
            </a:r>
            <a:r>
              <a:rPr lang="en-US" sz="1600" b="1" dirty="0">
                <a:solidFill>
                  <a:schemeClr val="tx1"/>
                </a:solidFill>
              </a:rPr>
              <a:t>. An array of </a:t>
            </a:r>
            <a:r>
              <a:rPr lang="en-US" sz="1600" b="1" dirty="0" smtClean="0">
                <a:solidFill>
                  <a:schemeClr val="tx1"/>
                </a:solidFill>
              </a:rPr>
              <a:t>4 </a:t>
            </a:r>
            <a:r>
              <a:rPr lang="en-US" sz="1600" b="1" dirty="0">
                <a:solidFill>
                  <a:schemeClr val="tx1"/>
                </a:solidFill>
              </a:rPr>
              <a:t>integer elements, occupies 10 contiguous bytes in </a:t>
            </a:r>
            <a:r>
              <a:rPr lang="en-US" sz="1600" b="1" dirty="0" smtClean="0">
                <a:solidFill>
                  <a:schemeClr val="tx1"/>
                </a:solidFill>
              </a:rPr>
              <a:t>memory.</a:t>
            </a:r>
          </a:p>
          <a:p>
            <a:pPr algn="ctr"/>
            <a:endParaRPr lang="en-US" sz="1600" dirty="0" smtClean="0"/>
          </a:p>
          <a:p>
            <a:endParaRPr lang="en-US" sz="1200" dirty="0" smtClean="0"/>
          </a:p>
          <a:p>
            <a:endParaRPr lang="en-US" sz="1200" dirty="0" smtClean="0"/>
          </a:p>
          <a:p>
            <a:r>
              <a:rPr lang="en-US" sz="1200" b="1" dirty="0" smtClean="0">
                <a:solidFill>
                  <a:schemeClr val="tx1"/>
                </a:solidFill>
              </a:rPr>
              <a:t>      1000 	  1002             1004        1006</a:t>
            </a:r>
          </a:p>
          <a:p>
            <a:endParaRPr lang="en-US" sz="1200" b="1" dirty="0">
              <a:solidFill>
                <a:schemeClr val="tx1"/>
              </a:solidFill>
            </a:endParaRPr>
          </a:p>
          <a:p>
            <a:r>
              <a:rPr lang="en-US" sz="1200" b="1" dirty="0" smtClean="0">
                <a:solidFill>
                  <a:schemeClr val="tx1"/>
                </a:solidFill>
              </a:rPr>
              <a:t>- </a:t>
            </a:r>
            <a:r>
              <a:rPr lang="en-US" sz="1200" b="1" dirty="0">
                <a:solidFill>
                  <a:schemeClr val="tx1"/>
                </a:solidFill>
              </a:rPr>
              <a:t>Starting address is assumed to be 1000 and totally 8</a:t>
            </a:r>
            <a:r>
              <a:rPr lang="en-US" sz="1200" b="1" dirty="0" smtClean="0">
                <a:solidFill>
                  <a:schemeClr val="tx1"/>
                </a:solidFill>
              </a:rPr>
              <a:t> </a:t>
            </a:r>
            <a:r>
              <a:rPr lang="en-US" sz="1200" b="1" dirty="0">
                <a:solidFill>
                  <a:schemeClr val="tx1"/>
                </a:solidFill>
              </a:rPr>
              <a:t>bytes are allocated.</a:t>
            </a:r>
          </a:p>
          <a:p>
            <a:endParaRPr lang="en-US" sz="1600" b="1" dirty="0" smtClean="0">
              <a:solidFill>
                <a:schemeClr val="tx1"/>
              </a:solidFill>
            </a:endParaRPr>
          </a:p>
        </p:txBody>
      </p:sp>
      <p:pic>
        <p:nvPicPr>
          <p:cNvPr id="9" name="Picture 8"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533400" y="2286000"/>
            <a:ext cx="93601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1" name="Table 10"/>
          <p:cNvGraphicFramePr>
            <a:graphicFrameLocks noGrp="1"/>
          </p:cNvGraphicFramePr>
          <p:nvPr>
            <p:extLst>
              <p:ext uri="{D42A27DB-BD31-4B8C-83A1-F6EECF244321}">
                <p14:modId xmlns:p14="http://schemas.microsoft.com/office/powerpoint/2010/main" val="3415726894"/>
              </p:ext>
            </p:extLst>
          </p:nvPr>
        </p:nvGraphicFramePr>
        <p:xfrm>
          <a:off x="4953000" y="3672840"/>
          <a:ext cx="2732396" cy="365760"/>
        </p:xfrm>
        <a:graphic>
          <a:graphicData uri="http://schemas.openxmlformats.org/drawingml/2006/table">
            <a:tbl>
              <a:tblPr firstRow="1" bandRow="1">
                <a:tableStyleId>{5C22544A-7EE6-4342-B048-85BDC9FD1C3A}</a:tableStyleId>
              </a:tblPr>
              <a:tblGrid>
                <a:gridCol w="683099"/>
                <a:gridCol w="683099"/>
                <a:gridCol w="683099"/>
                <a:gridCol w="683099"/>
              </a:tblGrid>
              <a:tr h="18542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2" name="Oval Callout 11"/>
          <p:cNvSpPr/>
          <p:nvPr/>
        </p:nvSpPr>
        <p:spPr>
          <a:xfrm>
            <a:off x="1469411" y="1078939"/>
            <a:ext cx="3102590" cy="143566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Can you tell how an array is organized in memory ?</a:t>
            </a:r>
          </a:p>
        </p:txBody>
      </p:sp>
    </p:spTree>
    <p:extLst>
      <p:ext uri="{BB962C8B-B14F-4D97-AF65-F5344CB8AC3E}">
        <p14:creationId xmlns:p14="http://schemas.microsoft.com/office/powerpoint/2010/main" val="25756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6000"/>
                            </p:stCondLst>
                            <p:childTnLst>
                              <p:par>
                                <p:cTn id="17" presetID="1" presetClass="entr" presetSubtype="0" fill="hold" nodeType="afterEffect">
                                  <p:stCondLst>
                                    <p:cond delay="0"/>
                                  </p:stCondLst>
                                  <p:childTnLst>
                                    <p:set>
                                      <p:cBhvr>
                                        <p:cTn id="18" dur="1" fill="hold">
                                          <p:stCondLst>
                                            <p:cond delay="1999"/>
                                          </p:stCondLst>
                                        </p:cTn>
                                        <p:tgtEl>
                                          <p:spTgt spid="11"/>
                                        </p:tgtEl>
                                        <p:attrNameLst>
                                          <p:attrName>style.visibility</p:attrName>
                                        </p:attrNameLst>
                                      </p:cBhvr>
                                      <p:to>
                                        <p:strVal val="visible"/>
                                      </p:to>
                                    </p:set>
                                  </p:childTnLst>
                                </p:cTn>
                              </p:par>
                            </p:childTnLst>
                          </p:cTn>
                        </p:par>
                        <p:par>
                          <p:cTn id="19" fill="hold">
                            <p:stCondLst>
                              <p:cond delay="8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The key points of array declaration are as follows:</a:t>
            </a:r>
          </a:p>
          <a:p>
            <a:pPr lvl="1"/>
            <a:r>
              <a:rPr lang="en-US" sz="1800" dirty="0" smtClean="0"/>
              <a:t>Arrays are declared with appropriate data type and size.</a:t>
            </a:r>
          </a:p>
          <a:p>
            <a:pPr lvl="1"/>
            <a:r>
              <a:rPr lang="en-US" sz="1800" dirty="0" smtClean="0"/>
              <a:t>An array declaration is very similar to a variable declaration.</a:t>
            </a:r>
          </a:p>
          <a:p>
            <a:pPr lvl="1"/>
            <a:r>
              <a:rPr lang="en-US" sz="1800" dirty="0" smtClean="0"/>
              <a:t>Array declaration reserves space in memory.</a:t>
            </a:r>
          </a:p>
          <a:p>
            <a:pPr lvl="1"/>
            <a:r>
              <a:rPr lang="en-US" sz="1800" dirty="0" smtClean="0"/>
              <a:t>An "array declaration" names the array and specifies the types of elements.</a:t>
            </a:r>
          </a:p>
          <a:p>
            <a:pPr lvl="1"/>
            <a:r>
              <a:rPr lang="en-US" sz="1800" dirty="0" smtClean="0"/>
              <a:t>It can also define the number of elements in the array. A variable with array type is considered a pointer to the type of the array elements.</a:t>
            </a:r>
          </a:p>
          <a:p>
            <a:endParaRPr lang="en-US" sz="1800" dirty="0" smtClean="0"/>
          </a:p>
          <a:p>
            <a:r>
              <a:rPr lang="en-US" sz="1800" dirty="0" smtClean="0"/>
              <a:t>Syntax:</a:t>
            </a:r>
          </a:p>
          <a:p>
            <a:pPr marL="0" indent="0">
              <a:buNone/>
            </a:pPr>
            <a:r>
              <a:rPr lang="en-US" sz="1800" dirty="0" smtClean="0"/>
              <a:t>	</a:t>
            </a:r>
            <a:r>
              <a:rPr lang="en-US" sz="1800" dirty="0" err="1" smtClean="0"/>
              <a:t>datatype</a:t>
            </a:r>
            <a:r>
              <a:rPr lang="en-US" sz="1800" dirty="0" smtClean="0"/>
              <a:t> </a:t>
            </a:r>
            <a:r>
              <a:rPr lang="en-US" sz="1800" dirty="0" err="1" smtClean="0"/>
              <a:t>array_name</a:t>
            </a:r>
            <a:r>
              <a:rPr lang="en-US" sz="1800" dirty="0" smtClean="0"/>
              <a:t>[size];</a:t>
            </a:r>
          </a:p>
          <a:p>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smtClean="0"/>
              <a:t>Array Declaration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3962400"/>
            <a:ext cx="3200400" cy="2178996"/>
          </a:xfrm>
          <a:prstGeom prst="rect">
            <a:avLst/>
          </a:prstGeom>
        </p:spPr>
      </p:pic>
    </p:spTree>
    <p:extLst>
      <p:ext uri="{BB962C8B-B14F-4D97-AF65-F5344CB8AC3E}">
        <p14:creationId xmlns:p14="http://schemas.microsoft.com/office/powerpoint/2010/main" val="144158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2000"/>
                                        <p:tgtEl>
                                          <p:spTgt spid="2">
                                            <p:txEl>
                                              <p:pRg st="7" end="7"/>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0CC69-573E-4FD3-967D-1F7A83845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5382</TotalTime>
  <Words>1815</Words>
  <Application>Microsoft Office PowerPoint</Application>
  <PresentationFormat>On-screen Show (4:3)</PresentationFormat>
  <Paragraphs>306</Paragraphs>
  <Slides>34</Slides>
  <Notes>1</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Theme_3</vt:lpstr>
      <vt:lpstr>Theme2</vt:lpstr>
      <vt:lpstr>1_Theme_3</vt:lpstr>
      <vt:lpstr>PowerPoint Presentation</vt:lpstr>
      <vt:lpstr>PowerPoint Presentation</vt:lpstr>
      <vt:lpstr>Programming Concepts</vt:lpstr>
      <vt:lpstr>Overview</vt:lpstr>
      <vt:lpstr>Objectives</vt:lpstr>
      <vt:lpstr>Need for an Array</vt:lpstr>
      <vt:lpstr>Array</vt:lpstr>
      <vt:lpstr>Memory Organization of an Array</vt:lpstr>
      <vt:lpstr>Array Declaration</vt:lpstr>
      <vt:lpstr>Array Declaration: Examples</vt:lpstr>
      <vt:lpstr>Accessing Array Elements</vt:lpstr>
      <vt:lpstr>Array Initialization</vt:lpstr>
      <vt:lpstr>Array Initialization (Contd.)</vt:lpstr>
      <vt:lpstr>Array Initialization (Contd.)</vt:lpstr>
      <vt:lpstr>Array Initialization: Example</vt:lpstr>
      <vt:lpstr>Basic Operations on Array</vt:lpstr>
      <vt:lpstr>Getting the Value for Arrays</vt:lpstr>
      <vt:lpstr>Printing Out the Array Elements</vt:lpstr>
      <vt:lpstr>Need for a Multidimensional Array </vt:lpstr>
      <vt:lpstr>Multidimensional Arrays</vt:lpstr>
      <vt:lpstr>Two-dimensional Array: Declaration</vt:lpstr>
      <vt:lpstr>Two-dimensional Array: Initialization</vt:lpstr>
      <vt:lpstr>Array: Advantages and Limitations</vt:lpstr>
      <vt:lpstr>Test your understanding</vt:lpstr>
      <vt:lpstr>Learn How - Demonstration</vt:lpstr>
      <vt:lpstr>Lend a Hand-l</vt:lpstr>
      <vt:lpstr>Lend a Hand - Solution</vt:lpstr>
      <vt:lpstr>Lend a Hand – Solution(Contd.)</vt:lpstr>
      <vt:lpstr>  Questions</vt:lpstr>
      <vt:lpstr>Lend a Hand-ll</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289</cp:revision>
  <dcterms:created xsi:type="dcterms:W3CDTF">2011-06-15T11:24:59Z</dcterms:created>
  <dcterms:modified xsi:type="dcterms:W3CDTF">2013-05-17T07:06:08Z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