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0" r:id="rId6"/>
  </p:sldMasterIdLst>
  <p:notesMasterIdLst>
    <p:notesMasterId r:id="rId32"/>
  </p:notesMasterIdLst>
  <p:sldIdLst>
    <p:sldId id="257" r:id="rId7"/>
    <p:sldId id="372" r:id="rId8"/>
    <p:sldId id="370" r:id="rId9"/>
    <p:sldId id="263" r:id="rId10"/>
    <p:sldId id="266" r:id="rId11"/>
    <p:sldId id="283" r:id="rId12"/>
    <p:sldId id="284" r:id="rId13"/>
    <p:sldId id="313" r:id="rId14"/>
    <p:sldId id="358" r:id="rId15"/>
    <p:sldId id="285" r:id="rId16"/>
    <p:sldId id="359" r:id="rId17"/>
    <p:sldId id="360" r:id="rId18"/>
    <p:sldId id="361" r:id="rId19"/>
    <p:sldId id="363" r:id="rId20"/>
    <p:sldId id="364" r:id="rId21"/>
    <p:sldId id="365" r:id="rId22"/>
    <p:sldId id="366" r:id="rId23"/>
    <p:sldId id="367" r:id="rId24"/>
    <p:sldId id="268" r:id="rId25"/>
    <p:sldId id="276" r:id="rId26"/>
    <p:sldId id="354" r:id="rId27"/>
    <p:sldId id="277" r:id="rId28"/>
    <p:sldId id="278" r:id="rId29"/>
    <p:sldId id="279" r:id="rId30"/>
    <p:sldId id="3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OAWX7+U1Lp0yeQ6i6ZCnuQ==" hashData="m2MuXqf70KHoGzDFLXiGOBybjHo="/>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8" clrIdx="0"/>
  <p:cmAuthor id="1" name="Dasgupta, Subharshi (Cognizant)" initials="D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BC4744"/>
    <a:srgbClr val="953735"/>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5" autoAdjust="0"/>
  </p:normalViewPr>
  <p:slideViewPr>
    <p:cSldViewPr>
      <p:cViewPr>
        <p:scale>
          <a:sx n="66" d="100"/>
          <a:sy n="66" d="100"/>
        </p:scale>
        <p:origin x="-14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B451F-591B-476B-B88F-5F26FB11D88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0D832C2-E6CA-48A2-852C-5D54183D34F9}">
      <dgm:prSet phldrT="[Text]" custT="1"/>
      <dgm:spPr>
        <a:solidFill>
          <a:schemeClr val="accent2"/>
        </a:solidFill>
      </dgm:spPr>
      <dgm:t>
        <a:bodyPr/>
        <a:lstStyle/>
        <a:p>
          <a:r>
            <a:rPr lang="en-US" sz="1800" dirty="0" smtClean="0"/>
            <a:t>Data Searching</a:t>
          </a:r>
          <a:endParaRPr lang="en-US" sz="1800" dirty="0"/>
        </a:p>
      </dgm:t>
    </dgm:pt>
    <dgm:pt modelId="{A55CDC6B-F03E-4E88-B765-B3FECA4B783A}" type="parTrans" cxnId="{5DC6EF26-328F-42CB-8C2C-1105B17DF480}">
      <dgm:prSet/>
      <dgm:spPr/>
      <dgm:t>
        <a:bodyPr/>
        <a:lstStyle/>
        <a:p>
          <a:endParaRPr lang="en-US"/>
        </a:p>
      </dgm:t>
    </dgm:pt>
    <dgm:pt modelId="{52909F27-C68A-4EE8-A4AE-DFB9E93BAD4C}" type="sibTrans" cxnId="{5DC6EF26-328F-42CB-8C2C-1105B17DF480}">
      <dgm:prSet/>
      <dgm:spPr/>
      <dgm:t>
        <a:bodyPr/>
        <a:lstStyle/>
        <a:p>
          <a:endParaRPr lang="en-US"/>
        </a:p>
      </dgm:t>
    </dgm:pt>
    <dgm:pt modelId="{5980ABE2-3594-48F9-8693-AA7AE0A570D3}">
      <dgm:prSet phldrT="[Text]" custT="1"/>
      <dgm:spPr/>
      <dgm:t>
        <a:bodyPr/>
        <a:lstStyle/>
        <a:p>
          <a:r>
            <a:rPr lang="en-US" sz="1800" dirty="0" smtClean="0"/>
            <a:t>Linear Search </a:t>
          </a:r>
          <a:endParaRPr lang="en-US" sz="1800" dirty="0"/>
        </a:p>
      </dgm:t>
    </dgm:pt>
    <dgm:pt modelId="{57F5D10F-1A50-46FC-B445-311413459569}" type="parTrans" cxnId="{5406C622-FA87-4E31-BD1F-E2D335A07AC2}">
      <dgm:prSet/>
      <dgm:spPr/>
      <dgm:t>
        <a:bodyPr/>
        <a:lstStyle/>
        <a:p>
          <a:endParaRPr lang="en-US"/>
        </a:p>
      </dgm:t>
    </dgm:pt>
    <dgm:pt modelId="{1320A6FD-5EDE-4A65-AAF6-8DB81C8A136C}" type="sibTrans" cxnId="{5406C622-FA87-4E31-BD1F-E2D335A07AC2}">
      <dgm:prSet/>
      <dgm:spPr/>
      <dgm:t>
        <a:bodyPr/>
        <a:lstStyle/>
        <a:p>
          <a:endParaRPr lang="en-US"/>
        </a:p>
      </dgm:t>
    </dgm:pt>
    <dgm:pt modelId="{AC77E7E2-183F-4BFE-8E61-0247C8BF2971}">
      <dgm:prSet phldrT="[Text]" custT="1"/>
      <dgm:spPr/>
      <dgm:t>
        <a:bodyPr/>
        <a:lstStyle/>
        <a:p>
          <a:r>
            <a:rPr lang="en-US" sz="1800" dirty="0" smtClean="0"/>
            <a:t>Binary Search</a:t>
          </a:r>
          <a:endParaRPr lang="en-US" sz="1800" dirty="0"/>
        </a:p>
      </dgm:t>
    </dgm:pt>
    <dgm:pt modelId="{F0626A7E-4848-4467-B17F-04F1EDACDEE3}" type="parTrans" cxnId="{1F3C3192-5220-45DC-9338-48D5309601B5}">
      <dgm:prSet/>
      <dgm:spPr/>
      <dgm:t>
        <a:bodyPr/>
        <a:lstStyle/>
        <a:p>
          <a:endParaRPr lang="en-US"/>
        </a:p>
      </dgm:t>
    </dgm:pt>
    <dgm:pt modelId="{73FF919C-4E60-4C08-BB89-4D5A5CCD9B00}" type="sibTrans" cxnId="{1F3C3192-5220-45DC-9338-48D5309601B5}">
      <dgm:prSet/>
      <dgm:spPr/>
      <dgm:t>
        <a:bodyPr/>
        <a:lstStyle/>
        <a:p>
          <a:endParaRPr lang="en-US"/>
        </a:p>
      </dgm:t>
    </dgm:pt>
    <dgm:pt modelId="{42EF4F97-1087-4518-8516-CDB6C61040A1}" type="pres">
      <dgm:prSet presAssocID="{FE9B451F-591B-476B-B88F-5F26FB11D882}" presName="hierChild1" presStyleCnt="0">
        <dgm:presLayoutVars>
          <dgm:orgChart val="1"/>
          <dgm:chPref val="1"/>
          <dgm:dir/>
          <dgm:animOne val="branch"/>
          <dgm:animLvl val="lvl"/>
          <dgm:resizeHandles/>
        </dgm:presLayoutVars>
      </dgm:prSet>
      <dgm:spPr/>
      <dgm:t>
        <a:bodyPr/>
        <a:lstStyle/>
        <a:p>
          <a:endParaRPr lang="en-US"/>
        </a:p>
      </dgm:t>
    </dgm:pt>
    <dgm:pt modelId="{90C8A8EC-674C-4608-8E94-31963AE408CF}" type="pres">
      <dgm:prSet presAssocID="{A0D832C2-E6CA-48A2-852C-5D54183D34F9}" presName="hierRoot1" presStyleCnt="0">
        <dgm:presLayoutVars>
          <dgm:hierBranch val="init"/>
        </dgm:presLayoutVars>
      </dgm:prSet>
      <dgm:spPr/>
    </dgm:pt>
    <dgm:pt modelId="{4B393DCE-C414-4DDC-AD88-321E0B6E1865}" type="pres">
      <dgm:prSet presAssocID="{A0D832C2-E6CA-48A2-852C-5D54183D34F9}" presName="rootComposite1" presStyleCnt="0"/>
      <dgm:spPr/>
    </dgm:pt>
    <dgm:pt modelId="{8EBE8BDB-9E2D-44A0-99C5-9F7EEDA34BD8}" type="pres">
      <dgm:prSet presAssocID="{A0D832C2-E6CA-48A2-852C-5D54183D34F9}" presName="rootText1" presStyleLbl="node0" presStyleIdx="0" presStyleCnt="1" custScaleX="140006" custScaleY="82000">
        <dgm:presLayoutVars>
          <dgm:chPref val="3"/>
        </dgm:presLayoutVars>
      </dgm:prSet>
      <dgm:spPr/>
      <dgm:t>
        <a:bodyPr/>
        <a:lstStyle/>
        <a:p>
          <a:endParaRPr lang="en-US"/>
        </a:p>
      </dgm:t>
    </dgm:pt>
    <dgm:pt modelId="{A2646394-926B-4C90-9B52-51C1CB461A62}" type="pres">
      <dgm:prSet presAssocID="{A0D832C2-E6CA-48A2-852C-5D54183D34F9}" presName="rootConnector1" presStyleLbl="node1" presStyleIdx="0" presStyleCnt="0"/>
      <dgm:spPr/>
      <dgm:t>
        <a:bodyPr/>
        <a:lstStyle/>
        <a:p>
          <a:endParaRPr lang="en-US"/>
        </a:p>
      </dgm:t>
    </dgm:pt>
    <dgm:pt modelId="{B64BD52D-0188-4A8A-9153-EEE1DEBA4C9C}" type="pres">
      <dgm:prSet presAssocID="{A0D832C2-E6CA-48A2-852C-5D54183D34F9}" presName="hierChild2" presStyleCnt="0"/>
      <dgm:spPr/>
    </dgm:pt>
    <dgm:pt modelId="{5740FE0F-8396-4A6C-BAAE-E8D2FD0F3938}" type="pres">
      <dgm:prSet presAssocID="{57F5D10F-1A50-46FC-B445-311413459569}" presName="Name37" presStyleLbl="parChTrans1D2" presStyleIdx="0" presStyleCnt="2"/>
      <dgm:spPr/>
      <dgm:t>
        <a:bodyPr/>
        <a:lstStyle/>
        <a:p>
          <a:endParaRPr lang="en-US"/>
        </a:p>
      </dgm:t>
    </dgm:pt>
    <dgm:pt modelId="{CCA258AA-1AFD-49CB-BC16-CE152313C536}" type="pres">
      <dgm:prSet presAssocID="{5980ABE2-3594-48F9-8693-AA7AE0A570D3}" presName="hierRoot2" presStyleCnt="0">
        <dgm:presLayoutVars>
          <dgm:hierBranch val="init"/>
        </dgm:presLayoutVars>
      </dgm:prSet>
      <dgm:spPr/>
    </dgm:pt>
    <dgm:pt modelId="{6017254A-9ED1-4EF2-BC5B-72FD906A9E6C}" type="pres">
      <dgm:prSet presAssocID="{5980ABE2-3594-48F9-8693-AA7AE0A570D3}" presName="rootComposite" presStyleCnt="0"/>
      <dgm:spPr/>
    </dgm:pt>
    <dgm:pt modelId="{BB4E050C-6A3C-4D13-93FF-CF1152DA490A}" type="pres">
      <dgm:prSet presAssocID="{5980ABE2-3594-48F9-8693-AA7AE0A570D3}" presName="rootText" presStyleLbl="node2" presStyleIdx="0" presStyleCnt="2">
        <dgm:presLayoutVars>
          <dgm:chPref val="3"/>
        </dgm:presLayoutVars>
      </dgm:prSet>
      <dgm:spPr/>
      <dgm:t>
        <a:bodyPr/>
        <a:lstStyle/>
        <a:p>
          <a:endParaRPr lang="en-US"/>
        </a:p>
      </dgm:t>
    </dgm:pt>
    <dgm:pt modelId="{E3F40CAD-57D7-407C-8C29-9A43C5E646A3}" type="pres">
      <dgm:prSet presAssocID="{5980ABE2-3594-48F9-8693-AA7AE0A570D3}" presName="rootConnector" presStyleLbl="node2" presStyleIdx="0" presStyleCnt="2"/>
      <dgm:spPr/>
      <dgm:t>
        <a:bodyPr/>
        <a:lstStyle/>
        <a:p>
          <a:endParaRPr lang="en-US"/>
        </a:p>
      </dgm:t>
    </dgm:pt>
    <dgm:pt modelId="{87EEA7A3-373D-4D4A-ADEB-D1EB113CD846}" type="pres">
      <dgm:prSet presAssocID="{5980ABE2-3594-48F9-8693-AA7AE0A570D3}" presName="hierChild4" presStyleCnt="0"/>
      <dgm:spPr/>
    </dgm:pt>
    <dgm:pt modelId="{DA755864-DE6B-4E76-A6A2-B8EC2C49B14D}" type="pres">
      <dgm:prSet presAssocID="{5980ABE2-3594-48F9-8693-AA7AE0A570D3}" presName="hierChild5" presStyleCnt="0"/>
      <dgm:spPr/>
    </dgm:pt>
    <dgm:pt modelId="{14CBC1FA-D0E7-4B40-92FE-440C4F5CC3AA}" type="pres">
      <dgm:prSet presAssocID="{F0626A7E-4848-4467-B17F-04F1EDACDEE3}" presName="Name37" presStyleLbl="parChTrans1D2" presStyleIdx="1" presStyleCnt="2"/>
      <dgm:spPr/>
      <dgm:t>
        <a:bodyPr/>
        <a:lstStyle/>
        <a:p>
          <a:endParaRPr lang="en-US"/>
        </a:p>
      </dgm:t>
    </dgm:pt>
    <dgm:pt modelId="{BE0B579C-C1BC-449C-BF68-928728F331C5}" type="pres">
      <dgm:prSet presAssocID="{AC77E7E2-183F-4BFE-8E61-0247C8BF2971}" presName="hierRoot2" presStyleCnt="0">
        <dgm:presLayoutVars>
          <dgm:hierBranch val="init"/>
        </dgm:presLayoutVars>
      </dgm:prSet>
      <dgm:spPr/>
    </dgm:pt>
    <dgm:pt modelId="{992C5B46-8B2C-4592-BF00-757FC80BB822}" type="pres">
      <dgm:prSet presAssocID="{AC77E7E2-183F-4BFE-8E61-0247C8BF2971}" presName="rootComposite" presStyleCnt="0"/>
      <dgm:spPr/>
    </dgm:pt>
    <dgm:pt modelId="{E05EDADE-08C0-4194-BDE5-FC2C9E3351E6}" type="pres">
      <dgm:prSet presAssocID="{AC77E7E2-183F-4BFE-8E61-0247C8BF2971}" presName="rootText" presStyleLbl="node2" presStyleIdx="1" presStyleCnt="2">
        <dgm:presLayoutVars>
          <dgm:chPref val="3"/>
        </dgm:presLayoutVars>
      </dgm:prSet>
      <dgm:spPr/>
      <dgm:t>
        <a:bodyPr/>
        <a:lstStyle/>
        <a:p>
          <a:endParaRPr lang="en-US"/>
        </a:p>
      </dgm:t>
    </dgm:pt>
    <dgm:pt modelId="{8E3C1497-26FD-42EA-96C9-910032AFA708}" type="pres">
      <dgm:prSet presAssocID="{AC77E7E2-183F-4BFE-8E61-0247C8BF2971}" presName="rootConnector" presStyleLbl="node2" presStyleIdx="1" presStyleCnt="2"/>
      <dgm:spPr/>
      <dgm:t>
        <a:bodyPr/>
        <a:lstStyle/>
        <a:p>
          <a:endParaRPr lang="en-US"/>
        </a:p>
      </dgm:t>
    </dgm:pt>
    <dgm:pt modelId="{E537F33C-06B8-48A8-B788-BA7DE08A33EB}" type="pres">
      <dgm:prSet presAssocID="{AC77E7E2-183F-4BFE-8E61-0247C8BF2971}" presName="hierChild4" presStyleCnt="0"/>
      <dgm:spPr/>
    </dgm:pt>
    <dgm:pt modelId="{9F3382C5-F050-4C3E-8FFD-A4EC5E182BDC}" type="pres">
      <dgm:prSet presAssocID="{AC77E7E2-183F-4BFE-8E61-0247C8BF2971}" presName="hierChild5" presStyleCnt="0"/>
      <dgm:spPr/>
    </dgm:pt>
    <dgm:pt modelId="{139DCB72-911A-4783-8169-24D23F147142}" type="pres">
      <dgm:prSet presAssocID="{A0D832C2-E6CA-48A2-852C-5D54183D34F9}" presName="hierChild3" presStyleCnt="0"/>
      <dgm:spPr/>
    </dgm:pt>
  </dgm:ptLst>
  <dgm:cxnLst>
    <dgm:cxn modelId="{EBA7AE27-1B3C-4E3C-B4F5-F6F0DBDD2F0A}" type="presOf" srcId="{57F5D10F-1A50-46FC-B445-311413459569}" destId="{5740FE0F-8396-4A6C-BAAE-E8D2FD0F3938}" srcOrd="0" destOrd="0" presId="urn:microsoft.com/office/officeart/2005/8/layout/orgChart1"/>
    <dgm:cxn modelId="{079AE216-97C0-40D4-B9EE-2354E5013A6F}" type="presOf" srcId="{FE9B451F-591B-476B-B88F-5F26FB11D882}" destId="{42EF4F97-1087-4518-8516-CDB6C61040A1}" srcOrd="0" destOrd="0" presId="urn:microsoft.com/office/officeart/2005/8/layout/orgChart1"/>
    <dgm:cxn modelId="{9B5EB8FB-4503-41B4-ACAA-EFBFDCAFB5D2}" type="presOf" srcId="{5980ABE2-3594-48F9-8693-AA7AE0A570D3}" destId="{BB4E050C-6A3C-4D13-93FF-CF1152DA490A}" srcOrd="0" destOrd="0" presId="urn:microsoft.com/office/officeart/2005/8/layout/orgChart1"/>
    <dgm:cxn modelId="{EB5FDA7E-67B1-4976-998A-15EFDA978096}" type="presOf" srcId="{A0D832C2-E6CA-48A2-852C-5D54183D34F9}" destId="{A2646394-926B-4C90-9B52-51C1CB461A62}" srcOrd="1" destOrd="0" presId="urn:microsoft.com/office/officeart/2005/8/layout/orgChart1"/>
    <dgm:cxn modelId="{AD5F768B-6961-405D-9A10-8DE58387C2A8}" type="presOf" srcId="{AC77E7E2-183F-4BFE-8E61-0247C8BF2971}" destId="{E05EDADE-08C0-4194-BDE5-FC2C9E3351E6}" srcOrd="0" destOrd="0" presId="urn:microsoft.com/office/officeart/2005/8/layout/orgChart1"/>
    <dgm:cxn modelId="{2C287A78-4A07-4109-BE02-ACCB2103C3DA}" type="presOf" srcId="{5980ABE2-3594-48F9-8693-AA7AE0A570D3}" destId="{E3F40CAD-57D7-407C-8C29-9A43C5E646A3}" srcOrd="1" destOrd="0" presId="urn:microsoft.com/office/officeart/2005/8/layout/orgChart1"/>
    <dgm:cxn modelId="{B1166DD4-D533-4D2B-B045-F977A1483AF1}" type="presOf" srcId="{F0626A7E-4848-4467-B17F-04F1EDACDEE3}" destId="{14CBC1FA-D0E7-4B40-92FE-440C4F5CC3AA}" srcOrd="0" destOrd="0" presId="urn:microsoft.com/office/officeart/2005/8/layout/orgChart1"/>
    <dgm:cxn modelId="{5DC6EF26-328F-42CB-8C2C-1105B17DF480}" srcId="{FE9B451F-591B-476B-B88F-5F26FB11D882}" destId="{A0D832C2-E6CA-48A2-852C-5D54183D34F9}" srcOrd="0" destOrd="0" parTransId="{A55CDC6B-F03E-4E88-B765-B3FECA4B783A}" sibTransId="{52909F27-C68A-4EE8-A4AE-DFB9E93BAD4C}"/>
    <dgm:cxn modelId="{8FF4C46A-7E2D-4027-81CE-D0E9D5B13A1E}" type="presOf" srcId="{AC77E7E2-183F-4BFE-8E61-0247C8BF2971}" destId="{8E3C1497-26FD-42EA-96C9-910032AFA708}" srcOrd="1" destOrd="0" presId="urn:microsoft.com/office/officeart/2005/8/layout/orgChart1"/>
    <dgm:cxn modelId="{1F3C3192-5220-45DC-9338-48D5309601B5}" srcId="{A0D832C2-E6CA-48A2-852C-5D54183D34F9}" destId="{AC77E7E2-183F-4BFE-8E61-0247C8BF2971}" srcOrd="1" destOrd="0" parTransId="{F0626A7E-4848-4467-B17F-04F1EDACDEE3}" sibTransId="{73FF919C-4E60-4C08-BB89-4D5A5CCD9B00}"/>
    <dgm:cxn modelId="{5406C622-FA87-4E31-BD1F-E2D335A07AC2}" srcId="{A0D832C2-E6CA-48A2-852C-5D54183D34F9}" destId="{5980ABE2-3594-48F9-8693-AA7AE0A570D3}" srcOrd="0" destOrd="0" parTransId="{57F5D10F-1A50-46FC-B445-311413459569}" sibTransId="{1320A6FD-5EDE-4A65-AAF6-8DB81C8A136C}"/>
    <dgm:cxn modelId="{ECFB2EDE-CA45-4408-A8A7-5A85D970955C}" type="presOf" srcId="{A0D832C2-E6CA-48A2-852C-5D54183D34F9}" destId="{8EBE8BDB-9E2D-44A0-99C5-9F7EEDA34BD8}" srcOrd="0" destOrd="0" presId="urn:microsoft.com/office/officeart/2005/8/layout/orgChart1"/>
    <dgm:cxn modelId="{16495252-FA33-4813-85FE-0D4CDE3A1D29}" type="presParOf" srcId="{42EF4F97-1087-4518-8516-CDB6C61040A1}" destId="{90C8A8EC-674C-4608-8E94-31963AE408CF}" srcOrd="0" destOrd="0" presId="urn:microsoft.com/office/officeart/2005/8/layout/orgChart1"/>
    <dgm:cxn modelId="{9BBEDFE6-C596-40F6-967E-663EBF520559}" type="presParOf" srcId="{90C8A8EC-674C-4608-8E94-31963AE408CF}" destId="{4B393DCE-C414-4DDC-AD88-321E0B6E1865}" srcOrd="0" destOrd="0" presId="urn:microsoft.com/office/officeart/2005/8/layout/orgChart1"/>
    <dgm:cxn modelId="{07CAA7DB-2FC6-4687-B83A-034BF56BFB06}" type="presParOf" srcId="{4B393DCE-C414-4DDC-AD88-321E0B6E1865}" destId="{8EBE8BDB-9E2D-44A0-99C5-9F7EEDA34BD8}" srcOrd="0" destOrd="0" presId="urn:microsoft.com/office/officeart/2005/8/layout/orgChart1"/>
    <dgm:cxn modelId="{43884F1C-CA7F-44B5-B698-11A0E80C6170}" type="presParOf" srcId="{4B393DCE-C414-4DDC-AD88-321E0B6E1865}" destId="{A2646394-926B-4C90-9B52-51C1CB461A62}" srcOrd="1" destOrd="0" presId="urn:microsoft.com/office/officeart/2005/8/layout/orgChart1"/>
    <dgm:cxn modelId="{99DD8446-4688-4DD3-A0D4-C698268E460B}" type="presParOf" srcId="{90C8A8EC-674C-4608-8E94-31963AE408CF}" destId="{B64BD52D-0188-4A8A-9153-EEE1DEBA4C9C}" srcOrd="1" destOrd="0" presId="urn:microsoft.com/office/officeart/2005/8/layout/orgChart1"/>
    <dgm:cxn modelId="{5E2E227A-2611-4D0B-A0E8-744F72FC9290}" type="presParOf" srcId="{B64BD52D-0188-4A8A-9153-EEE1DEBA4C9C}" destId="{5740FE0F-8396-4A6C-BAAE-E8D2FD0F3938}" srcOrd="0" destOrd="0" presId="urn:microsoft.com/office/officeart/2005/8/layout/orgChart1"/>
    <dgm:cxn modelId="{8B4ACB5F-8365-4BA0-BFAA-3EE935F20F31}" type="presParOf" srcId="{B64BD52D-0188-4A8A-9153-EEE1DEBA4C9C}" destId="{CCA258AA-1AFD-49CB-BC16-CE152313C536}" srcOrd="1" destOrd="0" presId="urn:microsoft.com/office/officeart/2005/8/layout/orgChart1"/>
    <dgm:cxn modelId="{DEC5A7A5-568F-4878-88C3-580D89004087}" type="presParOf" srcId="{CCA258AA-1AFD-49CB-BC16-CE152313C536}" destId="{6017254A-9ED1-4EF2-BC5B-72FD906A9E6C}" srcOrd="0" destOrd="0" presId="urn:microsoft.com/office/officeart/2005/8/layout/orgChart1"/>
    <dgm:cxn modelId="{61D1487C-4578-4928-A487-80235924EF40}" type="presParOf" srcId="{6017254A-9ED1-4EF2-BC5B-72FD906A9E6C}" destId="{BB4E050C-6A3C-4D13-93FF-CF1152DA490A}" srcOrd="0" destOrd="0" presId="urn:microsoft.com/office/officeart/2005/8/layout/orgChart1"/>
    <dgm:cxn modelId="{C20BA5F5-8FB0-4383-B153-A79879B7F1D8}" type="presParOf" srcId="{6017254A-9ED1-4EF2-BC5B-72FD906A9E6C}" destId="{E3F40CAD-57D7-407C-8C29-9A43C5E646A3}" srcOrd="1" destOrd="0" presId="urn:microsoft.com/office/officeart/2005/8/layout/orgChart1"/>
    <dgm:cxn modelId="{5E98C06B-B6F1-40A8-94DF-A82FED3334F0}" type="presParOf" srcId="{CCA258AA-1AFD-49CB-BC16-CE152313C536}" destId="{87EEA7A3-373D-4D4A-ADEB-D1EB113CD846}" srcOrd="1" destOrd="0" presId="urn:microsoft.com/office/officeart/2005/8/layout/orgChart1"/>
    <dgm:cxn modelId="{CB627565-6658-4F7F-B263-1CF53259142D}" type="presParOf" srcId="{CCA258AA-1AFD-49CB-BC16-CE152313C536}" destId="{DA755864-DE6B-4E76-A6A2-B8EC2C49B14D}" srcOrd="2" destOrd="0" presId="urn:microsoft.com/office/officeart/2005/8/layout/orgChart1"/>
    <dgm:cxn modelId="{36CC8A2B-F7D1-45E3-A80B-7702ABF29F56}" type="presParOf" srcId="{B64BD52D-0188-4A8A-9153-EEE1DEBA4C9C}" destId="{14CBC1FA-D0E7-4B40-92FE-440C4F5CC3AA}" srcOrd="2" destOrd="0" presId="urn:microsoft.com/office/officeart/2005/8/layout/orgChart1"/>
    <dgm:cxn modelId="{9AA301F7-4B98-4746-83AB-56AE26F54315}" type="presParOf" srcId="{B64BD52D-0188-4A8A-9153-EEE1DEBA4C9C}" destId="{BE0B579C-C1BC-449C-BF68-928728F331C5}" srcOrd="3" destOrd="0" presId="urn:microsoft.com/office/officeart/2005/8/layout/orgChart1"/>
    <dgm:cxn modelId="{6D924AB9-5554-4891-A061-A558535FCF93}" type="presParOf" srcId="{BE0B579C-C1BC-449C-BF68-928728F331C5}" destId="{992C5B46-8B2C-4592-BF00-757FC80BB822}" srcOrd="0" destOrd="0" presId="urn:microsoft.com/office/officeart/2005/8/layout/orgChart1"/>
    <dgm:cxn modelId="{D05456A1-C280-4D6B-A03D-0049AABCECDC}" type="presParOf" srcId="{992C5B46-8B2C-4592-BF00-757FC80BB822}" destId="{E05EDADE-08C0-4194-BDE5-FC2C9E3351E6}" srcOrd="0" destOrd="0" presId="urn:microsoft.com/office/officeart/2005/8/layout/orgChart1"/>
    <dgm:cxn modelId="{2B912138-EA94-40B9-836C-E947D102D43C}" type="presParOf" srcId="{992C5B46-8B2C-4592-BF00-757FC80BB822}" destId="{8E3C1497-26FD-42EA-96C9-910032AFA708}" srcOrd="1" destOrd="0" presId="urn:microsoft.com/office/officeart/2005/8/layout/orgChart1"/>
    <dgm:cxn modelId="{325C9169-36D0-45DF-8953-1343A2974650}" type="presParOf" srcId="{BE0B579C-C1BC-449C-BF68-928728F331C5}" destId="{E537F33C-06B8-48A8-B788-BA7DE08A33EB}" srcOrd="1" destOrd="0" presId="urn:microsoft.com/office/officeart/2005/8/layout/orgChart1"/>
    <dgm:cxn modelId="{4BB7BB06-6741-4D84-ACFC-E57A0D42640C}" type="presParOf" srcId="{BE0B579C-C1BC-449C-BF68-928728F331C5}" destId="{9F3382C5-F050-4C3E-8FFD-A4EC5E182BDC}" srcOrd="2" destOrd="0" presId="urn:microsoft.com/office/officeart/2005/8/layout/orgChart1"/>
    <dgm:cxn modelId="{6BF8B520-D49D-42F2-90BE-C1083EBC65B8}" type="presParOf" srcId="{90C8A8EC-674C-4608-8E94-31963AE408CF}" destId="{139DCB72-911A-4783-8169-24D23F14714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F761E-16AC-4929-A6F7-AEB7EB50A1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A886A2-EE54-42BD-9F5B-E9B4DC75789C}">
      <dgm:prSet phldrT="[Text]" custT="1"/>
      <dgm:spPr>
        <a:solidFill>
          <a:schemeClr val="accent3">
            <a:lumMod val="75000"/>
          </a:schemeClr>
        </a:solidFill>
      </dgm:spPr>
      <dgm:t>
        <a:bodyPr/>
        <a:lstStyle/>
        <a:p>
          <a:pPr marL="404813" indent="-404813"/>
          <a:r>
            <a:rPr lang="en-US" sz="1800" dirty="0" smtClean="0">
              <a:solidFill>
                <a:schemeClr val="bg1"/>
              </a:solidFill>
            </a:rPr>
            <a:t>Q1. What type of searching must John do to locate </a:t>
          </a:r>
          <a:r>
            <a:rPr lang="en-US" sz="1800" dirty="0" err="1" smtClean="0">
              <a:solidFill>
                <a:schemeClr val="bg1"/>
              </a:solidFill>
            </a:rPr>
            <a:t>Britto’s</a:t>
          </a:r>
          <a:r>
            <a:rPr lang="en-US" sz="1800" dirty="0" smtClean="0">
              <a:solidFill>
                <a:schemeClr val="bg1"/>
              </a:solidFill>
            </a:rPr>
            <a:t> bike in the parking area?</a:t>
          </a:r>
          <a:endParaRPr lang="en-US" sz="1800" dirty="0">
            <a:solidFill>
              <a:schemeClr val="bg1"/>
            </a:solidFill>
          </a:endParaRPr>
        </a:p>
      </dgm:t>
    </dgm:pt>
    <dgm:pt modelId="{7C962DD4-9C34-41AA-886B-B8433D306DC8}" type="parTrans" cxnId="{014774D9-4E65-4DC7-B3B1-AFBE35D02966}">
      <dgm:prSet/>
      <dgm:spPr/>
      <dgm:t>
        <a:bodyPr/>
        <a:lstStyle/>
        <a:p>
          <a:endParaRPr lang="en-US"/>
        </a:p>
      </dgm:t>
    </dgm:pt>
    <dgm:pt modelId="{0F40F470-47C3-4374-9691-424B299D5741}" type="sibTrans" cxnId="{014774D9-4E65-4DC7-B3B1-AFBE35D02966}">
      <dgm:prSet/>
      <dgm:spPr/>
      <dgm:t>
        <a:bodyPr/>
        <a:lstStyle/>
        <a:p>
          <a:endParaRPr lang="en-US"/>
        </a:p>
      </dgm:t>
    </dgm:pt>
    <dgm:pt modelId="{A3FD303F-3BF2-47AE-8CD4-2252DA773A13}">
      <dgm:prSet phldrT="[Text]" custT="1"/>
      <dgm:spPr>
        <a:solidFill>
          <a:schemeClr val="accent4">
            <a:lumMod val="75000"/>
          </a:schemeClr>
        </a:solidFill>
      </dgm:spPr>
      <dgm:t>
        <a:bodyPr/>
        <a:lstStyle/>
        <a:p>
          <a:r>
            <a:rPr lang="en-US" sz="1800" dirty="0" smtClean="0"/>
            <a:t>Q2. Write an algorithm to find the bike.</a:t>
          </a:r>
          <a:endParaRPr lang="en-US" sz="1800" dirty="0"/>
        </a:p>
      </dgm:t>
    </dgm:pt>
    <dgm:pt modelId="{3056CFD0-410C-4A7A-8EC7-7901B2FDF05C}" type="parTrans" cxnId="{B7353979-0CF3-4930-9571-405E8CBD9371}">
      <dgm:prSet/>
      <dgm:spPr/>
      <dgm:t>
        <a:bodyPr/>
        <a:lstStyle/>
        <a:p>
          <a:endParaRPr lang="en-US"/>
        </a:p>
      </dgm:t>
    </dgm:pt>
    <dgm:pt modelId="{299E892E-9CD2-4CC3-9130-BEACE580EEB1}" type="sibTrans" cxnId="{B7353979-0CF3-4930-9571-405E8CBD9371}">
      <dgm:prSet/>
      <dgm:spPr/>
      <dgm:t>
        <a:bodyPr/>
        <a:lstStyle/>
        <a:p>
          <a:endParaRPr lang="en-US"/>
        </a:p>
      </dgm:t>
    </dgm:pt>
    <dgm:pt modelId="{570FC87A-7115-4797-B412-DE9DA388D814}" type="pres">
      <dgm:prSet presAssocID="{886F761E-16AC-4929-A6F7-AEB7EB50A129}" presName="linear" presStyleCnt="0">
        <dgm:presLayoutVars>
          <dgm:animLvl val="lvl"/>
          <dgm:resizeHandles val="exact"/>
        </dgm:presLayoutVars>
      </dgm:prSet>
      <dgm:spPr/>
      <dgm:t>
        <a:bodyPr/>
        <a:lstStyle/>
        <a:p>
          <a:endParaRPr lang="en-US"/>
        </a:p>
      </dgm:t>
    </dgm:pt>
    <dgm:pt modelId="{A636C4FC-5831-4489-96EC-F25E497B54A6}" type="pres">
      <dgm:prSet presAssocID="{04A886A2-EE54-42BD-9F5B-E9B4DC75789C}" presName="parentText" presStyleLbl="node1" presStyleIdx="0" presStyleCnt="2" custScaleY="69848" custLinFactNeighborY="-4802">
        <dgm:presLayoutVars>
          <dgm:chMax val="0"/>
          <dgm:bulletEnabled val="1"/>
        </dgm:presLayoutVars>
      </dgm:prSet>
      <dgm:spPr/>
      <dgm:t>
        <a:bodyPr/>
        <a:lstStyle/>
        <a:p>
          <a:endParaRPr lang="en-US"/>
        </a:p>
      </dgm:t>
    </dgm:pt>
    <dgm:pt modelId="{D88A10BA-5D80-4468-AD4F-463EB9FCEDF1}" type="pres">
      <dgm:prSet presAssocID="{0F40F470-47C3-4374-9691-424B299D5741}" presName="spacer" presStyleCnt="0"/>
      <dgm:spPr/>
    </dgm:pt>
    <dgm:pt modelId="{DF800068-5FAD-45F4-8D19-833A3C85FB0C}" type="pres">
      <dgm:prSet presAssocID="{A3FD303F-3BF2-47AE-8CD4-2252DA773A13}" presName="parentText" presStyleLbl="node1" presStyleIdx="1" presStyleCnt="2" custScaleY="69848" custLinFactNeighborY="18762">
        <dgm:presLayoutVars>
          <dgm:chMax val="0"/>
          <dgm:bulletEnabled val="1"/>
        </dgm:presLayoutVars>
      </dgm:prSet>
      <dgm:spPr/>
      <dgm:t>
        <a:bodyPr/>
        <a:lstStyle/>
        <a:p>
          <a:endParaRPr lang="en-US"/>
        </a:p>
      </dgm:t>
    </dgm:pt>
  </dgm:ptLst>
  <dgm:cxnLst>
    <dgm:cxn modelId="{B7353979-0CF3-4930-9571-405E8CBD9371}" srcId="{886F761E-16AC-4929-A6F7-AEB7EB50A129}" destId="{A3FD303F-3BF2-47AE-8CD4-2252DA773A13}" srcOrd="1" destOrd="0" parTransId="{3056CFD0-410C-4A7A-8EC7-7901B2FDF05C}" sibTransId="{299E892E-9CD2-4CC3-9130-BEACE580EEB1}"/>
    <dgm:cxn modelId="{440A5658-CFD5-418C-A79A-C17747DFAA4A}" type="presOf" srcId="{A3FD303F-3BF2-47AE-8CD4-2252DA773A13}" destId="{DF800068-5FAD-45F4-8D19-833A3C85FB0C}" srcOrd="0" destOrd="0" presId="urn:microsoft.com/office/officeart/2005/8/layout/vList2"/>
    <dgm:cxn modelId="{1025B9C3-0056-489B-9CE2-B771B05CF382}" type="presOf" srcId="{886F761E-16AC-4929-A6F7-AEB7EB50A129}" destId="{570FC87A-7115-4797-B412-DE9DA388D814}" srcOrd="0" destOrd="0" presId="urn:microsoft.com/office/officeart/2005/8/layout/vList2"/>
    <dgm:cxn modelId="{D1E7AC03-1D03-44E3-9A0B-34A1C0FEE41B}" type="presOf" srcId="{04A886A2-EE54-42BD-9F5B-E9B4DC75789C}" destId="{A636C4FC-5831-4489-96EC-F25E497B54A6}" srcOrd="0" destOrd="0" presId="urn:microsoft.com/office/officeart/2005/8/layout/vList2"/>
    <dgm:cxn modelId="{014774D9-4E65-4DC7-B3B1-AFBE35D02966}" srcId="{886F761E-16AC-4929-A6F7-AEB7EB50A129}" destId="{04A886A2-EE54-42BD-9F5B-E9B4DC75789C}" srcOrd="0" destOrd="0" parTransId="{7C962DD4-9C34-41AA-886B-B8433D306DC8}" sibTransId="{0F40F470-47C3-4374-9691-424B299D5741}"/>
    <dgm:cxn modelId="{FE06CBA2-30AF-4260-BD83-83C182190A7D}" type="presParOf" srcId="{570FC87A-7115-4797-B412-DE9DA388D814}" destId="{A636C4FC-5831-4489-96EC-F25E497B54A6}" srcOrd="0" destOrd="0" presId="urn:microsoft.com/office/officeart/2005/8/layout/vList2"/>
    <dgm:cxn modelId="{C9A13C47-3D60-4181-84FA-66FF3E0554A4}" type="presParOf" srcId="{570FC87A-7115-4797-B412-DE9DA388D814}" destId="{D88A10BA-5D80-4468-AD4F-463EB9FCEDF1}" srcOrd="1" destOrd="0" presId="urn:microsoft.com/office/officeart/2005/8/layout/vList2"/>
    <dgm:cxn modelId="{C60F086F-E45A-4378-A389-60F245C06088}" type="presParOf" srcId="{570FC87A-7115-4797-B412-DE9DA388D814}" destId="{DF800068-5FAD-45F4-8D19-833A3C85FB0C}"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F761E-16AC-4929-A6F7-AEB7EB50A1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A886A2-EE54-42BD-9F5B-E9B4DC75789C}">
      <dgm:prSet phldrT="[Text]" custT="1"/>
      <dgm:spPr>
        <a:solidFill>
          <a:schemeClr val="accent3">
            <a:lumMod val="75000"/>
          </a:schemeClr>
        </a:solidFill>
      </dgm:spPr>
      <dgm:t>
        <a:bodyPr/>
        <a:lstStyle/>
        <a:p>
          <a:r>
            <a:rPr lang="en-US" sz="1800" dirty="0" smtClean="0"/>
            <a:t>Q. Which searching technique can the clerk apply when any candidate ask for their application.</a:t>
          </a:r>
          <a:endParaRPr lang="en-US" sz="1800" dirty="0"/>
        </a:p>
      </dgm:t>
    </dgm:pt>
    <dgm:pt modelId="{7C962DD4-9C34-41AA-886B-B8433D306DC8}" type="parTrans" cxnId="{014774D9-4E65-4DC7-B3B1-AFBE35D02966}">
      <dgm:prSet/>
      <dgm:spPr/>
      <dgm:t>
        <a:bodyPr/>
        <a:lstStyle/>
        <a:p>
          <a:endParaRPr lang="en-US"/>
        </a:p>
      </dgm:t>
    </dgm:pt>
    <dgm:pt modelId="{0F40F470-47C3-4374-9691-424B299D5741}" type="sibTrans" cxnId="{014774D9-4E65-4DC7-B3B1-AFBE35D02966}">
      <dgm:prSet/>
      <dgm:spPr/>
      <dgm:t>
        <a:bodyPr/>
        <a:lstStyle/>
        <a:p>
          <a:endParaRPr lang="en-US"/>
        </a:p>
      </dgm:t>
    </dgm:pt>
    <dgm:pt modelId="{A3FD303F-3BF2-47AE-8CD4-2252DA773A13}">
      <dgm:prSet phldrT="[Text]" custT="1"/>
      <dgm:spPr>
        <a:solidFill>
          <a:schemeClr val="accent4">
            <a:lumMod val="75000"/>
          </a:schemeClr>
        </a:solidFill>
      </dgm:spPr>
      <dgm:t>
        <a:bodyPr/>
        <a:lstStyle/>
        <a:p>
          <a:r>
            <a:rPr lang="en-US" sz="1800" dirty="0" smtClean="0"/>
            <a:t>Q. Write an algorithm for this searching technique.</a:t>
          </a:r>
        </a:p>
        <a:p>
          <a:endParaRPr lang="en-US" sz="1800" dirty="0"/>
        </a:p>
      </dgm:t>
    </dgm:pt>
    <dgm:pt modelId="{299E892E-9CD2-4CC3-9130-BEACE580EEB1}" type="sibTrans" cxnId="{B7353979-0CF3-4930-9571-405E8CBD9371}">
      <dgm:prSet/>
      <dgm:spPr/>
      <dgm:t>
        <a:bodyPr/>
        <a:lstStyle/>
        <a:p>
          <a:endParaRPr lang="en-US"/>
        </a:p>
      </dgm:t>
    </dgm:pt>
    <dgm:pt modelId="{3056CFD0-410C-4A7A-8EC7-7901B2FDF05C}" type="parTrans" cxnId="{B7353979-0CF3-4930-9571-405E8CBD9371}">
      <dgm:prSet/>
      <dgm:spPr/>
      <dgm:t>
        <a:bodyPr/>
        <a:lstStyle/>
        <a:p>
          <a:endParaRPr lang="en-US"/>
        </a:p>
      </dgm:t>
    </dgm:pt>
    <dgm:pt modelId="{AFFF43C7-B09C-4323-A00E-70F0E43AF456}">
      <dgm:prSet phldrT="[Text]" custT="1"/>
      <dgm:spPr/>
      <dgm:t>
        <a:bodyPr/>
        <a:lstStyle/>
        <a:p>
          <a:endParaRPr lang="en-US" sz="1800" dirty="0"/>
        </a:p>
      </dgm:t>
    </dgm:pt>
    <dgm:pt modelId="{519AE4A9-8698-4C0B-AD7C-2DD37A4AD081}" type="sibTrans" cxnId="{A7100F82-763C-4844-A13E-6887DF15560D}">
      <dgm:prSet/>
      <dgm:spPr/>
      <dgm:t>
        <a:bodyPr/>
        <a:lstStyle/>
        <a:p>
          <a:endParaRPr lang="en-US"/>
        </a:p>
      </dgm:t>
    </dgm:pt>
    <dgm:pt modelId="{B7275914-97A7-4EB6-B7EF-A35003199EA9}" type="parTrans" cxnId="{A7100F82-763C-4844-A13E-6887DF15560D}">
      <dgm:prSet/>
      <dgm:spPr/>
      <dgm:t>
        <a:bodyPr/>
        <a:lstStyle/>
        <a:p>
          <a:endParaRPr lang="en-US"/>
        </a:p>
      </dgm:t>
    </dgm:pt>
    <dgm:pt modelId="{570FC87A-7115-4797-B412-DE9DA388D814}" type="pres">
      <dgm:prSet presAssocID="{886F761E-16AC-4929-A6F7-AEB7EB50A129}" presName="linear" presStyleCnt="0">
        <dgm:presLayoutVars>
          <dgm:animLvl val="lvl"/>
          <dgm:resizeHandles val="exact"/>
        </dgm:presLayoutVars>
      </dgm:prSet>
      <dgm:spPr/>
      <dgm:t>
        <a:bodyPr/>
        <a:lstStyle/>
        <a:p>
          <a:endParaRPr lang="en-US"/>
        </a:p>
      </dgm:t>
    </dgm:pt>
    <dgm:pt modelId="{A636C4FC-5831-4489-96EC-F25E497B54A6}" type="pres">
      <dgm:prSet presAssocID="{04A886A2-EE54-42BD-9F5B-E9B4DC75789C}" presName="parentText" presStyleLbl="node1" presStyleIdx="0" presStyleCnt="2" custLinFactY="21121" custLinFactNeighborY="100000">
        <dgm:presLayoutVars>
          <dgm:chMax val="0"/>
          <dgm:bulletEnabled val="1"/>
        </dgm:presLayoutVars>
      </dgm:prSet>
      <dgm:spPr/>
      <dgm:t>
        <a:bodyPr/>
        <a:lstStyle/>
        <a:p>
          <a:endParaRPr lang="en-US"/>
        </a:p>
      </dgm:t>
    </dgm:pt>
    <dgm:pt modelId="{599AA768-1B7E-4971-950C-DBD0E2D8578B}" type="pres">
      <dgm:prSet presAssocID="{04A886A2-EE54-42BD-9F5B-E9B4DC75789C}" presName="childText" presStyleLbl="revTx" presStyleIdx="0" presStyleCnt="1" custScaleY="196088" custLinFactY="-100000" custLinFactNeighborX="18269" custLinFactNeighborY="-134490">
        <dgm:presLayoutVars>
          <dgm:bulletEnabled val="1"/>
        </dgm:presLayoutVars>
      </dgm:prSet>
      <dgm:spPr/>
      <dgm:t>
        <a:bodyPr/>
        <a:lstStyle/>
        <a:p>
          <a:endParaRPr lang="en-US"/>
        </a:p>
      </dgm:t>
    </dgm:pt>
    <dgm:pt modelId="{DF800068-5FAD-45F4-8D19-833A3C85FB0C}" type="pres">
      <dgm:prSet presAssocID="{A3FD303F-3BF2-47AE-8CD4-2252DA773A13}" presName="parentText" presStyleLbl="node1" presStyleIdx="1" presStyleCnt="2" custLinFactNeighborX="-962" custLinFactNeighborY="45569">
        <dgm:presLayoutVars>
          <dgm:chMax val="0"/>
          <dgm:bulletEnabled val="1"/>
        </dgm:presLayoutVars>
      </dgm:prSet>
      <dgm:spPr/>
      <dgm:t>
        <a:bodyPr/>
        <a:lstStyle/>
        <a:p>
          <a:endParaRPr lang="en-US"/>
        </a:p>
      </dgm:t>
    </dgm:pt>
  </dgm:ptLst>
  <dgm:cxnLst>
    <dgm:cxn modelId="{9EF2BD65-68EE-495D-8F32-AC39296117BD}" type="presOf" srcId="{886F761E-16AC-4929-A6F7-AEB7EB50A129}" destId="{570FC87A-7115-4797-B412-DE9DA388D814}" srcOrd="0" destOrd="0" presId="urn:microsoft.com/office/officeart/2005/8/layout/vList2"/>
    <dgm:cxn modelId="{B7353979-0CF3-4930-9571-405E8CBD9371}" srcId="{886F761E-16AC-4929-A6F7-AEB7EB50A129}" destId="{A3FD303F-3BF2-47AE-8CD4-2252DA773A13}" srcOrd="1" destOrd="0" parTransId="{3056CFD0-410C-4A7A-8EC7-7901B2FDF05C}" sibTransId="{299E892E-9CD2-4CC3-9130-BEACE580EEB1}"/>
    <dgm:cxn modelId="{34EF02C8-3C30-41F9-8603-D83F78E57B88}" type="presOf" srcId="{AFFF43C7-B09C-4323-A00E-70F0E43AF456}" destId="{599AA768-1B7E-4971-950C-DBD0E2D8578B}" srcOrd="0" destOrd="0" presId="urn:microsoft.com/office/officeart/2005/8/layout/vList2"/>
    <dgm:cxn modelId="{50F22FCC-6079-42E8-A1A4-C9C60AA4030F}" type="presOf" srcId="{A3FD303F-3BF2-47AE-8CD4-2252DA773A13}" destId="{DF800068-5FAD-45F4-8D19-833A3C85FB0C}" srcOrd="0" destOrd="0" presId="urn:microsoft.com/office/officeart/2005/8/layout/vList2"/>
    <dgm:cxn modelId="{A7100F82-763C-4844-A13E-6887DF15560D}" srcId="{04A886A2-EE54-42BD-9F5B-E9B4DC75789C}" destId="{AFFF43C7-B09C-4323-A00E-70F0E43AF456}" srcOrd="0" destOrd="0" parTransId="{B7275914-97A7-4EB6-B7EF-A35003199EA9}" sibTransId="{519AE4A9-8698-4C0B-AD7C-2DD37A4AD081}"/>
    <dgm:cxn modelId="{014774D9-4E65-4DC7-B3B1-AFBE35D02966}" srcId="{886F761E-16AC-4929-A6F7-AEB7EB50A129}" destId="{04A886A2-EE54-42BD-9F5B-E9B4DC75789C}" srcOrd="0" destOrd="0" parTransId="{7C962DD4-9C34-41AA-886B-B8433D306DC8}" sibTransId="{0F40F470-47C3-4374-9691-424B299D5741}"/>
    <dgm:cxn modelId="{E97FECB2-C8D8-4178-9800-489A4AE8D952}" type="presOf" srcId="{04A886A2-EE54-42BD-9F5B-E9B4DC75789C}" destId="{A636C4FC-5831-4489-96EC-F25E497B54A6}" srcOrd="0" destOrd="0" presId="urn:microsoft.com/office/officeart/2005/8/layout/vList2"/>
    <dgm:cxn modelId="{B12C64D0-CBF6-4586-BEDC-CA9DBCAF6860}" type="presParOf" srcId="{570FC87A-7115-4797-B412-DE9DA388D814}" destId="{A636C4FC-5831-4489-96EC-F25E497B54A6}" srcOrd="0" destOrd="0" presId="urn:microsoft.com/office/officeart/2005/8/layout/vList2"/>
    <dgm:cxn modelId="{8D69D2F5-6D24-4AA0-8426-9B35E76EF5D8}" type="presParOf" srcId="{570FC87A-7115-4797-B412-DE9DA388D814}" destId="{599AA768-1B7E-4971-950C-DBD0E2D8578B}" srcOrd="1" destOrd="0" presId="urn:microsoft.com/office/officeart/2005/8/layout/vList2"/>
    <dgm:cxn modelId="{6DDF0BC0-9968-4B0F-B19C-F7402A57A591}" type="presParOf" srcId="{570FC87A-7115-4797-B412-DE9DA388D814}" destId="{DF800068-5FAD-45F4-8D19-833A3C85FB0C}"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54B722-8A97-4DDE-8525-2D92F1CB0890}"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6750D81D-6D20-435F-A462-68AC5345AE0A}">
      <dgm:prSet phldrT="[Text]"/>
      <dgm:spPr>
        <a:solidFill>
          <a:schemeClr val="accent2"/>
        </a:solidFill>
      </dgm:spPr>
      <dgm:t>
        <a:bodyPr/>
        <a:lstStyle/>
        <a:p>
          <a:r>
            <a:rPr lang="en-US" dirty="0" smtClean="0"/>
            <a:t>Sorting techniques</a:t>
          </a:r>
          <a:endParaRPr lang="en-US" dirty="0"/>
        </a:p>
      </dgm:t>
    </dgm:pt>
    <dgm:pt modelId="{0B27289D-7E4C-4EDE-B72E-939FB6062905}" type="parTrans" cxnId="{4B8F784E-9FD1-4C13-A3E7-AB492EF0BB12}">
      <dgm:prSet/>
      <dgm:spPr/>
      <dgm:t>
        <a:bodyPr/>
        <a:lstStyle/>
        <a:p>
          <a:endParaRPr lang="en-US"/>
        </a:p>
      </dgm:t>
    </dgm:pt>
    <dgm:pt modelId="{6E7F035D-1C9F-4977-8794-165890E61E53}" type="sibTrans" cxnId="{4B8F784E-9FD1-4C13-A3E7-AB492EF0BB12}">
      <dgm:prSet/>
      <dgm:spPr/>
      <dgm:t>
        <a:bodyPr/>
        <a:lstStyle/>
        <a:p>
          <a:endParaRPr lang="en-US"/>
        </a:p>
      </dgm:t>
    </dgm:pt>
    <dgm:pt modelId="{12A930EF-1BCB-46AA-A733-926A37C49DA8}">
      <dgm:prSet phldrT="[Text]"/>
      <dgm:spPr/>
      <dgm:t>
        <a:bodyPr/>
        <a:lstStyle/>
        <a:p>
          <a:r>
            <a:rPr lang="en-US" dirty="0" smtClean="0"/>
            <a:t>Bubble sort</a:t>
          </a:r>
          <a:endParaRPr lang="en-US" dirty="0"/>
        </a:p>
      </dgm:t>
    </dgm:pt>
    <dgm:pt modelId="{375DE98C-FFD7-4F17-B3DE-0E2820AB42A5}" type="parTrans" cxnId="{ABD1E04A-C963-4F8C-9C5A-E07294948496}">
      <dgm:prSet/>
      <dgm:spPr/>
      <dgm:t>
        <a:bodyPr/>
        <a:lstStyle/>
        <a:p>
          <a:endParaRPr lang="en-US"/>
        </a:p>
      </dgm:t>
    </dgm:pt>
    <dgm:pt modelId="{B460724F-622B-48B0-815F-ED43EF7DC634}" type="sibTrans" cxnId="{ABD1E04A-C963-4F8C-9C5A-E07294948496}">
      <dgm:prSet/>
      <dgm:spPr/>
      <dgm:t>
        <a:bodyPr/>
        <a:lstStyle/>
        <a:p>
          <a:endParaRPr lang="en-US"/>
        </a:p>
      </dgm:t>
    </dgm:pt>
    <dgm:pt modelId="{45EA8803-B326-42C3-8137-C830518188B0}">
      <dgm:prSet phldrT="[Text]"/>
      <dgm:spPr>
        <a:solidFill>
          <a:schemeClr val="accent3">
            <a:lumMod val="75000"/>
          </a:schemeClr>
        </a:solidFill>
      </dgm:spPr>
      <dgm:t>
        <a:bodyPr/>
        <a:lstStyle/>
        <a:p>
          <a:r>
            <a:rPr lang="en-US" dirty="0" smtClean="0"/>
            <a:t>Merge sort</a:t>
          </a:r>
        </a:p>
      </dgm:t>
    </dgm:pt>
    <dgm:pt modelId="{7963FE9E-2A3A-4469-A426-C8C3F310B5E2}" type="parTrans" cxnId="{B6486E35-B454-4C8E-BC97-F35ACD83A8FE}">
      <dgm:prSet/>
      <dgm:spPr/>
      <dgm:t>
        <a:bodyPr/>
        <a:lstStyle/>
        <a:p>
          <a:endParaRPr lang="en-US"/>
        </a:p>
      </dgm:t>
    </dgm:pt>
    <dgm:pt modelId="{BFE9D7CE-039E-481A-BA46-18F42E603DB0}" type="sibTrans" cxnId="{B6486E35-B454-4C8E-BC97-F35ACD83A8FE}">
      <dgm:prSet/>
      <dgm:spPr/>
      <dgm:t>
        <a:bodyPr/>
        <a:lstStyle/>
        <a:p>
          <a:endParaRPr lang="en-US"/>
        </a:p>
      </dgm:t>
    </dgm:pt>
    <dgm:pt modelId="{A83A2BCB-D8A9-48CF-BD50-555C5D210ADC}">
      <dgm:prSet phldrT="[Text]"/>
      <dgm:spPr>
        <a:solidFill>
          <a:schemeClr val="accent4">
            <a:lumMod val="75000"/>
          </a:schemeClr>
        </a:solidFill>
      </dgm:spPr>
      <dgm:t>
        <a:bodyPr/>
        <a:lstStyle/>
        <a:p>
          <a:r>
            <a:rPr lang="en-US" dirty="0" smtClean="0"/>
            <a:t>Quick sort</a:t>
          </a:r>
          <a:endParaRPr lang="en-US" dirty="0"/>
        </a:p>
      </dgm:t>
    </dgm:pt>
    <dgm:pt modelId="{720CC895-FAC9-4732-A7D3-0FA97D9EF44E}" type="parTrans" cxnId="{8C487DC0-F270-4DCA-A146-685C83DCD7AD}">
      <dgm:prSet/>
      <dgm:spPr/>
      <dgm:t>
        <a:bodyPr/>
        <a:lstStyle/>
        <a:p>
          <a:endParaRPr lang="en-US"/>
        </a:p>
      </dgm:t>
    </dgm:pt>
    <dgm:pt modelId="{D706156D-CC54-4FF6-B26D-857646A2FFA1}" type="sibTrans" cxnId="{8C487DC0-F270-4DCA-A146-685C83DCD7AD}">
      <dgm:prSet/>
      <dgm:spPr/>
      <dgm:t>
        <a:bodyPr/>
        <a:lstStyle/>
        <a:p>
          <a:endParaRPr lang="en-US"/>
        </a:p>
      </dgm:t>
    </dgm:pt>
    <dgm:pt modelId="{D78AEE60-5AE1-44D7-9A63-6CC75DED36CD}">
      <dgm:prSet phldrT="[Text]"/>
      <dgm:spPr>
        <a:solidFill>
          <a:schemeClr val="accent6">
            <a:lumMod val="75000"/>
          </a:schemeClr>
        </a:solidFill>
      </dgm:spPr>
      <dgm:t>
        <a:bodyPr/>
        <a:lstStyle/>
        <a:p>
          <a:r>
            <a:rPr lang="en-US" dirty="0" smtClean="0"/>
            <a:t>Heap sort</a:t>
          </a:r>
          <a:endParaRPr lang="en-US" dirty="0"/>
        </a:p>
      </dgm:t>
    </dgm:pt>
    <dgm:pt modelId="{A8E46996-D329-4649-AC3A-01B656B10E2A}" type="parTrans" cxnId="{C9B4E84A-CED8-4CB0-A011-1F56C112B32E}">
      <dgm:prSet/>
      <dgm:spPr/>
      <dgm:t>
        <a:bodyPr/>
        <a:lstStyle/>
        <a:p>
          <a:endParaRPr lang="en-US"/>
        </a:p>
      </dgm:t>
    </dgm:pt>
    <dgm:pt modelId="{E16F2EF7-3DDD-4068-BDCA-3BB53970F853}" type="sibTrans" cxnId="{C9B4E84A-CED8-4CB0-A011-1F56C112B32E}">
      <dgm:prSet/>
      <dgm:spPr/>
      <dgm:t>
        <a:bodyPr/>
        <a:lstStyle/>
        <a:p>
          <a:endParaRPr lang="en-US"/>
        </a:p>
      </dgm:t>
    </dgm:pt>
    <dgm:pt modelId="{65D4D77D-DF91-4047-8FF1-539AD44BEDCA}">
      <dgm:prSet phldrT="[Text]"/>
      <dgm:spPr>
        <a:solidFill>
          <a:schemeClr val="bg2">
            <a:lumMod val="25000"/>
          </a:schemeClr>
        </a:solidFill>
      </dgm:spPr>
      <dgm:t>
        <a:bodyPr/>
        <a:lstStyle/>
        <a:p>
          <a:r>
            <a:rPr lang="en-US" dirty="0" smtClean="0"/>
            <a:t>Selection sort</a:t>
          </a:r>
          <a:endParaRPr lang="en-US" dirty="0"/>
        </a:p>
      </dgm:t>
    </dgm:pt>
    <dgm:pt modelId="{85B7CA05-F73E-4205-AFC7-EF420760A565}" type="parTrans" cxnId="{60FC0C5C-EE10-42C8-8B1C-A1845ADD54BC}">
      <dgm:prSet/>
      <dgm:spPr/>
      <dgm:t>
        <a:bodyPr/>
        <a:lstStyle/>
        <a:p>
          <a:endParaRPr lang="en-US"/>
        </a:p>
      </dgm:t>
    </dgm:pt>
    <dgm:pt modelId="{4E41AFB5-E9D6-43FF-B968-6FA1A3909F62}" type="sibTrans" cxnId="{60FC0C5C-EE10-42C8-8B1C-A1845ADD54BC}">
      <dgm:prSet/>
      <dgm:spPr/>
      <dgm:t>
        <a:bodyPr/>
        <a:lstStyle/>
        <a:p>
          <a:endParaRPr lang="en-US"/>
        </a:p>
      </dgm:t>
    </dgm:pt>
    <dgm:pt modelId="{B947CFF9-93D9-4383-BD0E-574F16A7C8EE}">
      <dgm:prSet phldrT="[Text]"/>
      <dgm:spPr>
        <a:solidFill>
          <a:schemeClr val="bg1">
            <a:lumMod val="50000"/>
          </a:schemeClr>
        </a:solidFill>
      </dgm:spPr>
      <dgm:t>
        <a:bodyPr/>
        <a:lstStyle/>
        <a:p>
          <a:r>
            <a:rPr lang="en-US" dirty="0" smtClean="0"/>
            <a:t>Insertion sort</a:t>
          </a:r>
          <a:endParaRPr lang="en-US" dirty="0"/>
        </a:p>
      </dgm:t>
    </dgm:pt>
    <dgm:pt modelId="{E40D4956-ED8F-4001-A4E3-5A75890AB5B9}" type="parTrans" cxnId="{50355108-1DFF-4F65-ADEF-00EEDC5C7F1C}">
      <dgm:prSet/>
      <dgm:spPr/>
      <dgm:t>
        <a:bodyPr/>
        <a:lstStyle/>
        <a:p>
          <a:endParaRPr lang="en-US"/>
        </a:p>
      </dgm:t>
    </dgm:pt>
    <dgm:pt modelId="{8BACD4B9-54F0-470F-9045-3A3D766A1696}" type="sibTrans" cxnId="{50355108-1DFF-4F65-ADEF-00EEDC5C7F1C}">
      <dgm:prSet/>
      <dgm:spPr/>
      <dgm:t>
        <a:bodyPr/>
        <a:lstStyle/>
        <a:p>
          <a:endParaRPr lang="en-US"/>
        </a:p>
      </dgm:t>
    </dgm:pt>
    <dgm:pt modelId="{B774AC50-6514-42FC-80F7-6DACCA146B0B}" type="pres">
      <dgm:prSet presAssocID="{FB54B722-8A97-4DDE-8525-2D92F1CB0890}" presName="Name0" presStyleCnt="0">
        <dgm:presLayoutVars>
          <dgm:chMax val="1"/>
          <dgm:dir/>
          <dgm:animLvl val="ctr"/>
          <dgm:resizeHandles val="exact"/>
        </dgm:presLayoutVars>
      </dgm:prSet>
      <dgm:spPr/>
      <dgm:t>
        <a:bodyPr/>
        <a:lstStyle/>
        <a:p>
          <a:endParaRPr lang="en-US"/>
        </a:p>
      </dgm:t>
    </dgm:pt>
    <dgm:pt modelId="{9433FA4C-722D-492A-97FC-EC72F0427011}" type="pres">
      <dgm:prSet presAssocID="{6750D81D-6D20-435F-A462-68AC5345AE0A}" presName="centerShape" presStyleLbl="node0" presStyleIdx="0" presStyleCnt="1"/>
      <dgm:spPr/>
      <dgm:t>
        <a:bodyPr/>
        <a:lstStyle/>
        <a:p>
          <a:endParaRPr lang="en-US"/>
        </a:p>
      </dgm:t>
    </dgm:pt>
    <dgm:pt modelId="{5D187576-ACDF-4D89-B3EC-D56313D85F39}" type="pres">
      <dgm:prSet presAssocID="{375DE98C-FFD7-4F17-B3DE-0E2820AB42A5}" presName="parTrans" presStyleLbl="sibTrans2D1" presStyleIdx="0" presStyleCnt="6"/>
      <dgm:spPr/>
      <dgm:t>
        <a:bodyPr/>
        <a:lstStyle/>
        <a:p>
          <a:endParaRPr lang="en-US"/>
        </a:p>
      </dgm:t>
    </dgm:pt>
    <dgm:pt modelId="{7D7D149F-DDD5-4E55-8914-BBF33F2D7BD9}" type="pres">
      <dgm:prSet presAssocID="{375DE98C-FFD7-4F17-B3DE-0E2820AB42A5}" presName="connectorText" presStyleLbl="sibTrans2D1" presStyleIdx="0" presStyleCnt="6"/>
      <dgm:spPr/>
      <dgm:t>
        <a:bodyPr/>
        <a:lstStyle/>
        <a:p>
          <a:endParaRPr lang="en-US"/>
        </a:p>
      </dgm:t>
    </dgm:pt>
    <dgm:pt modelId="{935B4E0D-D004-491F-A363-AA422BDAFC63}" type="pres">
      <dgm:prSet presAssocID="{12A930EF-1BCB-46AA-A733-926A37C49DA8}" presName="node" presStyleLbl="node1" presStyleIdx="0" presStyleCnt="6">
        <dgm:presLayoutVars>
          <dgm:bulletEnabled val="1"/>
        </dgm:presLayoutVars>
      </dgm:prSet>
      <dgm:spPr/>
      <dgm:t>
        <a:bodyPr/>
        <a:lstStyle/>
        <a:p>
          <a:endParaRPr lang="en-US"/>
        </a:p>
      </dgm:t>
    </dgm:pt>
    <dgm:pt modelId="{6A322855-7CAB-40AD-964A-E6B1154F3CF8}" type="pres">
      <dgm:prSet presAssocID="{7963FE9E-2A3A-4469-A426-C8C3F310B5E2}" presName="parTrans" presStyleLbl="sibTrans2D1" presStyleIdx="1" presStyleCnt="6"/>
      <dgm:spPr/>
      <dgm:t>
        <a:bodyPr/>
        <a:lstStyle/>
        <a:p>
          <a:endParaRPr lang="en-US"/>
        </a:p>
      </dgm:t>
    </dgm:pt>
    <dgm:pt modelId="{088F27B9-4D93-4E59-AE11-A54EB3A4ACEB}" type="pres">
      <dgm:prSet presAssocID="{7963FE9E-2A3A-4469-A426-C8C3F310B5E2}" presName="connectorText" presStyleLbl="sibTrans2D1" presStyleIdx="1" presStyleCnt="6"/>
      <dgm:spPr/>
      <dgm:t>
        <a:bodyPr/>
        <a:lstStyle/>
        <a:p>
          <a:endParaRPr lang="en-US"/>
        </a:p>
      </dgm:t>
    </dgm:pt>
    <dgm:pt modelId="{8DBE9285-4F46-412D-8612-FE2A76DFF9A7}" type="pres">
      <dgm:prSet presAssocID="{45EA8803-B326-42C3-8137-C830518188B0}" presName="node" presStyleLbl="node1" presStyleIdx="1" presStyleCnt="6">
        <dgm:presLayoutVars>
          <dgm:bulletEnabled val="1"/>
        </dgm:presLayoutVars>
      </dgm:prSet>
      <dgm:spPr/>
      <dgm:t>
        <a:bodyPr/>
        <a:lstStyle/>
        <a:p>
          <a:endParaRPr lang="en-US"/>
        </a:p>
      </dgm:t>
    </dgm:pt>
    <dgm:pt modelId="{DAD1848C-8485-43E1-A68D-2E637D8C0F5C}" type="pres">
      <dgm:prSet presAssocID="{720CC895-FAC9-4732-A7D3-0FA97D9EF44E}" presName="parTrans" presStyleLbl="sibTrans2D1" presStyleIdx="2" presStyleCnt="6"/>
      <dgm:spPr/>
      <dgm:t>
        <a:bodyPr/>
        <a:lstStyle/>
        <a:p>
          <a:endParaRPr lang="en-US"/>
        </a:p>
      </dgm:t>
    </dgm:pt>
    <dgm:pt modelId="{C208B3CE-49AB-4670-A6B9-05ECD2108A43}" type="pres">
      <dgm:prSet presAssocID="{720CC895-FAC9-4732-A7D3-0FA97D9EF44E}" presName="connectorText" presStyleLbl="sibTrans2D1" presStyleIdx="2" presStyleCnt="6"/>
      <dgm:spPr/>
      <dgm:t>
        <a:bodyPr/>
        <a:lstStyle/>
        <a:p>
          <a:endParaRPr lang="en-US"/>
        </a:p>
      </dgm:t>
    </dgm:pt>
    <dgm:pt modelId="{C690858B-4970-41F1-AE6C-78999638C843}" type="pres">
      <dgm:prSet presAssocID="{A83A2BCB-D8A9-48CF-BD50-555C5D210ADC}" presName="node" presStyleLbl="node1" presStyleIdx="2" presStyleCnt="6">
        <dgm:presLayoutVars>
          <dgm:bulletEnabled val="1"/>
        </dgm:presLayoutVars>
      </dgm:prSet>
      <dgm:spPr/>
      <dgm:t>
        <a:bodyPr/>
        <a:lstStyle/>
        <a:p>
          <a:endParaRPr lang="en-US"/>
        </a:p>
      </dgm:t>
    </dgm:pt>
    <dgm:pt modelId="{D6824BC5-62FE-4D03-9AB7-FADEEC9B72F2}" type="pres">
      <dgm:prSet presAssocID="{A8E46996-D329-4649-AC3A-01B656B10E2A}" presName="parTrans" presStyleLbl="sibTrans2D1" presStyleIdx="3" presStyleCnt="6"/>
      <dgm:spPr/>
      <dgm:t>
        <a:bodyPr/>
        <a:lstStyle/>
        <a:p>
          <a:endParaRPr lang="en-US"/>
        </a:p>
      </dgm:t>
    </dgm:pt>
    <dgm:pt modelId="{D31C90AA-0193-4E04-AAA2-7E1CD68B8554}" type="pres">
      <dgm:prSet presAssocID="{A8E46996-D329-4649-AC3A-01B656B10E2A}" presName="connectorText" presStyleLbl="sibTrans2D1" presStyleIdx="3" presStyleCnt="6"/>
      <dgm:spPr/>
      <dgm:t>
        <a:bodyPr/>
        <a:lstStyle/>
        <a:p>
          <a:endParaRPr lang="en-US"/>
        </a:p>
      </dgm:t>
    </dgm:pt>
    <dgm:pt modelId="{F33BD1C6-B483-4008-B941-1118D6D25AA7}" type="pres">
      <dgm:prSet presAssocID="{D78AEE60-5AE1-44D7-9A63-6CC75DED36CD}" presName="node" presStyleLbl="node1" presStyleIdx="3" presStyleCnt="6">
        <dgm:presLayoutVars>
          <dgm:bulletEnabled val="1"/>
        </dgm:presLayoutVars>
      </dgm:prSet>
      <dgm:spPr/>
      <dgm:t>
        <a:bodyPr/>
        <a:lstStyle/>
        <a:p>
          <a:endParaRPr lang="en-US"/>
        </a:p>
      </dgm:t>
    </dgm:pt>
    <dgm:pt modelId="{6C0C4080-00FE-454C-8D3F-27E55022D69C}" type="pres">
      <dgm:prSet presAssocID="{85B7CA05-F73E-4205-AFC7-EF420760A565}" presName="parTrans" presStyleLbl="sibTrans2D1" presStyleIdx="4" presStyleCnt="6"/>
      <dgm:spPr/>
      <dgm:t>
        <a:bodyPr/>
        <a:lstStyle/>
        <a:p>
          <a:endParaRPr lang="en-US"/>
        </a:p>
      </dgm:t>
    </dgm:pt>
    <dgm:pt modelId="{594D5E34-B3CC-451C-B3F2-396DAD35C397}" type="pres">
      <dgm:prSet presAssocID="{85B7CA05-F73E-4205-AFC7-EF420760A565}" presName="connectorText" presStyleLbl="sibTrans2D1" presStyleIdx="4" presStyleCnt="6"/>
      <dgm:spPr/>
      <dgm:t>
        <a:bodyPr/>
        <a:lstStyle/>
        <a:p>
          <a:endParaRPr lang="en-US"/>
        </a:p>
      </dgm:t>
    </dgm:pt>
    <dgm:pt modelId="{33747E03-C7B3-4202-9631-361B36305748}" type="pres">
      <dgm:prSet presAssocID="{65D4D77D-DF91-4047-8FF1-539AD44BEDCA}" presName="node" presStyleLbl="node1" presStyleIdx="4" presStyleCnt="6">
        <dgm:presLayoutVars>
          <dgm:bulletEnabled val="1"/>
        </dgm:presLayoutVars>
      </dgm:prSet>
      <dgm:spPr/>
      <dgm:t>
        <a:bodyPr/>
        <a:lstStyle/>
        <a:p>
          <a:endParaRPr lang="en-US"/>
        </a:p>
      </dgm:t>
    </dgm:pt>
    <dgm:pt modelId="{30939256-ACD1-49C4-9FA1-2AA7216DCB74}" type="pres">
      <dgm:prSet presAssocID="{E40D4956-ED8F-4001-A4E3-5A75890AB5B9}" presName="parTrans" presStyleLbl="sibTrans2D1" presStyleIdx="5" presStyleCnt="6"/>
      <dgm:spPr/>
      <dgm:t>
        <a:bodyPr/>
        <a:lstStyle/>
        <a:p>
          <a:endParaRPr lang="en-US"/>
        </a:p>
      </dgm:t>
    </dgm:pt>
    <dgm:pt modelId="{0B355B40-321C-4C92-AD9B-9E547CFCA16F}" type="pres">
      <dgm:prSet presAssocID="{E40D4956-ED8F-4001-A4E3-5A75890AB5B9}" presName="connectorText" presStyleLbl="sibTrans2D1" presStyleIdx="5" presStyleCnt="6"/>
      <dgm:spPr/>
      <dgm:t>
        <a:bodyPr/>
        <a:lstStyle/>
        <a:p>
          <a:endParaRPr lang="en-US"/>
        </a:p>
      </dgm:t>
    </dgm:pt>
    <dgm:pt modelId="{F363B4FD-BB33-4302-9CC9-859AF64FF016}" type="pres">
      <dgm:prSet presAssocID="{B947CFF9-93D9-4383-BD0E-574F16A7C8EE}" presName="node" presStyleLbl="node1" presStyleIdx="5" presStyleCnt="6">
        <dgm:presLayoutVars>
          <dgm:bulletEnabled val="1"/>
        </dgm:presLayoutVars>
      </dgm:prSet>
      <dgm:spPr/>
      <dgm:t>
        <a:bodyPr/>
        <a:lstStyle/>
        <a:p>
          <a:endParaRPr lang="en-US"/>
        </a:p>
      </dgm:t>
    </dgm:pt>
  </dgm:ptLst>
  <dgm:cxnLst>
    <dgm:cxn modelId="{0C07D6EA-8093-4E6E-9080-FDB43D914CF3}" type="presOf" srcId="{7963FE9E-2A3A-4469-A426-C8C3F310B5E2}" destId="{088F27B9-4D93-4E59-AE11-A54EB3A4ACEB}" srcOrd="1" destOrd="0" presId="urn:microsoft.com/office/officeart/2005/8/layout/radial5"/>
    <dgm:cxn modelId="{863FAD0D-13D9-419D-980F-E1CC0FD07651}" type="presOf" srcId="{7963FE9E-2A3A-4469-A426-C8C3F310B5E2}" destId="{6A322855-7CAB-40AD-964A-E6B1154F3CF8}" srcOrd="0" destOrd="0" presId="urn:microsoft.com/office/officeart/2005/8/layout/radial5"/>
    <dgm:cxn modelId="{B6486E35-B454-4C8E-BC97-F35ACD83A8FE}" srcId="{6750D81D-6D20-435F-A462-68AC5345AE0A}" destId="{45EA8803-B326-42C3-8137-C830518188B0}" srcOrd="1" destOrd="0" parTransId="{7963FE9E-2A3A-4469-A426-C8C3F310B5E2}" sibTransId="{BFE9D7CE-039E-481A-BA46-18F42E603DB0}"/>
    <dgm:cxn modelId="{4B8F784E-9FD1-4C13-A3E7-AB492EF0BB12}" srcId="{FB54B722-8A97-4DDE-8525-2D92F1CB0890}" destId="{6750D81D-6D20-435F-A462-68AC5345AE0A}" srcOrd="0" destOrd="0" parTransId="{0B27289D-7E4C-4EDE-B72E-939FB6062905}" sibTransId="{6E7F035D-1C9F-4977-8794-165890E61E53}"/>
    <dgm:cxn modelId="{0845E5D2-EAA6-42C9-9C38-CC21EC59B911}" type="presOf" srcId="{45EA8803-B326-42C3-8137-C830518188B0}" destId="{8DBE9285-4F46-412D-8612-FE2A76DFF9A7}" srcOrd="0" destOrd="0" presId="urn:microsoft.com/office/officeart/2005/8/layout/radial5"/>
    <dgm:cxn modelId="{BA076696-7EFE-4924-B5D3-7BC33955CB77}" type="presOf" srcId="{65D4D77D-DF91-4047-8FF1-539AD44BEDCA}" destId="{33747E03-C7B3-4202-9631-361B36305748}" srcOrd="0" destOrd="0" presId="urn:microsoft.com/office/officeart/2005/8/layout/radial5"/>
    <dgm:cxn modelId="{93025100-4859-4F0E-9DCF-8698AC1E1BF8}" type="presOf" srcId="{6750D81D-6D20-435F-A462-68AC5345AE0A}" destId="{9433FA4C-722D-492A-97FC-EC72F0427011}" srcOrd="0" destOrd="0" presId="urn:microsoft.com/office/officeart/2005/8/layout/radial5"/>
    <dgm:cxn modelId="{ABD1E04A-C963-4F8C-9C5A-E07294948496}" srcId="{6750D81D-6D20-435F-A462-68AC5345AE0A}" destId="{12A930EF-1BCB-46AA-A733-926A37C49DA8}" srcOrd="0" destOrd="0" parTransId="{375DE98C-FFD7-4F17-B3DE-0E2820AB42A5}" sibTransId="{B460724F-622B-48B0-815F-ED43EF7DC634}"/>
    <dgm:cxn modelId="{A9B9737A-C445-4EA7-85EE-195308F1A56B}" type="presOf" srcId="{D78AEE60-5AE1-44D7-9A63-6CC75DED36CD}" destId="{F33BD1C6-B483-4008-B941-1118D6D25AA7}" srcOrd="0" destOrd="0" presId="urn:microsoft.com/office/officeart/2005/8/layout/radial5"/>
    <dgm:cxn modelId="{8744DF02-18DC-4185-8466-F15F7F17E5B0}" type="presOf" srcId="{12A930EF-1BCB-46AA-A733-926A37C49DA8}" destId="{935B4E0D-D004-491F-A363-AA422BDAFC63}" srcOrd="0" destOrd="0" presId="urn:microsoft.com/office/officeart/2005/8/layout/radial5"/>
    <dgm:cxn modelId="{8223F5A0-8F2F-4788-95B0-3997CEEB32DC}" type="presOf" srcId="{FB54B722-8A97-4DDE-8525-2D92F1CB0890}" destId="{B774AC50-6514-42FC-80F7-6DACCA146B0B}" srcOrd="0" destOrd="0" presId="urn:microsoft.com/office/officeart/2005/8/layout/radial5"/>
    <dgm:cxn modelId="{086DDA99-4B3B-4589-B435-B3D3DBAFC69C}" type="presOf" srcId="{720CC895-FAC9-4732-A7D3-0FA97D9EF44E}" destId="{DAD1848C-8485-43E1-A68D-2E637D8C0F5C}" srcOrd="0" destOrd="0" presId="urn:microsoft.com/office/officeart/2005/8/layout/radial5"/>
    <dgm:cxn modelId="{C9B4E84A-CED8-4CB0-A011-1F56C112B32E}" srcId="{6750D81D-6D20-435F-A462-68AC5345AE0A}" destId="{D78AEE60-5AE1-44D7-9A63-6CC75DED36CD}" srcOrd="3" destOrd="0" parTransId="{A8E46996-D329-4649-AC3A-01B656B10E2A}" sibTransId="{E16F2EF7-3DDD-4068-BDCA-3BB53970F853}"/>
    <dgm:cxn modelId="{6B648C42-E09D-4F54-ADA3-F4623E9444E0}" type="presOf" srcId="{375DE98C-FFD7-4F17-B3DE-0E2820AB42A5}" destId="{5D187576-ACDF-4D89-B3EC-D56313D85F39}" srcOrd="0" destOrd="0" presId="urn:microsoft.com/office/officeart/2005/8/layout/radial5"/>
    <dgm:cxn modelId="{E5FA9CA7-BED7-4A98-AFEA-6339D0E4EE78}" type="presOf" srcId="{85B7CA05-F73E-4205-AFC7-EF420760A565}" destId="{594D5E34-B3CC-451C-B3F2-396DAD35C397}" srcOrd="1" destOrd="0" presId="urn:microsoft.com/office/officeart/2005/8/layout/radial5"/>
    <dgm:cxn modelId="{CA95291C-52DF-46BD-B5A4-B43173960A6E}" type="presOf" srcId="{375DE98C-FFD7-4F17-B3DE-0E2820AB42A5}" destId="{7D7D149F-DDD5-4E55-8914-BBF33F2D7BD9}" srcOrd="1" destOrd="0" presId="urn:microsoft.com/office/officeart/2005/8/layout/radial5"/>
    <dgm:cxn modelId="{88E37D99-5ED3-468A-96AA-132D215A750C}" type="presOf" srcId="{E40D4956-ED8F-4001-A4E3-5A75890AB5B9}" destId="{0B355B40-321C-4C92-AD9B-9E547CFCA16F}" srcOrd="1" destOrd="0" presId="urn:microsoft.com/office/officeart/2005/8/layout/radial5"/>
    <dgm:cxn modelId="{F687EB70-943D-4C4F-97DA-F9D95F27B2C7}" type="presOf" srcId="{A83A2BCB-D8A9-48CF-BD50-555C5D210ADC}" destId="{C690858B-4970-41F1-AE6C-78999638C843}" srcOrd="0" destOrd="0" presId="urn:microsoft.com/office/officeart/2005/8/layout/radial5"/>
    <dgm:cxn modelId="{60FC0C5C-EE10-42C8-8B1C-A1845ADD54BC}" srcId="{6750D81D-6D20-435F-A462-68AC5345AE0A}" destId="{65D4D77D-DF91-4047-8FF1-539AD44BEDCA}" srcOrd="4" destOrd="0" parTransId="{85B7CA05-F73E-4205-AFC7-EF420760A565}" sibTransId="{4E41AFB5-E9D6-43FF-B968-6FA1A3909F62}"/>
    <dgm:cxn modelId="{21C3A336-BC88-40D1-894B-820B3B054E0A}" type="presOf" srcId="{85B7CA05-F73E-4205-AFC7-EF420760A565}" destId="{6C0C4080-00FE-454C-8D3F-27E55022D69C}" srcOrd="0" destOrd="0" presId="urn:microsoft.com/office/officeart/2005/8/layout/radial5"/>
    <dgm:cxn modelId="{50355108-1DFF-4F65-ADEF-00EEDC5C7F1C}" srcId="{6750D81D-6D20-435F-A462-68AC5345AE0A}" destId="{B947CFF9-93D9-4383-BD0E-574F16A7C8EE}" srcOrd="5" destOrd="0" parTransId="{E40D4956-ED8F-4001-A4E3-5A75890AB5B9}" sibTransId="{8BACD4B9-54F0-470F-9045-3A3D766A1696}"/>
    <dgm:cxn modelId="{8C487DC0-F270-4DCA-A146-685C83DCD7AD}" srcId="{6750D81D-6D20-435F-A462-68AC5345AE0A}" destId="{A83A2BCB-D8A9-48CF-BD50-555C5D210ADC}" srcOrd="2" destOrd="0" parTransId="{720CC895-FAC9-4732-A7D3-0FA97D9EF44E}" sibTransId="{D706156D-CC54-4FF6-B26D-857646A2FFA1}"/>
    <dgm:cxn modelId="{AAA28F6B-B003-4C12-9C63-B6EEFD3BFF52}" type="presOf" srcId="{A8E46996-D329-4649-AC3A-01B656B10E2A}" destId="{D6824BC5-62FE-4D03-9AB7-FADEEC9B72F2}" srcOrd="0" destOrd="0" presId="urn:microsoft.com/office/officeart/2005/8/layout/radial5"/>
    <dgm:cxn modelId="{CF87B067-A217-4536-92A7-35BFEF50F53C}" type="presOf" srcId="{720CC895-FAC9-4732-A7D3-0FA97D9EF44E}" destId="{C208B3CE-49AB-4670-A6B9-05ECD2108A43}" srcOrd="1" destOrd="0" presId="urn:microsoft.com/office/officeart/2005/8/layout/radial5"/>
    <dgm:cxn modelId="{CBB14346-A683-42F8-A7FD-1A99A33BBE1B}" type="presOf" srcId="{B947CFF9-93D9-4383-BD0E-574F16A7C8EE}" destId="{F363B4FD-BB33-4302-9CC9-859AF64FF016}" srcOrd="0" destOrd="0" presId="urn:microsoft.com/office/officeart/2005/8/layout/radial5"/>
    <dgm:cxn modelId="{FBEF71EC-1163-48DE-A4A0-1A7DF078A3BD}" type="presOf" srcId="{A8E46996-D329-4649-AC3A-01B656B10E2A}" destId="{D31C90AA-0193-4E04-AAA2-7E1CD68B8554}" srcOrd="1" destOrd="0" presId="urn:microsoft.com/office/officeart/2005/8/layout/radial5"/>
    <dgm:cxn modelId="{9CD19902-533A-4A46-8E52-A4D45FC670A9}" type="presOf" srcId="{E40D4956-ED8F-4001-A4E3-5A75890AB5B9}" destId="{30939256-ACD1-49C4-9FA1-2AA7216DCB74}" srcOrd="0" destOrd="0" presId="urn:microsoft.com/office/officeart/2005/8/layout/radial5"/>
    <dgm:cxn modelId="{84BD710D-D5FA-4857-ADE9-747CCF0CD5DA}" type="presParOf" srcId="{B774AC50-6514-42FC-80F7-6DACCA146B0B}" destId="{9433FA4C-722D-492A-97FC-EC72F0427011}" srcOrd="0" destOrd="0" presId="urn:microsoft.com/office/officeart/2005/8/layout/radial5"/>
    <dgm:cxn modelId="{8D35B4FC-AE8E-4AEE-8D70-141D78605A14}" type="presParOf" srcId="{B774AC50-6514-42FC-80F7-6DACCA146B0B}" destId="{5D187576-ACDF-4D89-B3EC-D56313D85F39}" srcOrd="1" destOrd="0" presId="urn:microsoft.com/office/officeart/2005/8/layout/radial5"/>
    <dgm:cxn modelId="{D6EB3A80-0E7F-4B6A-ADB1-1E39ECF6C67D}" type="presParOf" srcId="{5D187576-ACDF-4D89-B3EC-D56313D85F39}" destId="{7D7D149F-DDD5-4E55-8914-BBF33F2D7BD9}" srcOrd="0" destOrd="0" presId="urn:microsoft.com/office/officeart/2005/8/layout/radial5"/>
    <dgm:cxn modelId="{9FF9124C-860B-4B39-BFE7-EA7685F5BD9D}" type="presParOf" srcId="{B774AC50-6514-42FC-80F7-6DACCA146B0B}" destId="{935B4E0D-D004-491F-A363-AA422BDAFC63}" srcOrd="2" destOrd="0" presId="urn:microsoft.com/office/officeart/2005/8/layout/radial5"/>
    <dgm:cxn modelId="{1543184D-D26E-4591-BF86-98E0F4C9ED90}" type="presParOf" srcId="{B774AC50-6514-42FC-80F7-6DACCA146B0B}" destId="{6A322855-7CAB-40AD-964A-E6B1154F3CF8}" srcOrd="3" destOrd="0" presId="urn:microsoft.com/office/officeart/2005/8/layout/radial5"/>
    <dgm:cxn modelId="{DB46469D-DA7D-4F52-89C3-6BAB6F6A637F}" type="presParOf" srcId="{6A322855-7CAB-40AD-964A-E6B1154F3CF8}" destId="{088F27B9-4D93-4E59-AE11-A54EB3A4ACEB}" srcOrd="0" destOrd="0" presId="urn:microsoft.com/office/officeart/2005/8/layout/radial5"/>
    <dgm:cxn modelId="{97E4DC16-C059-4ED7-96C6-19F94477F694}" type="presParOf" srcId="{B774AC50-6514-42FC-80F7-6DACCA146B0B}" destId="{8DBE9285-4F46-412D-8612-FE2A76DFF9A7}" srcOrd="4" destOrd="0" presId="urn:microsoft.com/office/officeart/2005/8/layout/radial5"/>
    <dgm:cxn modelId="{517419E1-E0AD-41C8-A2BB-35BB12A4CDC8}" type="presParOf" srcId="{B774AC50-6514-42FC-80F7-6DACCA146B0B}" destId="{DAD1848C-8485-43E1-A68D-2E637D8C0F5C}" srcOrd="5" destOrd="0" presId="urn:microsoft.com/office/officeart/2005/8/layout/radial5"/>
    <dgm:cxn modelId="{A1C464FF-794D-4438-8E02-C3F011E9F151}" type="presParOf" srcId="{DAD1848C-8485-43E1-A68D-2E637D8C0F5C}" destId="{C208B3CE-49AB-4670-A6B9-05ECD2108A43}" srcOrd="0" destOrd="0" presId="urn:microsoft.com/office/officeart/2005/8/layout/radial5"/>
    <dgm:cxn modelId="{CABF2781-DD69-48AD-AA65-5F0C1D32FFB7}" type="presParOf" srcId="{B774AC50-6514-42FC-80F7-6DACCA146B0B}" destId="{C690858B-4970-41F1-AE6C-78999638C843}" srcOrd="6" destOrd="0" presId="urn:microsoft.com/office/officeart/2005/8/layout/radial5"/>
    <dgm:cxn modelId="{915AC084-2C0E-42AA-B4B5-ACF4D3FB200A}" type="presParOf" srcId="{B774AC50-6514-42FC-80F7-6DACCA146B0B}" destId="{D6824BC5-62FE-4D03-9AB7-FADEEC9B72F2}" srcOrd="7" destOrd="0" presId="urn:microsoft.com/office/officeart/2005/8/layout/radial5"/>
    <dgm:cxn modelId="{209ED519-BF5B-4B02-BE7E-1FFE560B20F5}" type="presParOf" srcId="{D6824BC5-62FE-4D03-9AB7-FADEEC9B72F2}" destId="{D31C90AA-0193-4E04-AAA2-7E1CD68B8554}" srcOrd="0" destOrd="0" presId="urn:microsoft.com/office/officeart/2005/8/layout/radial5"/>
    <dgm:cxn modelId="{216EE935-A86D-47B5-8665-BA487ABECB87}" type="presParOf" srcId="{B774AC50-6514-42FC-80F7-6DACCA146B0B}" destId="{F33BD1C6-B483-4008-B941-1118D6D25AA7}" srcOrd="8" destOrd="0" presId="urn:microsoft.com/office/officeart/2005/8/layout/radial5"/>
    <dgm:cxn modelId="{2CE7078E-22A0-4432-A6E9-9752C60F0102}" type="presParOf" srcId="{B774AC50-6514-42FC-80F7-6DACCA146B0B}" destId="{6C0C4080-00FE-454C-8D3F-27E55022D69C}" srcOrd="9" destOrd="0" presId="urn:microsoft.com/office/officeart/2005/8/layout/radial5"/>
    <dgm:cxn modelId="{648E73CF-F6E7-4348-B1DF-281630837FA5}" type="presParOf" srcId="{6C0C4080-00FE-454C-8D3F-27E55022D69C}" destId="{594D5E34-B3CC-451C-B3F2-396DAD35C397}" srcOrd="0" destOrd="0" presId="urn:microsoft.com/office/officeart/2005/8/layout/radial5"/>
    <dgm:cxn modelId="{52E2B7A8-6D5A-443A-BD58-7C5AD8927CC9}" type="presParOf" srcId="{B774AC50-6514-42FC-80F7-6DACCA146B0B}" destId="{33747E03-C7B3-4202-9631-361B36305748}" srcOrd="10" destOrd="0" presId="urn:microsoft.com/office/officeart/2005/8/layout/radial5"/>
    <dgm:cxn modelId="{1DF9FA67-F7AF-42A5-B531-608758191C09}" type="presParOf" srcId="{B774AC50-6514-42FC-80F7-6DACCA146B0B}" destId="{30939256-ACD1-49C4-9FA1-2AA7216DCB74}" srcOrd="11" destOrd="0" presId="urn:microsoft.com/office/officeart/2005/8/layout/radial5"/>
    <dgm:cxn modelId="{14B3B25F-E987-4CB8-A7E0-75766F024BF5}" type="presParOf" srcId="{30939256-ACD1-49C4-9FA1-2AA7216DCB74}" destId="{0B355B40-321C-4C92-AD9B-9E547CFCA16F}" srcOrd="0" destOrd="0" presId="urn:microsoft.com/office/officeart/2005/8/layout/radial5"/>
    <dgm:cxn modelId="{BCC6441C-B297-4EAF-BEF8-B442D281F97F}" type="presParOf" srcId="{B774AC50-6514-42FC-80F7-6DACCA146B0B}" destId="{F363B4FD-BB33-4302-9CC9-859AF64FF016}"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4CC2E0-1052-4B18-B4F5-1248342F80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C768C5E-200C-4097-BA96-9CB8AB1C9A30}">
      <dgm:prSet phldrT="[Text]" custT="1"/>
      <dgm:spPr/>
      <dgm:t>
        <a:bodyPr/>
        <a:lstStyle/>
        <a:p>
          <a:r>
            <a:rPr lang="en-US" sz="1800" dirty="0" smtClean="0"/>
            <a:t>The simplest sorting algorithm is bubble sort. </a:t>
          </a:r>
          <a:endParaRPr lang="en-US" sz="1800" dirty="0"/>
        </a:p>
      </dgm:t>
    </dgm:pt>
    <dgm:pt modelId="{39483CDB-EA3E-4B3C-B2DF-562119769BFD}" type="parTrans" cxnId="{6B72A64F-C85E-4522-9707-0824AD602B4C}">
      <dgm:prSet/>
      <dgm:spPr/>
      <dgm:t>
        <a:bodyPr/>
        <a:lstStyle/>
        <a:p>
          <a:endParaRPr lang="en-US"/>
        </a:p>
      </dgm:t>
    </dgm:pt>
    <dgm:pt modelId="{AA65CFF5-FAA9-4C24-BF9A-C318E05F3B83}" type="sibTrans" cxnId="{6B72A64F-C85E-4522-9707-0824AD602B4C}">
      <dgm:prSet/>
      <dgm:spPr/>
      <dgm:t>
        <a:bodyPr/>
        <a:lstStyle/>
        <a:p>
          <a:endParaRPr lang="en-US"/>
        </a:p>
      </dgm:t>
    </dgm:pt>
    <dgm:pt modelId="{602E13D4-5EEE-4506-B506-5E3BF21B4699}">
      <dgm:prSet phldrT="[Text]" custT="1"/>
      <dgm:spPr>
        <a:solidFill>
          <a:schemeClr val="accent3">
            <a:lumMod val="75000"/>
          </a:schemeClr>
        </a:solidFill>
      </dgm:spPr>
      <dgm:t>
        <a:bodyPr/>
        <a:lstStyle/>
        <a:p>
          <a:r>
            <a:rPr lang="en-US" sz="1800" dirty="0" smtClean="0"/>
            <a:t>The bubble sort works by iterating down an array.</a:t>
          </a:r>
          <a:endParaRPr lang="en-US" sz="1800" dirty="0"/>
        </a:p>
      </dgm:t>
    </dgm:pt>
    <dgm:pt modelId="{175FCC11-6F58-40BB-BB0F-5DCEB2AC9E24}" type="parTrans" cxnId="{730AE4A8-50C2-4C98-A6E6-B039F3F539AD}">
      <dgm:prSet/>
      <dgm:spPr/>
      <dgm:t>
        <a:bodyPr/>
        <a:lstStyle/>
        <a:p>
          <a:endParaRPr lang="en-US"/>
        </a:p>
      </dgm:t>
    </dgm:pt>
    <dgm:pt modelId="{F84EF638-532B-4576-A229-9BC429E9403E}" type="sibTrans" cxnId="{730AE4A8-50C2-4C98-A6E6-B039F3F539AD}">
      <dgm:prSet/>
      <dgm:spPr/>
      <dgm:t>
        <a:bodyPr/>
        <a:lstStyle/>
        <a:p>
          <a:endParaRPr lang="en-US"/>
        </a:p>
      </dgm:t>
    </dgm:pt>
    <dgm:pt modelId="{9EAA2146-FF8D-434C-AB89-F2AE3E5DC7EE}">
      <dgm:prSet phldrT="[Text]" custT="1"/>
      <dgm:spPr>
        <a:solidFill>
          <a:schemeClr val="accent4">
            <a:lumMod val="75000"/>
          </a:schemeClr>
        </a:solidFill>
      </dgm:spPr>
      <dgm:t>
        <a:bodyPr/>
        <a:lstStyle/>
        <a:p>
          <a:r>
            <a:rPr lang="en-US" sz="1800" dirty="0" smtClean="0"/>
            <a:t>To be sorted from the first element to the last</a:t>
          </a:r>
          <a:endParaRPr lang="en-US" sz="1800" dirty="0"/>
        </a:p>
      </dgm:t>
    </dgm:pt>
    <dgm:pt modelId="{12840231-83FC-4383-A8B6-9684AFAC0A0E}" type="parTrans" cxnId="{EFF25B3C-9BF5-4A9B-9411-CE5149D225D3}">
      <dgm:prSet/>
      <dgm:spPr/>
      <dgm:t>
        <a:bodyPr/>
        <a:lstStyle/>
        <a:p>
          <a:endParaRPr lang="en-US"/>
        </a:p>
      </dgm:t>
    </dgm:pt>
    <dgm:pt modelId="{F347F4C2-37E9-46C0-8C2A-641BAE66846B}" type="sibTrans" cxnId="{EFF25B3C-9BF5-4A9B-9411-CE5149D225D3}">
      <dgm:prSet/>
      <dgm:spPr/>
      <dgm:t>
        <a:bodyPr/>
        <a:lstStyle/>
        <a:p>
          <a:endParaRPr lang="en-US"/>
        </a:p>
      </dgm:t>
    </dgm:pt>
    <dgm:pt modelId="{0CDA4FFF-C334-49CC-BF44-F240E1E4E64B}">
      <dgm:prSet phldrT="[Text]" custT="1"/>
      <dgm:spPr>
        <a:solidFill>
          <a:schemeClr val="accent6">
            <a:lumMod val="75000"/>
          </a:schemeClr>
        </a:solidFill>
      </dgm:spPr>
      <dgm:t>
        <a:bodyPr/>
        <a:lstStyle/>
        <a:p>
          <a:r>
            <a:rPr lang="en-US" sz="1800" dirty="0" smtClean="0"/>
            <a:t>This process is repeated until the array is sorted. </a:t>
          </a:r>
          <a:endParaRPr lang="en-US" sz="1800" dirty="0"/>
        </a:p>
      </dgm:t>
    </dgm:pt>
    <dgm:pt modelId="{05C6BA5B-3D15-4803-823F-72A279BC27F3}" type="parTrans" cxnId="{614441B3-D3E0-4B8D-ADAB-2B9B7FE14FCD}">
      <dgm:prSet/>
      <dgm:spPr/>
      <dgm:t>
        <a:bodyPr/>
        <a:lstStyle/>
        <a:p>
          <a:endParaRPr lang="en-US"/>
        </a:p>
      </dgm:t>
    </dgm:pt>
    <dgm:pt modelId="{FAE434B6-460D-4394-A4FE-1094B898DC50}" type="sibTrans" cxnId="{614441B3-D3E0-4B8D-ADAB-2B9B7FE14FCD}">
      <dgm:prSet/>
      <dgm:spPr/>
      <dgm:t>
        <a:bodyPr/>
        <a:lstStyle/>
        <a:p>
          <a:endParaRPr lang="en-US"/>
        </a:p>
      </dgm:t>
    </dgm:pt>
    <dgm:pt modelId="{5EE454E1-002C-4D13-82DE-3520901BFA60}" type="pres">
      <dgm:prSet presAssocID="{F24CC2E0-1052-4B18-B4F5-1248342F80CC}" presName="Name0" presStyleCnt="0">
        <dgm:presLayoutVars>
          <dgm:chMax val="7"/>
          <dgm:chPref val="7"/>
          <dgm:dir/>
        </dgm:presLayoutVars>
      </dgm:prSet>
      <dgm:spPr/>
      <dgm:t>
        <a:bodyPr/>
        <a:lstStyle/>
        <a:p>
          <a:endParaRPr lang="en-US"/>
        </a:p>
      </dgm:t>
    </dgm:pt>
    <dgm:pt modelId="{04232239-9A25-44B9-9105-80310597263C}" type="pres">
      <dgm:prSet presAssocID="{F24CC2E0-1052-4B18-B4F5-1248342F80CC}" presName="Name1" presStyleCnt="0"/>
      <dgm:spPr/>
    </dgm:pt>
    <dgm:pt modelId="{588CD2D8-3992-49C2-BC82-94DDDD164CE2}" type="pres">
      <dgm:prSet presAssocID="{F24CC2E0-1052-4B18-B4F5-1248342F80CC}" presName="cycle" presStyleCnt="0"/>
      <dgm:spPr/>
    </dgm:pt>
    <dgm:pt modelId="{89B321B5-80A0-45E5-8593-7E537A7C9B84}" type="pres">
      <dgm:prSet presAssocID="{F24CC2E0-1052-4B18-B4F5-1248342F80CC}" presName="srcNode" presStyleLbl="node1" presStyleIdx="0" presStyleCnt="4"/>
      <dgm:spPr/>
    </dgm:pt>
    <dgm:pt modelId="{A8BEA3AD-2D89-4541-8FA9-2CF1E5D3CB70}" type="pres">
      <dgm:prSet presAssocID="{F24CC2E0-1052-4B18-B4F5-1248342F80CC}" presName="conn" presStyleLbl="parChTrans1D2" presStyleIdx="0" presStyleCnt="1"/>
      <dgm:spPr/>
      <dgm:t>
        <a:bodyPr/>
        <a:lstStyle/>
        <a:p>
          <a:endParaRPr lang="en-US"/>
        </a:p>
      </dgm:t>
    </dgm:pt>
    <dgm:pt modelId="{981EF1E3-2094-483B-AA43-3155F6B7C927}" type="pres">
      <dgm:prSet presAssocID="{F24CC2E0-1052-4B18-B4F5-1248342F80CC}" presName="extraNode" presStyleLbl="node1" presStyleIdx="0" presStyleCnt="4"/>
      <dgm:spPr/>
    </dgm:pt>
    <dgm:pt modelId="{FF9BD9E6-D1D8-4ACC-A017-90AA89970E3F}" type="pres">
      <dgm:prSet presAssocID="{F24CC2E0-1052-4B18-B4F5-1248342F80CC}" presName="dstNode" presStyleLbl="node1" presStyleIdx="0" presStyleCnt="4"/>
      <dgm:spPr/>
    </dgm:pt>
    <dgm:pt modelId="{F2E79B2F-29CA-4E7F-8550-98E1742973A0}" type="pres">
      <dgm:prSet presAssocID="{5C768C5E-200C-4097-BA96-9CB8AB1C9A30}" presName="text_1" presStyleLbl="node1" presStyleIdx="0" presStyleCnt="4">
        <dgm:presLayoutVars>
          <dgm:bulletEnabled val="1"/>
        </dgm:presLayoutVars>
      </dgm:prSet>
      <dgm:spPr/>
      <dgm:t>
        <a:bodyPr/>
        <a:lstStyle/>
        <a:p>
          <a:endParaRPr lang="en-US"/>
        </a:p>
      </dgm:t>
    </dgm:pt>
    <dgm:pt modelId="{2C7DE38B-F106-4B32-82F6-9BE10D16738D}" type="pres">
      <dgm:prSet presAssocID="{5C768C5E-200C-4097-BA96-9CB8AB1C9A30}" presName="accent_1" presStyleCnt="0"/>
      <dgm:spPr/>
    </dgm:pt>
    <dgm:pt modelId="{0BB0815D-9ACC-46E8-9146-C8EF283F022B}" type="pres">
      <dgm:prSet presAssocID="{5C768C5E-200C-4097-BA96-9CB8AB1C9A30}" presName="accentRepeatNode" presStyleLbl="solidFgAcc1" presStyleIdx="0" presStyleCnt="4"/>
      <dgm:spPr/>
    </dgm:pt>
    <dgm:pt modelId="{D0A2E976-5AB2-4F60-A655-B1A7676FCC0E}" type="pres">
      <dgm:prSet presAssocID="{602E13D4-5EEE-4506-B506-5E3BF21B4699}" presName="text_2" presStyleLbl="node1" presStyleIdx="1" presStyleCnt="4">
        <dgm:presLayoutVars>
          <dgm:bulletEnabled val="1"/>
        </dgm:presLayoutVars>
      </dgm:prSet>
      <dgm:spPr/>
      <dgm:t>
        <a:bodyPr/>
        <a:lstStyle/>
        <a:p>
          <a:endParaRPr lang="en-US"/>
        </a:p>
      </dgm:t>
    </dgm:pt>
    <dgm:pt modelId="{0048172A-B7C2-451A-B2DD-25040F44E3BB}" type="pres">
      <dgm:prSet presAssocID="{602E13D4-5EEE-4506-B506-5E3BF21B4699}" presName="accent_2" presStyleCnt="0"/>
      <dgm:spPr/>
    </dgm:pt>
    <dgm:pt modelId="{F38102EC-4CAE-4FDB-8184-BCA97E89AD49}" type="pres">
      <dgm:prSet presAssocID="{602E13D4-5EEE-4506-B506-5E3BF21B4699}" presName="accentRepeatNode" presStyleLbl="solidFgAcc1" presStyleIdx="1" presStyleCnt="4"/>
      <dgm:spPr/>
    </dgm:pt>
    <dgm:pt modelId="{A845AC8A-B94B-4468-972F-47632E8D5C60}" type="pres">
      <dgm:prSet presAssocID="{9EAA2146-FF8D-434C-AB89-F2AE3E5DC7EE}" presName="text_3" presStyleLbl="node1" presStyleIdx="2" presStyleCnt="4">
        <dgm:presLayoutVars>
          <dgm:bulletEnabled val="1"/>
        </dgm:presLayoutVars>
      </dgm:prSet>
      <dgm:spPr/>
      <dgm:t>
        <a:bodyPr/>
        <a:lstStyle/>
        <a:p>
          <a:endParaRPr lang="en-US"/>
        </a:p>
      </dgm:t>
    </dgm:pt>
    <dgm:pt modelId="{894FFC84-21B8-4061-AE54-82BD52521234}" type="pres">
      <dgm:prSet presAssocID="{9EAA2146-FF8D-434C-AB89-F2AE3E5DC7EE}" presName="accent_3" presStyleCnt="0"/>
      <dgm:spPr/>
    </dgm:pt>
    <dgm:pt modelId="{CB4ABA8E-2467-41D0-B254-5AA46D6D6D42}" type="pres">
      <dgm:prSet presAssocID="{9EAA2146-FF8D-434C-AB89-F2AE3E5DC7EE}" presName="accentRepeatNode" presStyleLbl="solidFgAcc1" presStyleIdx="2" presStyleCnt="4"/>
      <dgm:spPr/>
    </dgm:pt>
    <dgm:pt modelId="{DEB6CEA9-16A2-46DB-BDC7-F0595FFD452D}" type="pres">
      <dgm:prSet presAssocID="{0CDA4FFF-C334-49CC-BF44-F240E1E4E64B}" presName="text_4" presStyleLbl="node1" presStyleIdx="3" presStyleCnt="4">
        <dgm:presLayoutVars>
          <dgm:bulletEnabled val="1"/>
        </dgm:presLayoutVars>
      </dgm:prSet>
      <dgm:spPr/>
      <dgm:t>
        <a:bodyPr/>
        <a:lstStyle/>
        <a:p>
          <a:endParaRPr lang="en-US"/>
        </a:p>
      </dgm:t>
    </dgm:pt>
    <dgm:pt modelId="{247CFFFC-9706-4EC3-B905-AF7192186497}" type="pres">
      <dgm:prSet presAssocID="{0CDA4FFF-C334-49CC-BF44-F240E1E4E64B}" presName="accent_4" presStyleCnt="0"/>
      <dgm:spPr/>
    </dgm:pt>
    <dgm:pt modelId="{96452A61-732B-48E6-B09A-018753335E6A}" type="pres">
      <dgm:prSet presAssocID="{0CDA4FFF-C334-49CC-BF44-F240E1E4E64B}" presName="accentRepeatNode" presStyleLbl="solidFgAcc1" presStyleIdx="3" presStyleCnt="4"/>
      <dgm:spPr/>
    </dgm:pt>
  </dgm:ptLst>
  <dgm:cxnLst>
    <dgm:cxn modelId="{614441B3-D3E0-4B8D-ADAB-2B9B7FE14FCD}" srcId="{F24CC2E0-1052-4B18-B4F5-1248342F80CC}" destId="{0CDA4FFF-C334-49CC-BF44-F240E1E4E64B}" srcOrd="3" destOrd="0" parTransId="{05C6BA5B-3D15-4803-823F-72A279BC27F3}" sibTransId="{FAE434B6-460D-4394-A4FE-1094B898DC50}"/>
    <dgm:cxn modelId="{224A747B-D52E-4BFA-A154-985711CFE54B}" type="presOf" srcId="{F24CC2E0-1052-4B18-B4F5-1248342F80CC}" destId="{5EE454E1-002C-4D13-82DE-3520901BFA60}" srcOrd="0" destOrd="0" presId="urn:microsoft.com/office/officeart/2008/layout/VerticalCurvedList"/>
    <dgm:cxn modelId="{EFF25B3C-9BF5-4A9B-9411-CE5149D225D3}" srcId="{F24CC2E0-1052-4B18-B4F5-1248342F80CC}" destId="{9EAA2146-FF8D-434C-AB89-F2AE3E5DC7EE}" srcOrd="2" destOrd="0" parTransId="{12840231-83FC-4383-A8B6-9684AFAC0A0E}" sibTransId="{F347F4C2-37E9-46C0-8C2A-641BAE66846B}"/>
    <dgm:cxn modelId="{C9ACDD5A-16C0-4DC2-AECC-472D17B81FF7}" type="presOf" srcId="{0CDA4FFF-C334-49CC-BF44-F240E1E4E64B}" destId="{DEB6CEA9-16A2-46DB-BDC7-F0595FFD452D}" srcOrd="0" destOrd="0" presId="urn:microsoft.com/office/officeart/2008/layout/VerticalCurvedList"/>
    <dgm:cxn modelId="{28B95162-D3DA-44EC-BDFD-3DE33716732F}" type="presOf" srcId="{602E13D4-5EEE-4506-B506-5E3BF21B4699}" destId="{D0A2E976-5AB2-4F60-A655-B1A7676FCC0E}" srcOrd="0" destOrd="0" presId="urn:microsoft.com/office/officeart/2008/layout/VerticalCurvedList"/>
    <dgm:cxn modelId="{CB335FA5-9027-45E2-9534-39F9AC00B4BC}" type="presOf" srcId="{5C768C5E-200C-4097-BA96-9CB8AB1C9A30}" destId="{F2E79B2F-29CA-4E7F-8550-98E1742973A0}" srcOrd="0" destOrd="0" presId="urn:microsoft.com/office/officeart/2008/layout/VerticalCurvedList"/>
    <dgm:cxn modelId="{6B72A64F-C85E-4522-9707-0824AD602B4C}" srcId="{F24CC2E0-1052-4B18-B4F5-1248342F80CC}" destId="{5C768C5E-200C-4097-BA96-9CB8AB1C9A30}" srcOrd="0" destOrd="0" parTransId="{39483CDB-EA3E-4B3C-B2DF-562119769BFD}" sibTransId="{AA65CFF5-FAA9-4C24-BF9A-C318E05F3B83}"/>
    <dgm:cxn modelId="{8CF30CDB-FAB7-486F-AAF3-0ACDE047515F}" type="presOf" srcId="{AA65CFF5-FAA9-4C24-BF9A-C318E05F3B83}" destId="{A8BEA3AD-2D89-4541-8FA9-2CF1E5D3CB70}" srcOrd="0" destOrd="0" presId="urn:microsoft.com/office/officeart/2008/layout/VerticalCurvedList"/>
    <dgm:cxn modelId="{3EC8D784-B282-472B-A871-B1E2108AEEAB}" type="presOf" srcId="{9EAA2146-FF8D-434C-AB89-F2AE3E5DC7EE}" destId="{A845AC8A-B94B-4468-972F-47632E8D5C60}" srcOrd="0" destOrd="0" presId="urn:microsoft.com/office/officeart/2008/layout/VerticalCurvedList"/>
    <dgm:cxn modelId="{730AE4A8-50C2-4C98-A6E6-B039F3F539AD}" srcId="{F24CC2E0-1052-4B18-B4F5-1248342F80CC}" destId="{602E13D4-5EEE-4506-B506-5E3BF21B4699}" srcOrd="1" destOrd="0" parTransId="{175FCC11-6F58-40BB-BB0F-5DCEB2AC9E24}" sibTransId="{F84EF638-532B-4576-A229-9BC429E9403E}"/>
    <dgm:cxn modelId="{71F8D0C0-9C6C-48C5-81D5-933D7B2210C5}" type="presParOf" srcId="{5EE454E1-002C-4D13-82DE-3520901BFA60}" destId="{04232239-9A25-44B9-9105-80310597263C}" srcOrd="0" destOrd="0" presId="urn:microsoft.com/office/officeart/2008/layout/VerticalCurvedList"/>
    <dgm:cxn modelId="{3852FA83-4FE8-4C9D-83B3-5803BB6DA4E6}" type="presParOf" srcId="{04232239-9A25-44B9-9105-80310597263C}" destId="{588CD2D8-3992-49C2-BC82-94DDDD164CE2}" srcOrd="0" destOrd="0" presId="urn:microsoft.com/office/officeart/2008/layout/VerticalCurvedList"/>
    <dgm:cxn modelId="{8863413E-3C58-42EE-88A0-0345BE29D92F}" type="presParOf" srcId="{588CD2D8-3992-49C2-BC82-94DDDD164CE2}" destId="{89B321B5-80A0-45E5-8593-7E537A7C9B84}" srcOrd="0" destOrd="0" presId="urn:microsoft.com/office/officeart/2008/layout/VerticalCurvedList"/>
    <dgm:cxn modelId="{C91E7B5F-E4BE-4538-8683-D3097B9AD70B}" type="presParOf" srcId="{588CD2D8-3992-49C2-BC82-94DDDD164CE2}" destId="{A8BEA3AD-2D89-4541-8FA9-2CF1E5D3CB70}" srcOrd="1" destOrd="0" presId="urn:microsoft.com/office/officeart/2008/layout/VerticalCurvedList"/>
    <dgm:cxn modelId="{1EAFB71C-6C80-41DF-A766-F7288785B704}" type="presParOf" srcId="{588CD2D8-3992-49C2-BC82-94DDDD164CE2}" destId="{981EF1E3-2094-483B-AA43-3155F6B7C927}" srcOrd="2" destOrd="0" presId="urn:microsoft.com/office/officeart/2008/layout/VerticalCurvedList"/>
    <dgm:cxn modelId="{DE3B20C1-261F-4B8F-AAB9-BA89634FF1E8}" type="presParOf" srcId="{588CD2D8-3992-49C2-BC82-94DDDD164CE2}" destId="{FF9BD9E6-D1D8-4ACC-A017-90AA89970E3F}" srcOrd="3" destOrd="0" presId="urn:microsoft.com/office/officeart/2008/layout/VerticalCurvedList"/>
    <dgm:cxn modelId="{2FDB7747-EB35-472C-AA35-2F8BD278ABC1}" type="presParOf" srcId="{04232239-9A25-44B9-9105-80310597263C}" destId="{F2E79B2F-29CA-4E7F-8550-98E1742973A0}" srcOrd="1" destOrd="0" presId="urn:microsoft.com/office/officeart/2008/layout/VerticalCurvedList"/>
    <dgm:cxn modelId="{20B8D85D-099A-4829-B3FE-0C04F7C5959A}" type="presParOf" srcId="{04232239-9A25-44B9-9105-80310597263C}" destId="{2C7DE38B-F106-4B32-82F6-9BE10D16738D}" srcOrd="2" destOrd="0" presId="urn:microsoft.com/office/officeart/2008/layout/VerticalCurvedList"/>
    <dgm:cxn modelId="{7202F13D-282F-4A7A-8037-6B05127C0C17}" type="presParOf" srcId="{2C7DE38B-F106-4B32-82F6-9BE10D16738D}" destId="{0BB0815D-9ACC-46E8-9146-C8EF283F022B}" srcOrd="0" destOrd="0" presId="urn:microsoft.com/office/officeart/2008/layout/VerticalCurvedList"/>
    <dgm:cxn modelId="{373D78FB-51CE-4AE9-95B3-4E89F035A866}" type="presParOf" srcId="{04232239-9A25-44B9-9105-80310597263C}" destId="{D0A2E976-5AB2-4F60-A655-B1A7676FCC0E}" srcOrd="3" destOrd="0" presId="urn:microsoft.com/office/officeart/2008/layout/VerticalCurvedList"/>
    <dgm:cxn modelId="{7AA0F1BB-4DBE-426B-8E1F-64008574D311}" type="presParOf" srcId="{04232239-9A25-44B9-9105-80310597263C}" destId="{0048172A-B7C2-451A-B2DD-25040F44E3BB}" srcOrd="4" destOrd="0" presId="urn:microsoft.com/office/officeart/2008/layout/VerticalCurvedList"/>
    <dgm:cxn modelId="{8A7FB11C-F5E8-452E-9F35-FCC349047C5B}" type="presParOf" srcId="{0048172A-B7C2-451A-B2DD-25040F44E3BB}" destId="{F38102EC-4CAE-4FDB-8184-BCA97E89AD49}" srcOrd="0" destOrd="0" presId="urn:microsoft.com/office/officeart/2008/layout/VerticalCurvedList"/>
    <dgm:cxn modelId="{080EECD1-6584-4713-AFA2-D3BB740ED53D}" type="presParOf" srcId="{04232239-9A25-44B9-9105-80310597263C}" destId="{A845AC8A-B94B-4468-972F-47632E8D5C60}" srcOrd="5" destOrd="0" presId="urn:microsoft.com/office/officeart/2008/layout/VerticalCurvedList"/>
    <dgm:cxn modelId="{5C678E6B-283F-4002-BE1F-9270EFE41B7A}" type="presParOf" srcId="{04232239-9A25-44B9-9105-80310597263C}" destId="{894FFC84-21B8-4061-AE54-82BD52521234}" srcOrd="6" destOrd="0" presId="urn:microsoft.com/office/officeart/2008/layout/VerticalCurvedList"/>
    <dgm:cxn modelId="{206365C2-8EC1-4A85-A9A5-32D549E02577}" type="presParOf" srcId="{894FFC84-21B8-4061-AE54-82BD52521234}" destId="{CB4ABA8E-2467-41D0-B254-5AA46D6D6D42}" srcOrd="0" destOrd="0" presId="urn:microsoft.com/office/officeart/2008/layout/VerticalCurvedList"/>
    <dgm:cxn modelId="{B5CA311D-1A0F-4625-A756-5615D2086F7B}" type="presParOf" srcId="{04232239-9A25-44B9-9105-80310597263C}" destId="{DEB6CEA9-16A2-46DB-BDC7-F0595FFD452D}" srcOrd="7" destOrd="0" presId="urn:microsoft.com/office/officeart/2008/layout/VerticalCurvedList"/>
    <dgm:cxn modelId="{9643D2EA-95FA-41D5-9C2D-B52CBCC9F534}" type="presParOf" srcId="{04232239-9A25-44B9-9105-80310597263C}" destId="{247CFFFC-9706-4EC3-B905-AF7192186497}" srcOrd="8" destOrd="0" presId="urn:microsoft.com/office/officeart/2008/layout/VerticalCurvedList"/>
    <dgm:cxn modelId="{A471E4CA-2FCB-4ECB-A1D4-8853577CBF7A}" type="presParOf" srcId="{247CFFFC-9706-4EC3-B905-AF7192186497}" destId="{96452A61-732B-48E6-B09A-018753335E6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5ADE6C-785E-4221-BFBF-B34DF5F04A0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CC51DFD-7EEC-4361-825D-F2782AD2F2EB}">
      <dgm:prSet phldrT="[Text]" custT="1"/>
      <dgm:spPr/>
      <dgm:t>
        <a:bodyPr/>
        <a:lstStyle/>
        <a:p>
          <a:r>
            <a:rPr lang="en-US" sz="1800" dirty="0" smtClean="0"/>
            <a:t>Q1. What are the searching techniques?</a:t>
          </a:r>
          <a:endParaRPr lang="en-US" sz="1800" dirty="0"/>
        </a:p>
      </dgm:t>
    </dgm:pt>
    <dgm:pt modelId="{2A944752-CCD4-4B28-AE0B-88BAA4AC727A}" type="parTrans" cxnId="{56BB14E1-29E1-479A-82DE-17F6B537B086}">
      <dgm:prSet/>
      <dgm:spPr/>
      <dgm:t>
        <a:bodyPr/>
        <a:lstStyle/>
        <a:p>
          <a:endParaRPr lang="en-US" sz="1800"/>
        </a:p>
      </dgm:t>
    </dgm:pt>
    <dgm:pt modelId="{C9B56C55-4BF2-4AB1-8331-999877E79323}" type="sibTrans" cxnId="{56BB14E1-29E1-479A-82DE-17F6B537B086}">
      <dgm:prSet/>
      <dgm:spPr/>
      <dgm:t>
        <a:bodyPr/>
        <a:lstStyle/>
        <a:p>
          <a:endParaRPr lang="en-US" sz="1800"/>
        </a:p>
      </dgm:t>
    </dgm:pt>
    <dgm:pt modelId="{06A7A20B-6B91-4214-81FC-A930FBCD814A}">
      <dgm:prSet phldrT="[Text]" custT="1"/>
      <dgm:spPr/>
      <dgm:t>
        <a:bodyPr/>
        <a:lstStyle/>
        <a:p>
          <a:pPr marL="404813" indent="-404813"/>
          <a:r>
            <a:rPr lang="en-US" sz="1800" dirty="0" smtClean="0"/>
            <a:t>Q2. What technique can to be used when the given elements are in the sorted order?</a:t>
          </a:r>
          <a:endParaRPr lang="en-US" sz="1800" dirty="0"/>
        </a:p>
      </dgm:t>
    </dgm:pt>
    <dgm:pt modelId="{909A08DC-F69B-40B0-84F3-953FEACB1E95}" type="parTrans" cxnId="{B8537E57-BA73-427C-8E55-D4563EE4D29F}">
      <dgm:prSet/>
      <dgm:spPr/>
      <dgm:t>
        <a:bodyPr/>
        <a:lstStyle/>
        <a:p>
          <a:endParaRPr lang="en-US" sz="1800"/>
        </a:p>
      </dgm:t>
    </dgm:pt>
    <dgm:pt modelId="{D28FE155-148A-4FEE-9D78-44A417C58D0C}" type="sibTrans" cxnId="{B8537E57-BA73-427C-8E55-D4563EE4D29F}">
      <dgm:prSet/>
      <dgm:spPr/>
      <dgm:t>
        <a:bodyPr/>
        <a:lstStyle/>
        <a:p>
          <a:endParaRPr lang="en-US" sz="1800"/>
        </a:p>
      </dgm:t>
    </dgm:pt>
    <dgm:pt modelId="{BD85486C-9E05-4D7F-8848-3B5A47B54EDE}">
      <dgm:prSet custT="1"/>
      <dgm:spPr/>
      <dgm:t>
        <a:bodyPr/>
        <a:lstStyle/>
        <a:p>
          <a:pPr marL="404813" indent="-404813"/>
          <a:r>
            <a:rPr lang="en-US" sz="1800" dirty="0" smtClean="0"/>
            <a:t>Q3. What are the Sorting techniques available?</a:t>
          </a:r>
          <a:endParaRPr lang="en-US" sz="1800" dirty="0"/>
        </a:p>
      </dgm:t>
    </dgm:pt>
    <dgm:pt modelId="{69464610-2A32-4F8B-A69F-716D96E3C932}" type="parTrans" cxnId="{D6809504-F672-4711-BE27-CDCF2DB8C207}">
      <dgm:prSet/>
      <dgm:spPr/>
      <dgm:t>
        <a:bodyPr/>
        <a:lstStyle/>
        <a:p>
          <a:endParaRPr lang="en-US" sz="1800"/>
        </a:p>
      </dgm:t>
    </dgm:pt>
    <dgm:pt modelId="{6B7E0C3A-C3F1-4838-81FE-0322E463C4B9}" type="sibTrans" cxnId="{D6809504-F672-4711-BE27-CDCF2DB8C207}">
      <dgm:prSet/>
      <dgm:spPr/>
      <dgm:t>
        <a:bodyPr/>
        <a:lstStyle/>
        <a:p>
          <a:endParaRPr lang="en-US" sz="1800"/>
        </a:p>
      </dgm:t>
    </dgm:pt>
    <dgm:pt modelId="{4DB18FB3-D0DA-40AD-AFD6-1E5D1EA76D22}" type="pres">
      <dgm:prSet presAssocID="{7D5ADE6C-785E-4221-BFBF-B34DF5F04A0E}" presName="linear" presStyleCnt="0">
        <dgm:presLayoutVars>
          <dgm:animLvl val="lvl"/>
          <dgm:resizeHandles val="exact"/>
        </dgm:presLayoutVars>
      </dgm:prSet>
      <dgm:spPr/>
      <dgm:t>
        <a:bodyPr/>
        <a:lstStyle/>
        <a:p>
          <a:endParaRPr lang="en-US"/>
        </a:p>
      </dgm:t>
    </dgm:pt>
    <dgm:pt modelId="{42A1524F-2D0C-40F5-A54F-F24DCEA059D9}" type="pres">
      <dgm:prSet presAssocID="{BCC51DFD-7EEC-4361-825D-F2782AD2F2EB}" presName="parentText" presStyleLbl="node1" presStyleIdx="0" presStyleCnt="3">
        <dgm:presLayoutVars>
          <dgm:chMax val="0"/>
          <dgm:bulletEnabled val="1"/>
        </dgm:presLayoutVars>
      </dgm:prSet>
      <dgm:spPr/>
      <dgm:t>
        <a:bodyPr/>
        <a:lstStyle/>
        <a:p>
          <a:endParaRPr lang="en-US"/>
        </a:p>
      </dgm:t>
    </dgm:pt>
    <dgm:pt modelId="{5D673216-9B8F-41B4-ABFE-43FD6F388966}" type="pres">
      <dgm:prSet presAssocID="{C9B56C55-4BF2-4AB1-8331-999877E79323}" presName="spacer" presStyleCnt="0"/>
      <dgm:spPr/>
    </dgm:pt>
    <dgm:pt modelId="{05DCF864-395A-4FA0-8B88-EEEEAEC7A3D7}" type="pres">
      <dgm:prSet presAssocID="{06A7A20B-6B91-4214-81FC-A930FBCD814A}" presName="parentText" presStyleLbl="node1" presStyleIdx="1" presStyleCnt="3">
        <dgm:presLayoutVars>
          <dgm:chMax val="0"/>
          <dgm:bulletEnabled val="1"/>
        </dgm:presLayoutVars>
      </dgm:prSet>
      <dgm:spPr/>
      <dgm:t>
        <a:bodyPr/>
        <a:lstStyle/>
        <a:p>
          <a:endParaRPr lang="en-US"/>
        </a:p>
      </dgm:t>
    </dgm:pt>
    <dgm:pt modelId="{EE06515C-DA91-42F0-B09F-54B7D9346A2F}" type="pres">
      <dgm:prSet presAssocID="{D28FE155-148A-4FEE-9D78-44A417C58D0C}" presName="spacer" presStyleCnt="0"/>
      <dgm:spPr/>
    </dgm:pt>
    <dgm:pt modelId="{2BCDD697-62BE-4F4B-9E64-46B766881900}" type="pres">
      <dgm:prSet presAssocID="{BD85486C-9E05-4D7F-8848-3B5A47B54EDE}" presName="parentText" presStyleLbl="node1" presStyleIdx="2" presStyleCnt="3">
        <dgm:presLayoutVars>
          <dgm:chMax val="0"/>
          <dgm:bulletEnabled val="1"/>
        </dgm:presLayoutVars>
      </dgm:prSet>
      <dgm:spPr/>
      <dgm:t>
        <a:bodyPr/>
        <a:lstStyle/>
        <a:p>
          <a:endParaRPr lang="en-US"/>
        </a:p>
      </dgm:t>
    </dgm:pt>
  </dgm:ptLst>
  <dgm:cxnLst>
    <dgm:cxn modelId="{7C45E018-2ED9-419E-AD0B-22981C988891}" type="presOf" srcId="{06A7A20B-6B91-4214-81FC-A930FBCD814A}" destId="{05DCF864-395A-4FA0-8B88-EEEEAEC7A3D7}" srcOrd="0" destOrd="0" presId="urn:microsoft.com/office/officeart/2005/8/layout/vList2"/>
    <dgm:cxn modelId="{8EE9ECD1-5212-444C-8092-555BEC2AF433}" type="presOf" srcId="{BD85486C-9E05-4D7F-8848-3B5A47B54EDE}" destId="{2BCDD697-62BE-4F4B-9E64-46B766881900}" srcOrd="0" destOrd="0" presId="urn:microsoft.com/office/officeart/2005/8/layout/vList2"/>
    <dgm:cxn modelId="{D6809504-F672-4711-BE27-CDCF2DB8C207}" srcId="{7D5ADE6C-785E-4221-BFBF-B34DF5F04A0E}" destId="{BD85486C-9E05-4D7F-8848-3B5A47B54EDE}" srcOrd="2" destOrd="0" parTransId="{69464610-2A32-4F8B-A69F-716D96E3C932}" sibTransId="{6B7E0C3A-C3F1-4838-81FE-0322E463C4B9}"/>
    <dgm:cxn modelId="{D51B42A5-B502-4BDF-B108-7A66058418A6}" type="presOf" srcId="{7D5ADE6C-785E-4221-BFBF-B34DF5F04A0E}" destId="{4DB18FB3-D0DA-40AD-AFD6-1E5D1EA76D22}" srcOrd="0" destOrd="0" presId="urn:microsoft.com/office/officeart/2005/8/layout/vList2"/>
    <dgm:cxn modelId="{B8537E57-BA73-427C-8E55-D4563EE4D29F}" srcId="{7D5ADE6C-785E-4221-BFBF-B34DF5F04A0E}" destId="{06A7A20B-6B91-4214-81FC-A930FBCD814A}" srcOrd="1" destOrd="0" parTransId="{909A08DC-F69B-40B0-84F3-953FEACB1E95}" sibTransId="{D28FE155-148A-4FEE-9D78-44A417C58D0C}"/>
    <dgm:cxn modelId="{56BB14E1-29E1-479A-82DE-17F6B537B086}" srcId="{7D5ADE6C-785E-4221-BFBF-B34DF5F04A0E}" destId="{BCC51DFD-7EEC-4361-825D-F2782AD2F2EB}" srcOrd="0" destOrd="0" parTransId="{2A944752-CCD4-4B28-AE0B-88BAA4AC727A}" sibTransId="{C9B56C55-4BF2-4AB1-8331-999877E79323}"/>
    <dgm:cxn modelId="{8FECC94A-3DE7-4872-8222-4C4469B507A6}" type="presOf" srcId="{BCC51DFD-7EEC-4361-825D-F2782AD2F2EB}" destId="{42A1524F-2D0C-40F5-A54F-F24DCEA059D9}" srcOrd="0" destOrd="0" presId="urn:microsoft.com/office/officeart/2005/8/layout/vList2"/>
    <dgm:cxn modelId="{D697F435-C4D1-4784-A4F0-91D90CDE0263}" type="presParOf" srcId="{4DB18FB3-D0DA-40AD-AFD6-1E5D1EA76D22}" destId="{42A1524F-2D0C-40F5-A54F-F24DCEA059D9}" srcOrd="0" destOrd="0" presId="urn:microsoft.com/office/officeart/2005/8/layout/vList2"/>
    <dgm:cxn modelId="{C641FE58-E32B-4D6E-9394-DA6AAF0DC919}" type="presParOf" srcId="{4DB18FB3-D0DA-40AD-AFD6-1E5D1EA76D22}" destId="{5D673216-9B8F-41B4-ABFE-43FD6F388966}" srcOrd="1" destOrd="0" presId="urn:microsoft.com/office/officeart/2005/8/layout/vList2"/>
    <dgm:cxn modelId="{4D99388D-6BC2-4BD9-B8A6-BC8641CAAAA3}" type="presParOf" srcId="{4DB18FB3-D0DA-40AD-AFD6-1E5D1EA76D22}" destId="{05DCF864-395A-4FA0-8B88-EEEEAEC7A3D7}" srcOrd="2" destOrd="0" presId="urn:microsoft.com/office/officeart/2005/8/layout/vList2"/>
    <dgm:cxn modelId="{A42DA56E-047D-4007-B26D-96EAC305985B}" type="presParOf" srcId="{4DB18FB3-D0DA-40AD-AFD6-1E5D1EA76D22}" destId="{EE06515C-DA91-42F0-B09F-54B7D9346A2F}" srcOrd="3" destOrd="0" presId="urn:microsoft.com/office/officeart/2005/8/layout/vList2"/>
    <dgm:cxn modelId="{1BFC3228-3E30-442C-A316-C843A83518AD}" type="presParOf" srcId="{4DB18FB3-D0DA-40AD-AFD6-1E5D1EA76D22}" destId="{2BCDD697-62BE-4F4B-9E64-46B76688190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4196D3-5DFA-496A-B94F-559BB4917717}"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EBC07D4B-D0A4-4475-A79B-36563AA5C37B}">
      <dgm:prSet phldrT="[Text]"/>
      <dgm:spPr/>
      <dgm:t>
        <a:bodyPr/>
        <a:lstStyle/>
        <a:p>
          <a:r>
            <a:rPr lang="en-US" dirty="0" smtClean="0"/>
            <a:t>Solution:</a:t>
          </a:r>
          <a:endParaRPr lang="en-US" dirty="0"/>
        </a:p>
      </dgm:t>
    </dgm:pt>
    <dgm:pt modelId="{DF3389E2-E4E6-4A8D-9BCF-2B384BAC0036}" type="parTrans" cxnId="{722E61A0-1F1A-4AE9-BB7D-1E310D8A82D9}">
      <dgm:prSet/>
      <dgm:spPr/>
      <dgm:t>
        <a:bodyPr/>
        <a:lstStyle/>
        <a:p>
          <a:endParaRPr lang="en-US"/>
        </a:p>
      </dgm:t>
    </dgm:pt>
    <dgm:pt modelId="{14EA908D-DB83-4DB1-B024-BA09DCA4B21E}" type="sibTrans" cxnId="{722E61A0-1F1A-4AE9-BB7D-1E310D8A82D9}">
      <dgm:prSet/>
      <dgm:spPr/>
      <dgm:t>
        <a:bodyPr/>
        <a:lstStyle/>
        <a:p>
          <a:endParaRPr lang="en-US"/>
        </a:p>
      </dgm:t>
    </dgm:pt>
    <dgm:pt modelId="{CCCBF76C-02A8-49A3-A8B5-5DDA54BA9CBE}">
      <dgm:prSet phldrT="[Text]" custT="1"/>
      <dgm:spPr>
        <a:solidFill>
          <a:schemeClr val="accent4">
            <a:lumMod val="75000"/>
          </a:schemeClr>
        </a:solidFill>
      </dgm:spPr>
      <dgm:t>
        <a:bodyPr/>
        <a:lstStyle/>
        <a:p>
          <a:pPr>
            <a:lnSpc>
              <a:spcPct val="100000"/>
            </a:lnSpc>
          </a:pPr>
          <a:r>
            <a:rPr lang="en-US" sz="1800" dirty="0" smtClean="0"/>
            <a:t>A1. Linear &amp; non linear.</a:t>
          </a:r>
          <a:br>
            <a:rPr lang="en-US" sz="1800" dirty="0" smtClean="0"/>
          </a:br>
          <a:endParaRPr lang="en-US" sz="1800" dirty="0"/>
        </a:p>
      </dgm:t>
    </dgm:pt>
    <dgm:pt modelId="{2523E29F-4D25-415A-9FE8-A4F4CFE41211}" type="parTrans" cxnId="{FC42D805-E57A-4947-B98A-2171C8C2DE3B}">
      <dgm:prSet/>
      <dgm:spPr/>
      <dgm:t>
        <a:bodyPr/>
        <a:lstStyle/>
        <a:p>
          <a:endParaRPr lang="en-US"/>
        </a:p>
      </dgm:t>
    </dgm:pt>
    <dgm:pt modelId="{6E9CCB79-7404-4C2A-BA4A-60081EB42149}" type="sibTrans" cxnId="{FC42D805-E57A-4947-B98A-2171C8C2DE3B}">
      <dgm:prSet/>
      <dgm:spPr/>
      <dgm:t>
        <a:bodyPr/>
        <a:lstStyle/>
        <a:p>
          <a:endParaRPr lang="en-US"/>
        </a:p>
      </dgm:t>
    </dgm:pt>
    <dgm:pt modelId="{515AD02E-0DAD-468B-AB73-7A7BC5780B64}">
      <dgm:prSet phldrT="[Text]" custT="1"/>
      <dgm:spPr>
        <a:solidFill>
          <a:schemeClr val="accent4">
            <a:lumMod val="75000"/>
          </a:schemeClr>
        </a:solidFill>
      </dgm:spPr>
      <dgm:t>
        <a:bodyPr/>
        <a:lstStyle/>
        <a:p>
          <a:pPr>
            <a:lnSpc>
              <a:spcPct val="100000"/>
            </a:lnSpc>
          </a:pPr>
          <a:r>
            <a:rPr lang="en-US" sz="1800" dirty="0" smtClean="0"/>
            <a:t>A3. Bubble sort ,quick sort, insertion sort, selection sort, merge sort and heap sort</a:t>
          </a:r>
          <a:endParaRPr lang="en-US" sz="1800" dirty="0"/>
        </a:p>
      </dgm:t>
    </dgm:pt>
    <dgm:pt modelId="{66453D74-E8E9-4599-8512-197628A99F58}" type="parTrans" cxnId="{B035A983-E35C-4E19-8E50-091740A4342D}">
      <dgm:prSet/>
      <dgm:spPr/>
      <dgm:t>
        <a:bodyPr/>
        <a:lstStyle/>
        <a:p>
          <a:endParaRPr lang="en-US"/>
        </a:p>
      </dgm:t>
    </dgm:pt>
    <dgm:pt modelId="{A0990F30-EBB9-403F-91F8-186269C0D765}" type="sibTrans" cxnId="{B035A983-E35C-4E19-8E50-091740A4342D}">
      <dgm:prSet/>
      <dgm:spPr/>
      <dgm:t>
        <a:bodyPr/>
        <a:lstStyle/>
        <a:p>
          <a:endParaRPr lang="en-US"/>
        </a:p>
      </dgm:t>
    </dgm:pt>
    <dgm:pt modelId="{D7FBD440-5EDE-4C3F-8A39-2BBC69FD5DF7}">
      <dgm:prSet phldrT="[Text]" custT="1"/>
      <dgm:spPr>
        <a:solidFill>
          <a:schemeClr val="accent4">
            <a:lumMod val="75000"/>
          </a:schemeClr>
        </a:solidFill>
      </dgm:spPr>
      <dgm:t>
        <a:bodyPr/>
        <a:lstStyle/>
        <a:p>
          <a:pPr>
            <a:lnSpc>
              <a:spcPct val="100000"/>
            </a:lnSpc>
          </a:pPr>
          <a:r>
            <a:rPr lang="en-US" sz="1800" dirty="0" smtClean="0"/>
            <a:t>A2. Binary search.</a:t>
          </a:r>
          <a:br>
            <a:rPr lang="en-US" sz="1800" dirty="0" smtClean="0"/>
          </a:br>
          <a:endParaRPr lang="en-US" sz="1800" dirty="0"/>
        </a:p>
      </dgm:t>
    </dgm:pt>
    <dgm:pt modelId="{E26ADA37-2567-45BE-A6E0-F7C42E3E6FFC}" type="parTrans" cxnId="{DC0CEB04-299C-49B0-A63F-758BF954C6FB}">
      <dgm:prSet/>
      <dgm:spPr/>
      <dgm:t>
        <a:bodyPr/>
        <a:lstStyle/>
        <a:p>
          <a:endParaRPr lang="en-US"/>
        </a:p>
      </dgm:t>
    </dgm:pt>
    <dgm:pt modelId="{D5F466FD-3F0D-4123-99CD-7EBA4F009D34}" type="sibTrans" cxnId="{DC0CEB04-299C-49B0-A63F-758BF954C6FB}">
      <dgm:prSet/>
      <dgm:spPr/>
      <dgm:t>
        <a:bodyPr/>
        <a:lstStyle/>
        <a:p>
          <a:endParaRPr lang="en-US"/>
        </a:p>
      </dgm:t>
    </dgm:pt>
    <dgm:pt modelId="{A513CFD8-55B5-4357-A238-AFC406925254}" type="pres">
      <dgm:prSet presAssocID="{924196D3-5DFA-496A-B94F-559BB4917717}" presName="Name0" presStyleCnt="0">
        <dgm:presLayoutVars>
          <dgm:dir/>
          <dgm:animLvl val="lvl"/>
          <dgm:resizeHandles val="exact"/>
        </dgm:presLayoutVars>
      </dgm:prSet>
      <dgm:spPr/>
      <dgm:t>
        <a:bodyPr/>
        <a:lstStyle/>
        <a:p>
          <a:endParaRPr lang="en-US"/>
        </a:p>
      </dgm:t>
    </dgm:pt>
    <dgm:pt modelId="{BBD04A5E-9CB0-44CF-82CC-0B477B6A818E}" type="pres">
      <dgm:prSet presAssocID="{EBC07D4B-D0A4-4475-A79B-36563AA5C37B}" presName="linNode" presStyleCnt="0"/>
      <dgm:spPr/>
    </dgm:pt>
    <dgm:pt modelId="{1B263498-E5DB-40A9-9D74-7CB113AACD0E}" type="pres">
      <dgm:prSet presAssocID="{EBC07D4B-D0A4-4475-A79B-36563AA5C37B}" presName="parTx" presStyleLbl="revTx" presStyleIdx="0" presStyleCnt="1">
        <dgm:presLayoutVars>
          <dgm:chMax val="1"/>
          <dgm:bulletEnabled val="1"/>
        </dgm:presLayoutVars>
      </dgm:prSet>
      <dgm:spPr/>
      <dgm:t>
        <a:bodyPr/>
        <a:lstStyle/>
        <a:p>
          <a:endParaRPr lang="en-US"/>
        </a:p>
      </dgm:t>
    </dgm:pt>
    <dgm:pt modelId="{DECDCC36-A7E7-4BF8-8250-C9F3583CAD66}" type="pres">
      <dgm:prSet presAssocID="{EBC07D4B-D0A4-4475-A79B-36563AA5C37B}" presName="bracket" presStyleLbl="parChTrans1D1" presStyleIdx="0" presStyleCnt="1" custLinFactNeighborY="-2640"/>
      <dgm:spPr/>
    </dgm:pt>
    <dgm:pt modelId="{9B79F6BD-A6C7-4A4F-841E-40193A77D2EE}" type="pres">
      <dgm:prSet presAssocID="{EBC07D4B-D0A4-4475-A79B-36563AA5C37B}" presName="spH" presStyleCnt="0"/>
      <dgm:spPr/>
    </dgm:pt>
    <dgm:pt modelId="{8408AEBB-7D07-44D7-9DF3-88C7C4AB2B7A}" type="pres">
      <dgm:prSet presAssocID="{EBC07D4B-D0A4-4475-A79B-36563AA5C37B}" presName="desTx" presStyleLbl="node1" presStyleIdx="0" presStyleCnt="1" custScaleY="105675" custLinFactNeighborX="-38416" custLinFactNeighborY="-2636">
        <dgm:presLayoutVars>
          <dgm:bulletEnabled val="1"/>
        </dgm:presLayoutVars>
      </dgm:prSet>
      <dgm:spPr/>
      <dgm:t>
        <a:bodyPr/>
        <a:lstStyle/>
        <a:p>
          <a:endParaRPr lang="en-US"/>
        </a:p>
      </dgm:t>
    </dgm:pt>
  </dgm:ptLst>
  <dgm:cxnLst>
    <dgm:cxn modelId="{722E61A0-1F1A-4AE9-BB7D-1E310D8A82D9}" srcId="{924196D3-5DFA-496A-B94F-559BB4917717}" destId="{EBC07D4B-D0A4-4475-A79B-36563AA5C37B}" srcOrd="0" destOrd="0" parTransId="{DF3389E2-E4E6-4A8D-9BCF-2B384BAC0036}" sibTransId="{14EA908D-DB83-4DB1-B024-BA09DCA4B21E}"/>
    <dgm:cxn modelId="{F61212B6-E391-4ACD-A2CD-D3CB058D496D}" type="presOf" srcId="{515AD02E-0DAD-468B-AB73-7A7BC5780B64}" destId="{8408AEBB-7D07-44D7-9DF3-88C7C4AB2B7A}" srcOrd="0" destOrd="2" presId="urn:diagrams.loki3.com/BracketList+Icon"/>
    <dgm:cxn modelId="{B035A983-E35C-4E19-8E50-091740A4342D}" srcId="{EBC07D4B-D0A4-4475-A79B-36563AA5C37B}" destId="{515AD02E-0DAD-468B-AB73-7A7BC5780B64}" srcOrd="2" destOrd="0" parTransId="{66453D74-E8E9-4599-8512-197628A99F58}" sibTransId="{A0990F30-EBB9-403F-91F8-186269C0D765}"/>
    <dgm:cxn modelId="{65E90BAB-3476-4F35-B199-1DF9B99E3D2E}" type="presOf" srcId="{EBC07D4B-D0A4-4475-A79B-36563AA5C37B}" destId="{1B263498-E5DB-40A9-9D74-7CB113AACD0E}" srcOrd="0" destOrd="0" presId="urn:diagrams.loki3.com/BracketList+Icon"/>
    <dgm:cxn modelId="{FA4A2F2A-54E5-4F26-8D96-D3DFE80248B3}" type="presOf" srcId="{CCCBF76C-02A8-49A3-A8B5-5DDA54BA9CBE}" destId="{8408AEBB-7D07-44D7-9DF3-88C7C4AB2B7A}" srcOrd="0" destOrd="0" presId="urn:diagrams.loki3.com/BracketList+Icon"/>
    <dgm:cxn modelId="{FC42D805-E57A-4947-B98A-2171C8C2DE3B}" srcId="{EBC07D4B-D0A4-4475-A79B-36563AA5C37B}" destId="{CCCBF76C-02A8-49A3-A8B5-5DDA54BA9CBE}" srcOrd="0" destOrd="0" parTransId="{2523E29F-4D25-415A-9FE8-A4F4CFE41211}" sibTransId="{6E9CCB79-7404-4C2A-BA4A-60081EB42149}"/>
    <dgm:cxn modelId="{DC0CEB04-299C-49B0-A63F-758BF954C6FB}" srcId="{EBC07D4B-D0A4-4475-A79B-36563AA5C37B}" destId="{D7FBD440-5EDE-4C3F-8A39-2BBC69FD5DF7}" srcOrd="1" destOrd="0" parTransId="{E26ADA37-2567-45BE-A6E0-F7C42E3E6FFC}" sibTransId="{D5F466FD-3F0D-4123-99CD-7EBA4F009D34}"/>
    <dgm:cxn modelId="{323D3B1A-4B5E-4BAC-A2BB-A9BF3D647AFE}" type="presOf" srcId="{924196D3-5DFA-496A-B94F-559BB4917717}" destId="{A513CFD8-55B5-4357-A238-AFC406925254}" srcOrd="0" destOrd="0" presId="urn:diagrams.loki3.com/BracketList+Icon"/>
    <dgm:cxn modelId="{29CF2013-5793-4A1C-8EB0-37280B4EA21A}" type="presOf" srcId="{D7FBD440-5EDE-4C3F-8A39-2BBC69FD5DF7}" destId="{8408AEBB-7D07-44D7-9DF3-88C7C4AB2B7A}" srcOrd="0" destOrd="1" presId="urn:diagrams.loki3.com/BracketList+Icon"/>
    <dgm:cxn modelId="{E4D94729-AB80-4482-8DBA-CB89A1725BCF}" type="presParOf" srcId="{A513CFD8-55B5-4357-A238-AFC406925254}" destId="{BBD04A5E-9CB0-44CF-82CC-0B477B6A818E}" srcOrd="0" destOrd="0" presId="urn:diagrams.loki3.com/BracketList+Icon"/>
    <dgm:cxn modelId="{B1C898B1-EE24-4076-986C-400ADF4F3E89}" type="presParOf" srcId="{BBD04A5E-9CB0-44CF-82CC-0B477B6A818E}" destId="{1B263498-E5DB-40A9-9D74-7CB113AACD0E}" srcOrd="0" destOrd="0" presId="urn:diagrams.loki3.com/BracketList+Icon"/>
    <dgm:cxn modelId="{D6346789-49F2-4660-A6B0-418A4DADAAE0}" type="presParOf" srcId="{BBD04A5E-9CB0-44CF-82CC-0B477B6A818E}" destId="{DECDCC36-A7E7-4BF8-8250-C9F3583CAD66}" srcOrd="1" destOrd="0" presId="urn:diagrams.loki3.com/BracketList+Icon"/>
    <dgm:cxn modelId="{82E4C57D-1DB4-4F9E-B723-3AA702E55BFA}" type="presParOf" srcId="{BBD04A5E-9CB0-44CF-82CC-0B477B6A818E}" destId="{9B79F6BD-A6C7-4A4F-841E-40193A77D2EE}" srcOrd="2" destOrd="0" presId="urn:diagrams.loki3.com/BracketList+Icon"/>
    <dgm:cxn modelId="{04A1F5CA-3BF0-4CD3-A3A8-F743093B78AC}" type="presParOf" srcId="{BBD04A5E-9CB0-44CF-82CC-0B477B6A818E}" destId="{8408AEBB-7D07-44D7-9DF3-88C7C4AB2B7A}" srcOrd="3" destOrd="0" presId="urn:diagrams.loki3.com/BracketLis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BC1FA-D0E7-4B40-92FE-440C4F5CC3AA}">
      <dsp:nvSpPr>
        <dsp:cNvPr id="0" name=""/>
        <dsp:cNvSpPr/>
      </dsp:nvSpPr>
      <dsp:spPr>
        <a:xfrm>
          <a:off x="2019300" y="557900"/>
          <a:ext cx="823199" cy="285738"/>
        </a:xfrm>
        <a:custGeom>
          <a:avLst/>
          <a:gdLst/>
          <a:ahLst/>
          <a:cxnLst/>
          <a:rect l="0" t="0" r="0" b="0"/>
          <a:pathLst>
            <a:path>
              <a:moveTo>
                <a:pt x="0" y="0"/>
              </a:moveTo>
              <a:lnTo>
                <a:pt x="0" y="142869"/>
              </a:lnTo>
              <a:lnTo>
                <a:pt x="823199" y="142869"/>
              </a:lnTo>
              <a:lnTo>
                <a:pt x="823199" y="285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0FE0F-8396-4A6C-BAAE-E8D2FD0F3938}">
      <dsp:nvSpPr>
        <dsp:cNvPr id="0" name=""/>
        <dsp:cNvSpPr/>
      </dsp:nvSpPr>
      <dsp:spPr>
        <a:xfrm>
          <a:off x="1196100" y="557900"/>
          <a:ext cx="823199" cy="285738"/>
        </a:xfrm>
        <a:custGeom>
          <a:avLst/>
          <a:gdLst/>
          <a:ahLst/>
          <a:cxnLst/>
          <a:rect l="0" t="0" r="0" b="0"/>
          <a:pathLst>
            <a:path>
              <a:moveTo>
                <a:pt x="823199" y="0"/>
              </a:moveTo>
              <a:lnTo>
                <a:pt x="823199" y="142869"/>
              </a:lnTo>
              <a:lnTo>
                <a:pt x="0" y="142869"/>
              </a:lnTo>
              <a:lnTo>
                <a:pt x="0" y="285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E8BDB-9E2D-44A0-99C5-9F7EEDA34BD8}">
      <dsp:nvSpPr>
        <dsp:cNvPr id="0" name=""/>
        <dsp:cNvSpPr/>
      </dsp:nvSpPr>
      <dsp:spPr>
        <a:xfrm>
          <a:off x="1066796" y="29"/>
          <a:ext cx="1905007" cy="557871"/>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Data Searching</a:t>
          </a:r>
          <a:endParaRPr lang="en-US" sz="1800" kern="1200" dirty="0"/>
        </a:p>
      </dsp:txBody>
      <dsp:txXfrm>
        <a:off x="1066796" y="29"/>
        <a:ext cx="1905007" cy="557871"/>
      </dsp:txXfrm>
    </dsp:sp>
    <dsp:sp modelId="{BB4E050C-6A3C-4D13-93FF-CF1152DA490A}">
      <dsp:nvSpPr>
        <dsp:cNvPr id="0" name=""/>
        <dsp:cNvSpPr/>
      </dsp:nvSpPr>
      <dsp:spPr>
        <a:xfrm>
          <a:off x="515769" y="843639"/>
          <a:ext cx="1360661" cy="6803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Linear Search </a:t>
          </a:r>
          <a:endParaRPr lang="en-US" sz="1800" kern="1200" dirty="0"/>
        </a:p>
      </dsp:txBody>
      <dsp:txXfrm>
        <a:off x="515769" y="843639"/>
        <a:ext cx="1360661" cy="680330"/>
      </dsp:txXfrm>
    </dsp:sp>
    <dsp:sp modelId="{E05EDADE-08C0-4194-BDE5-FC2C9E3351E6}">
      <dsp:nvSpPr>
        <dsp:cNvPr id="0" name=""/>
        <dsp:cNvSpPr/>
      </dsp:nvSpPr>
      <dsp:spPr>
        <a:xfrm>
          <a:off x="2162169" y="843639"/>
          <a:ext cx="1360661" cy="6803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Binary Search</a:t>
          </a:r>
          <a:endParaRPr lang="en-US" sz="1800" kern="1200" dirty="0"/>
        </a:p>
      </dsp:txBody>
      <dsp:txXfrm>
        <a:off x="2162169" y="843639"/>
        <a:ext cx="1360661" cy="680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223530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Linear Search.</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Binary</a:t>
            </a:r>
            <a:r>
              <a:rPr lang="en-US" baseline="0" dirty="0" smtClean="0"/>
              <a:t> </a:t>
            </a:r>
            <a:r>
              <a:rPr lang="en-US" dirty="0" smtClean="0"/>
              <a:t>Search</a:t>
            </a:r>
            <a:r>
              <a:rPr lang="en-US" baseline="0" dirty="0" smtClean="0"/>
              <a:t> – Since the given list is in sorted order and the searcher knows the total count.</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p>
          <a:p>
            <a:r>
              <a:rPr lang="en-US" dirty="0" smtClean="0"/>
              <a:t>True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Solution 2 : Bubble Sorting.</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233333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3242803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8882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on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3242803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6.jpeg"/><Relationship Id="rId4" Type="http://schemas.openxmlformats.org/officeDocument/2006/relationships/slideLayout" Target="../slideLayouts/slideLayout16.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7" r:id="rId6"/>
    <p:sldLayoutId id="214748368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1.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9.xml"/><Relationship Id="rId6" Type="http://schemas.microsoft.com/office/2007/relationships/hdphoto" Target="../media/hdphoto1.wdp"/><Relationship Id="rId5" Type="http://schemas.openxmlformats.org/officeDocument/2006/relationships/image" Target="../media/image11.png"/><Relationship Id="rId10" Type="http://schemas.openxmlformats.org/officeDocument/2006/relationships/image" Target="../media/image15.jpeg"/><Relationship Id="rId4" Type="http://schemas.openxmlformats.org/officeDocument/2006/relationships/image" Target="../media/image10.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9.png"/><Relationship Id="rId7" Type="http://schemas.openxmlformats.org/officeDocument/2006/relationships/diagramQuickStyle" Target="../diagrams/quickStyle6.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1.png"/><Relationship Id="rId9" Type="http://schemas.microsoft.com/office/2007/relationships/diagramDrawing" Target="../diagrams/drawing6.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1.png"/><Relationship Id="rId7" Type="http://schemas.openxmlformats.org/officeDocument/2006/relationships/diagramColors" Target="../diagrams/colors7.xml"/><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sie.ntnu.edu.tw/~violet/cs93/Solutions/Ch-08.pdf"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Programming </a:t>
            </a:r>
            <a:r>
              <a:rPr lang="en-US" sz="2200" b="1" dirty="0" smtClean="0">
                <a:solidFill>
                  <a:schemeClr val="tx1"/>
                </a:solidFill>
                <a:latin typeface="Myriad Pro" pitchFamily="34" charset="0"/>
                <a:cs typeface="Arial" pitchFamily="34" charset="0"/>
              </a:rPr>
              <a:t>Concepts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r>
              <a:rPr lang="en-US" sz="2300" dirty="0">
                <a:solidFill>
                  <a:schemeClr val="bg1"/>
                </a:solidFill>
                <a:latin typeface="Cambria" pitchFamily="18" charset="0"/>
                <a:ea typeface="+mj-ea"/>
                <a:cs typeface="+mj-cs"/>
              </a:rPr>
              <a:t>Searching &amp; Sorting Techniques </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17877798"/>
              </p:ext>
            </p:extLst>
          </p:nvPr>
        </p:nvGraphicFramePr>
        <p:xfrm>
          <a:off x="533400" y="1752601"/>
          <a:ext cx="8229600" cy="2076497"/>
        </p:xfrm>
        <a:graphic>
          <a:graphicData uri="http://schemas.openxmlformats.org/drawingml/2006/table">
            <a:tbl>
              <a:tblPr firstRow="1" bandRow="1">
                <a:tableStyleId>{21E4AEA4-8DFA-4A89-87EB-49C32662AFE0}</a:tableStyleId>
              </a:tblPr>
              <a:tblGrid>
                <a:gridCol w="2093494"/>
                <a:gridCol w="3104148"/>
                <a:gridCol w="3031958"/>
              </a:tblGrid>
              <a:tr h="430577">
                <a:tc>
                  <a:txBody>
                    <a:bodyPr/>
                    <a:lstStyle/>
                    <a:p>
                      <a:r>
                        <a:rPr lang="en-US" sz="1600" u="none" strike="noStrike" kern="1200" baseline="0" dirty="0" smtClean="0"/>
                        <a:t>Method of Search</a:t>
                      </a:r>
                      <a:endParaRPr lang="en-US" sz="1600" b="1" dirty="0">
                        <a:solidFill>
                          <a:schemeClr val="bg1"/>
                        </a:solidFill>
                      </a:endParaRPr>
                    </a:p>
                  </a:txBody>
                  <a:tcPr/>
                </a:tc>
                <a:tc>
                  <a:txBody>
                    <a:bodyPr/>
                    <a:lstStyle/>
                    <a:p>
                      <a:r>
                        <a:rPr lang="en-US" sz="1600" u="none" strike="noStrike" kern="1200" baseline="0" dirty="0" smtClean="0"/>
                        <a:t>Advantages</a:t>
                      </a:r>
                      <a:endParaRPr lang="en-US" sz="1600" b="1" i="0" u="none" strike="noStrike" kern="1200" baseline="0" dirty="0">
                        <a:solidFill>
                          <a:schemeClr val="bg1"/>
                        </a:solidFill>
                        <a:latin typeface="+mn-lt"/>
                        <a:ea typeface="+mn-ea"/>
                        <a:cs typeface="+mn-cs"/>
                      </a:endParaRPr>
                    </a:p>
                  </a:txBody>
                  <a:tcPr/>
                </a:tc>
                <a:tc>
                  <a:txBody>
                    <a:bodyPr/>
                    <a:lstStyle/>
                    <a:p>
                      <a:r>
                        <a:rPr lang="en-US" sz="1600" u="none" strike="noStrike" kern="1200" baseline="0" dirty="0" smtClean="0"/>
                        <a:t>Disadvantages</a:t>
                      </a:r>
                      <a:endParaRPr lang="en-US" sz="1600" b="1" i="0" u="none" strike="noStrike" kern="1200" baseline="0" dirty="0">
                        <a:solidFill>
                          <a:schemeClr val="bg1"/>
                        </a:solidFill>
                        <a:latin typeface="+mn-lt"/>
                        <a:ea typeface="+mn-ea"/>
                        <a:cs typeface="+mn-cs"/>
                      </a:endParaRPr>
                    </a:p>
                  </a:txBody>
                  <a:tcPr/>
                </a:tc>
              </a:tr>
              <a:tr h="661012">
                <a:tc>
                  <a:txBody>
                    <a:bodyPr/>
                    <a:lstStyle/>
                    <a:p>
                      <a:r>
                        <a:rPr lang="en-US" sz="1600" u="none" strike="noStrike" kern="1200" baseline="0" dirty="0" smtClean="0"/>
                        <a:t>Linear</a:t>
                      </a:r>
                      <a:endParaRPr lang="en-US" sz="1600" dirty="0">
                        <a:solidFill>
                          <a:schemeClr val="bg1"/>
                        </a:solidFill>
                      </a:endParaRPr>
                    </a:p>
                  </a:txBody>
                  <a:tcPr/>
                </a:tc>
                <a:tc>
                  <a:txBody>
                    <a:bodyPr/>
                    <a:lstStyle/>
                    <a:p>
                      <a:pPr marL="285750" indent="-285750">
                        <a:buFont typeface="Arial" pitchFamily="34" charset="0"/>
                        <a:buChar char="•"/>
                      </a:pPr>
                      <a:r>
                        <a:rPr lang="en-US" sz="1600" u="none" strike="noStrike" kern="1200" baseline="0" dirty="0" smtClean="0"/>
                        <a:t> Simple</a:t>
                      </a:r>
                    </a:p>
                    <a:p>
                      <a:pPr marL="285750" indent="-285750">
                        <a:buFont typeface="Arial" pitchFamily="34" charset="0"/>
                        <a:buChar char="•"/>
                      </a:pPr>
                      <a:r>
                        <a:rPr lang="en-US" sz="1600" u="none" strike="noStrike" kern="1200" baseline="0" dirty="0" smtClean="0"/>
                        <a:t> Elements need not be in order</a:t>
                      </a:r>
                      <a:endParaRPr lang="en-US" sz="1600" dirty="0">
                        <a:solidFill>
                          <a:schemeClr val="bg1"/>
                        </a:solidFill>
                      </a:endParaRPr>
                    </a:p>
                  </a:txBody>
                  <a:tcPr/>
                </a:tc>
                <a:tc>
                  <a:txBody>
                    <a:bodyPr/>
                    <a:lstStyle/>
                    <a:p>
                      <a:pPr marL="285750" indent="-285750">
                        <a:buFont typeface="Arial" pitchFamily="34" charset="0"/>
                        <a:buChar char="•"/>
                      </a:pPr>
                      <a:r>
                        <a:rPr lang="en-US" sz="1600" u="none" strike="noStrike" kern="1200" baseline="0" dirty="0" smtClean="0"/>
                        <a:t>Less efficient, since time complexity is more compared to Binary search: O(n)</a:t>
                      </a:r>
                      <a:endParaRPr lang="en-US" sz="1600" dirty="0">
                        <a:solidFill>
                          <a:schemeClr val="bg1"/>
                        </a:solidFill>
                      </a:endParaRPr>
                    </a:p>
                  </a:txBody>
                  <a:tcPr/>
                </a:tc>
              </a:tr>
              <a:tr h="661012">
                <a:tc>
                  <a:txBody>
                    <a:bodyPr/>
                    <a:lstStyle/>
                    <a:p>
                      <a:r>
                        <a:rPr lang="en-US" sz="1600" u="none" strike="noStrike" kern="1200" baseline="0" dirty="0" smtClean="0"/>
                        <a:t>Binary</a:t>
                      </a:r>
                      <a:endParaRPr lang="en-US" sz="1600" b="0" i="0" u="none" strike="noStrike" kern="1200" baseline="0" dirty="0">
                        <a:solidFill>
                          <a:schemeClr val="bg1"/>
                        </a:solidFill>
                        <a:latin typeface="+mn-lt"/>
                        <a:ea typeface="+mn-ea"/>
                        <a:cs typeface="+mn-cs"/>
                      </a:endParaRPr>
                    </a:p>
                  </a:txBody>
                  <a:tcPr/>
                </a:tc>
                <a:tc>
                  <a:txBody>
                    <a:bodyPr/>
                    <a:lstStyle/>
                    <a:p>
                      <a:pPr marL="285750" indent="-285750">
                        <a:buFont typeface="Arial" pitchFamily="34" charset="0"/>
                        <a:buChar char="•"/>
                      </a:pPr>
                      <a:r>
                        <a:rPr lang="en-US" sz="1600" u="none" strike="noStrike" kern="1200" baseline="0" dirty="0" smtClean="0"/>
                        <a:t>More efficient since the time complexity is less compared to Linear search: O(log n)</a:t>
                      </a:r>
                      <a:endParaRPr lang="en-US" sz="1600" b="0" i="0" u="none" strike="noStrike" kern="1200" baseline="0" dirty="0">
                        <a:solidFill>
                          <a:schemeClr val="bg1"/>
                        </a:solidFill>
                        <a:latin typeface="+mn-lt"/>
                        <a:ea typeface="+mn-ea"/>
                        <a:cs typeface="+mn-cs"/>
                      </a:endParaRPr>
                    </a:p>
                  </a:txBody>
                  <a:tcPr/>
                </a:tc>
                <a:tc>
                  <a:txBody>
                    <a:bodyPr/>
                    <a:lstStyle/>
                    <a:p>
                      <a:pPr marL="285750" indent="-285750">
                        <a:buFont typeface="Arial" pitchFamily="34" charset="0"/>
                        <a:buChar char="•"/>
                      </a:pPr>
                      <a:r>
                        <a:rPr lang="en-US" sz="1600" u="none" strike="noStrike" kern="1200" baseline="0" dirty="0" smtClean="0"/>
                        <a:t>Not simple as Linear search</a:t>
                      </a:r>
                    </a:p>
                    <a:p>
                      <a:pPr marL="285750" indent="-285750">
                        <a:buFont typeface="Arial" pitchFamily="34" charset="0"/>
                        <a:buChar char="•"/>
                      </a:pPr>
                      <a:r>
                        <a:rPr lang="en-US" sz="1600" u="none" strike="noStrike" kern="1200" baseline="0" dirty="0" smtClean="0"/>
                        <a:t>Elements must be in order</a:t>
                      </a:r>
                      <a:endParaRPr lang="en-US" sz="1600" b="0" i="0" u="none" strike="noStrike" kern="1200" baseline="0" dirty="0">
                        <a:solidFill>
                          <a:schemeClr val="bg1"/>
                        </a:solidFill>
                        <a:latin typeface="+mn-lt"/>
                        <a:ea typeface="+mn-ea"/>
                        <a:cs typeface="+mn-cs"/>
                      </a:endParaRPr>
                    </a:p>
                  </a:txBody>
                  <a:tcPr/>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5" name="Title 2"/>
          <p:cNvSpPr txBox="1">
            <a:spLocks/>
          </p:cNvSpPr>
          <p:nvPr/>
        </p:nvSpPr>
        <p:spPr>
          <a:xfrm>
            <a:off x="1303020" y="0"/>
            <a:ext cx="7840980" cy="838200"/>
          </a:xfrm>
          <a:prstGeom prst="rect">
            <a:avLst/>
          </a:prstGeom>
          <a:noFill/>
          <a:ln w="25400" cap="flat" cmpd="sng" algn="ctr">
            <a:noFill/>
            <a:prstDash val="solid"/>
          </a:ln>
          <a:effectLst/>
        </p:spPr>
        <p:txBody>
          <a:bodyPr anchor="ctr"/>
          <a:lstStyle>
            <a:lvl1pPr algn="l" rtl="0" eaLnBrk="1" fontAlgn="base" hangingPunct="1">
              <a:spcBef>
                <a:spcPct val="0"/>
              </a:spcBef>
              <a:spcAft>
                <a:spcPct val="0"/>
              </a:spcAft>
              <a:defRPr lang="en-GB" sz="2800" kern="1200" dirty="0">
                <a:solidFill>
                  <a:schemeClr val="lt1"/>
                </a:solidFill>
                <a:latin typeface="Verdana" pitchFamily="34" charset="0"/>
                <a:ea typeface="+mn-ea"/>
                <a:cs typeface="+mn-cs"/>
              </a:defRPr>
            </a:lvl1pPr>
            <a:lvl2pPr algn="l" rtl="0" eaLnBrk="1" fontAlgn="base" hangingPunct="1">
              <a:spcBef>
                <a:spcPct val="0"/>
              </a:spcBef>
              <a:spcAft>
                <a:spcPct val="0"/>
              </a:spcAft>
              <a:defRPr sz="3600">
                <a:solidFill>
                  <a:schemeClr val="lt1"/>
                </a:solidFill>
                <a:latin typeface="Monotype Corsiva" pitchFamily="66" charset="0"/>
              </a:defRPr>
            </a:lvl2pPr>
            <a:lvl3pPr algn="l" rtl="0" eaLnBrk="1" fontAlgn="base" hangingPunct="1">
              <a:spcBef>
                <a:spcPct val="0"/>
              </a:spcBef>
              <a:spcAft>
                <a:spcPct val="0"/>
              </a:spcAft>
              <a:defRPr sz="3600">
                <a:solidFill>
                  <a:schemeClr val="lt1"/>
                </a:solidFill>
                <a:latin typeface="Monotype Corsiva" pitchFamily="66" charset="0"/>
              </a:defRPr>
            </a:lvl3pPr>
            <a:lvl4pPr algn="l" rtl="0" eaLnBrk="1" fontAlgn="base" hangingPunct="1">
              <a:spcBef>
                <a:spcPct val="0"/>
              </a:spcBef>
              <a:spcAft>
                <a:spcPct val="0"/>
              </a:spcAft>
              <a:defRPr sz="3600">
                <a:solidFill>
                  <a:schemeClr val="lt1"/>
                </a:solidFill>
                <a:latin typeface="Monotype Corsiva" pitchFamily="66" charset="0"/>
              </a:defRPr>
            </a:lvl4pPr>
            <a:lvl5pPr algn="l" rtl="0" eaLnBrk="1" fontAlgn="base" hangingPunct="1">
              <a:spcBef>
                <a:spcPct val="0"/>
              </a:spcBef>
              <a:spcAft>
                <a:spcPct val="0"/>
              </a:spcAft>
              <a:defRPr sz="3600">
                <a:solidFill>
                  <a:schemeClr val="lt1"/>
                </a:solidFill>
                <a:latin typeface="Monotype Corsiva" pitchFamily="66" charset="0"/>
              </a:defRPr>
            </a:lvl5pPr>
            <a:lvl6pPr marL="457200" algn="l" rtl="0" eaLnBrk="1" fontAlgn="base" hangingPunct="1">
              <a:spcBef>
                <a:spcPct val="0"/>
              </a:spcBef>
              <a:spcAft>
                <a:spcPct val="0"/>
              </a:spcAft>
              <a:defRPr sz="3600">
                <a:solidFill>
                  <a:schemeClr val="lt1"/>
                </a:solidFill>
                <a:latin typeface="Monotype Corsiva" pitchFamily="66" charset="0"/>
              </a:defRPr>
            </a:lvl6pPr>
            <a:lvl7pPr marL="914400" algn="l" rtl="0" eaLnBrk="1" fontAlgn="base" hangingPunct="1">
              <a:spcBef>
                <a:spcPct val="0"/>
              </a:spcBef>
              <a:spcAft>
                <a:spcPct val="0"/>
              </a:spcAft>
              <a:defRPr sz="3600">
                <a:solidFill>
                  <a:schemeClr val="lt1"/>
                </a:solidFill>
                <a:latin typeface="Monotype Corsiva" pitchFamily="66" charset="0"/>
              </a:defRPr>
            </a:lvl7pPr>
            <a:lvl8pPr marL="1371600" algn="l" rtl="0" eaLnBrk="1" fontAlgn="base" hangingPunct="1">
              <a:spcBef>
                <a:spcPct val="0"/>
              </a:spcBef>
              <a:spcAft>
                <a:spcPct val="0"/>
              </a:spcAft>
              <a:defRPr sz="3600">
                <a:solidFill>
                  <a:schemeClr val="lt1"/>
                </a:solidFill>
                <a:latin typeface="Monotype Corsiva" pitchFamily="66" charset="0"/>
              </a:defRPr>
            </a:lvl8pPr>
            <a:lvl9pPr marL="1828800" algn="l" rtl="0" eaLnBrk="1" fontAlgn="base" hangingPunct="1">
              <a:spcBef>
                <a:spcPct val="0"/>
              </a:spcBef>
              <a:spcAft>
                <a:spcPct val="0"/>
              </a:spcAft>
              <a:defRPr sz="3600">
                <a:solidFill>
                  <a:schemeClr val="lt1"/>
                </a:solidFill>
                <a:latin typeface="Monotype Corsiva" pitchFamily="66" charset="0"/>
              </a:defRPr>
            </a:lvl9pPr>
          </a:lstStyle>
          <a:p>
            <a:r>
              <a:rPr lang="en-US" dirty="0" smtClean="0">
                <a:solidFill>
                  <a:schemeClr val="bg1"/>
                </a:solidFill>
                <a:latin typeface="+mn-lt"/>
              </a:rPr>
              <a:t>Comparison of Linear and Binary Searching</a:t>
            </a:r>
            <a:endParaRPr lang="en-US" dirty="0">
              <a:solidFill>
                <a:schemeClr val="bg1"/>
              </a:solidFill>
              <a:latin typeface="+mn-lt"/>
            </a:endParaRPr>
          </a:p>
        </p:txBody>
      </p:sp>
    </p:spTree>
    <p:extLst>
      <p:ext uri="{BB962C8B-B14F-4D97-AF65-F5344CB8AC3E}">
        <p14:creationId xmlns:p14="http://schemas.microsoft.com/office/powerpoint/2010/main" val="1466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1666875"/>
          </a:xfrm>
        </p:spPr>
        <p:txBody>
          <a:bodyPr/>
          <a:lstStyle/>
          <a:p>
            <a:pPr lvl="0"/>
            <a:r>
              <a:rPr lang="en-US" b="1" dirty="0" smtClean="0"/>
              <a:t>Scenario: </a:t>
            </a:r>
          </a:p>
          <a:p>
            <a:pPr lvl="0"/>
            <a:r>
              <a:rPr lang="en-US" dirty="0" smtClean="0"/>
              <a:t>John has given his bike for servicing. He remembered later that he was supposed to drop a </a:t>
            </a:r>
            <a:r>
              <a:rPr lang="en-US" dirty="0" err="1" smtClean="0"/>
              <a:t>cheque</a:t>
            </a:r>
            <a:r>
              <a:rPr lang="en-US" dirty="0" smtClean="0"/>
              <a:t> at the bank for his credit card payment. He called his friend </a:t>
            </a:r>
            <a:r>
              <a:rPr lang="en-US" dirty="0" err="1" smtClean="0"/>
              <a:t>Britto</a:t>
            </a:r>
            <a:r>
              <a:rPr lang="en-US" dirty="0" smtClean="0"/>
              <a:t> for help and asked for his bike. </a:t>
            </a:r>
            <a:r>
              <a:rPr lang="en-US" dirty="0" err="1" smtClean="0"/>
              <a:t>Britto</a:t>
            </a:r>
            <a:r>
              <a:rPr lang="en-US" dirty="0" smtClean="0"/>
              <a:t> gave him the keys along with the bike’s registration number and told him that the vehicle was parked in the basement.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smtClean="0"/>
              <a:t>Lend a Hand - I</a:t>
            </a:r>
            <a:endParaRPr lang="en-US" dirty="0"/>
          </a:p>
        </p:txBody>
      </p:sp>
      <p:pic>
        <p:nvPicPr>
          <p:cNvPr id="7" name="Picture 6"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391400" y="0"/>
            <a:ext cx="1424556"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0" name="Diagram 19"/>
          <p:cNvGraphicFramePr/>
          <p:nvPr>
            <p:extLst>
              <p:ext uri="{D42A27DB-BD31-4B8C-83A1-F6EECF244321}">
                <p14:modId xmlns:p14="http://schemas.microsoft.com/office/powerpoint/2010/main" val="3745866119"/>
              </p:ext>
            </p:extLst>
          </p:nvPr>
        </p:nvGraphicFramePr>
        <p:xfrm>
          <a:off x="533400" y="3352800"/>
          <a:ext cx="8077200" cy="2209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66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graphicEl>
                                              <a:dgm id="{A636C4FC-5831-4489-96EC-F25E497B54A6}"/>
                                            </p:graphicEl>
                                          </p:spTgt>
                                        </p:tgtEl>
                                        <p:attrNameLst>
                                          <p:attrName>style.visibility</p:attrName>
                                        </p:attrNameLst>
                                      </p:cBhvr>
                                      <p:to>
                                        <p:strVal val="visible"/>
                                      </p:to>
                                    </p:set>
                                    <p:animEffect transition="in" filter="fade">
                                      <p:cBhvr>
                                        <p:cTn id="7" dur="2000"/>
                                        <p:tgtEl>
                                          <p:spTgt spid="20">
                                            <p:graphicEl>
                                              <a:dgm id="{A636C4FC-5831-4489-96EC-F25E497B54A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graphicEl>
                                              <a:dgm id="{DF800068-5FAD-45F4-8D19-833A3C85FB0C}"/>
                                            </p:graphicEl>
                                          </p:spTgt>
                                        </p:tgtEl>
                                        <p:attrNameLst>
                                          <p:attrName>style.visibility</p:attrName>
                                        </p:attrNameLst>
                                      </p:cBhvr>
                                      <p:to>
                                        <p:strVal val="visible"/>
                                      </p:to>
                                    </p:set>
                                    <p:animEffect transition="in" filter="fade">
                                      <p:cBhvr>
                                        <p:cTn id="12" dur="2000"/>
                                        <p:tgtEl>
                                          <p:spTgt spid="20">
                                            <p:graphicEl>
                                              <a:dgm id="{DF800068-5FAD-45F4-8D19-833A3C85FB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b="1" dirty="0" smtClean="0"/>
              <a:t>Scenario:</a:t>
            </a:r>
          </a:p>
          <a:p>
            <a:pPr lvl="0"/>
            <a:r>
              <a:rPr lang="en-US" dirty="0" smtClean="0"/>
              <a:t>Candidates </a:t>
            </a:r>
            <a:r>
              <a:rPr lang="en-US" dirty="0"/>
              <a:t>have applied for a course. After the entrance exam, the selected candidate’s applications are separated. The clerk arranged those applications in an ascending order and he is aware of the total number of applications given to him. Candidates are requested to collect their application form from clerk for their counseling.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smtClean="0"/>
              <a:t>Lend a Hand - II</a:t>
            </a:r>
            <a:endParaRPr lang="en-US" dirty="0"/>
          </a:p>
        </p:txBody>
      </p:sp>
      <p:pic>
        <p:nvPicPr>
          <p:cNvPr id="7" name="Picture 6"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391400" y="0"/>
            <a:ext cx="1424556"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6" name="Diagram 15"/>
          <p:cNvGraphicFramePr/>
          <p:nvPr>
            <p:extLst>
              <p:ext uri="{D42A27DB-BD31-4B8C-83A1-F6EECF244321}">
                <p14:modId xmlns:p14="http://schemas.microsoft.com/office/powerpoint/2010/main" val="1777195999"/>
              </p:ext>
            </p:extLst>
          </p:nvPr>
        </p:nvGraphicFramePr>
        <p:xfrm>
          <a:off x="533400" y="3048000"/>
          <a:ext cx="7924800" cy="2503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66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A636C4FC-5831-4489-96EC-F25E497B54A6}"/>
                                            </p:graphicEl>
                                          </p:spTgt>
                                        </p:tgtEl>
                                        <p:attrNameLst>
                                          <p:attrName>style.visibility</p:attrName>
                                        </p:attrNameLst>
                                      </p:cBhvr>
                                      <p:to>
                                        <p:strVal val="visible"/>
                                      </p:to>
                                    </p:set>
                                    <p:animEffect transition="in" filter="fade">
                                      <p:cBhvr>
                                        <p:cTn id="7" dur="2000"/>
                                        <p:tgtEl>
                                          <p:spTgt spid="16">
                                            <p:graphicEl>
                                              <a:dgm id="{A636C4FC-5831-4489-96EC-F25E497B54A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graphicEl>
                                              <a:dgm id="{599AA768-1B7E-4971-950C-DBD0E2D8578B}"/>
                                            </p:graphicEl>
                                          </p:spTgt>
                                        </p:tgtEl>
                                        <p:attrNameLst>
                                          <p:attrName>style.visibility</p:attrName>
                                        </p:attrNameLst>
                                      </p:cBhvr>
                                      <p:to>
                                        <p:strVal val="visible"/>
                                      </p:to>
                                    </p:set>
                                    <p:animEffect transition="in" filter="fade">
                                      <p:cBhvr>
                                        <p:cTn id="12" dur="2000"/>
                                        <p:tgtEl>
                                          <p:spTgt spid="16">
                                            <p:graphicEl>
                                              <a:dgm id="{599AA768-1B7E-4971-950C-DBD0E2D8578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graphicEl>
                                              <a:dgm id="{DF800068-5FAD-45F4-8D19-833A3C85FB0C}"/>
                                            </p:graphicEl>
                                          </p:spTgt>
                                        </p:tgtEl>
                                        <p:attrNameLst>
                                          <p:attrName>style.visibility</p:attrName>
                                        </p:attrNameLst>
                                      </p:cBhvr>
                                      <p:to>
                                        <p:strVal val="visible"/>
                                      </p:to>
                                    </p:set>
                                    <p:animEffect transition="in" filter="fade">
                                      <p:cBhvr>
                                        <p:cTn id="17" dur="2000"/>
                                        <p:tgtEl>
                                          <p:spTgt spid="16">
                                            <p:graphicEl>
                                              <a:dgm id="{DF800068-5FAD-45F4-8D19-833A3C85FB0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073150"/>
            <a:ext cx="8153400" cy="3956050"/>
          </a:xfrm>
        </p:spPr>
        <p:txBody>
          <a:bodyPr/>
          <a:lstStyle/>
          <a:p>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smtClean="0"/>
              <a:t>Sorting  </a:t>
            </a:r>
            <a:endParaRPr lang="en-US" dirty="0"/>
          </a:p>
        </p:txBody>
      </p:sp>
      <p:grpSp>
        <p:nvGrpSpPr>
          <p:cNvPr id="8" name="Group 7"/>
          <p:cNvGrpSpPr/>
          <p:nvPr/>
        </p:nvGrpSpPr>
        <p:grpSpPr>
          <a:xfrm>
            <a:off x="533400" y="1295401"/>
            <a:ext cx="8087022" cy="1295400"/>
            <a:chOff x="744" y="145603"/>
            <a:chExt cx="2902148" cy="1741289"/>
          </a:xfrm>
        </p:grpSpPr>
        <p:sp>
          <p:nvSpPr>
            <p:cNvPr id="9" name="Rectangle 8"/>
            <p:cNvSpPr/>
            <p:nvPr/>
          </p:nvSpPr>
          <p:spPr>
            <a:xfrm>
              <a:off x="744" y="145603"/>
              <a:ext cx="2902148" cy="174128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744" y="145603"/>
              <a:ext cx="2902148" cy="1741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defTabSz="577850">
                <a:lnSpc>
                  <a:spcPct val="90000"/>
                </a:lnSpc>
                <a:spcBef>
                  <a:spcPct val="0"/>
                </a:spcBef>
                <a:spcAft>
                  <a:spcPct val="35000"/>
                </a:spcAft>
              </a:pPr>
              <a:r>
                <a:rPr lang="en-US" b="1" kern="1200" dirty="0" smtClean="0"/>
                <a:t>Sorting</a:t>
              </a:r>
              <a:r>
                <a:rPr lang="en-US" kern="1200" dirty="0" smtClean="0"/>
                <a:t> is any process of arranging items in some sequence and/or in different sets, and accordingly</a:t>
              </a:r>
              <a:r>
                <a:rPr lang="en-US" dirty="0"/>
                <a:t>.</a:t>
              </a:r>
              <a:endParaRPr lang="en-US" kern="1200" dirty="0"/>
            </a:p>
          </p:txBody>
        </p:sp>
      </p:grpSp>
      <p:grpSp>
        <p:nvGrpSpPr>
          <p:cNvPr id="11" name="Group 10"/>
          <p:cNvGrpSpPr/>
          <p:nvPr/>
        </p:nvGrpSpPr>
        <p:grpSpPr>
          <a:xfrm>
            <a:off x="533400" y="2751908"/>
            <a:ext cx="8087022" cy="1600199"/>
            <a:chOff x="3193107" y="145603"/>
            <a:chExt cx="2902148" cy="1741289"/>
          </a:xfrm>
        </p:grpSpPr>
        <p:sp>
          <p:nvSpPr>
            <p:cNvPr id="12" name="Rectangle 11"/>
            <p:cNvSpPr/>
            <p:nvPr/>
          </p:nvSpPr>
          <p:spPr>
            <a:xfrm>
              <a:off x="3193107" y="145603"/>
              <a:ext cx="2902148" cy="174128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3193107" y="145603"/>
              <a:ext cx="2902148" cy="1741289"/>
            </a:xfrm>
            <a:prstGeom prst="rect">
              <a:avLst/>
            </a:prstGeom>
            <a:solidFill>
              <a:schemeClr val="accent4">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defTabSz="577850">
                <a:lnSpc>
                  <a:spcPct val="90000"/>
                </a:lnSpc>
                <a:spcBef>
                  <a:spcPct val="0"/>
                </a:spcBef>
                <a:spcAft>
                  <a:spcPct val="35000"/>
                </a:spcAft>
              </a:pPr>
              <a:r>
                <a:rPr lang="en-US" kern="1200" dirty="0" smtClean="0"/>
                <a:t>Sorting can be done in two ways:</a:t>
              </a:r>
            </a:p>
            <a:p>
              <a:pPr marL="342900" lvl="0" indent="-342900" defTabSz="577850">
                <a:lnSpc>
                  <a:spcPct val="90000"/>
                </a:lnSpc>
                <a:spcBef>
                  <a:spcPct val="0"/>
                </a:spcBef>
                <a:spcAft>
                  <a:spcPct val="35000"/>
                </a:spcAft>
                <a:buFont typeface="+mj-lt"/>
                <a:buAutoNum type="arabicPeriod"/>
              </a:pPr>
              <a:r>
                <a:rPr lang="en-US" b="1" kern="1200" dirty="0" smtClean="0"/>
                <a:t>Ordering</a:t>
              </a:r>
              <a:r>
                <a:rPr lang="en-US" kern="1200" dirty="0" smtClean="0"/>
                <a:t>: Arranging items of the same kind, class, nature, etc. in some ordered sequence.</a:t>
              </a:r>
            </a:p>
            <a:p>
              <a:pPr marL="342900" lvl="0" indent="-342900" defTabSz="577850">
                <a:lnSpc>
                  <a:spcPct val="90000"/>
                </a:lnSpc>
                <a:spcBef>
                  <a:spcPct val="0"/>
                </a:spcBef>
                <a:spcAft>
                  <a:spcPct val="35000"/>
                </a:spcAft>
                <a:buFont typeface="+mj-lt"/>
                <a:buAutoNum type="arabicPeriod"/>
              </a:pPr>
              <a:r>
                <a:rPr lang="en-US" b="1" kern="1200" dirty="0" smtClean="0"/>
                <a:t>Categorizing</a:t>
              </a:r>
              <a:r>
                <a:rPr lang="en-US" kern="1200" dirty="0" smtClean="0"/>
                <a:t>: Grouping and labeling items with similar properties together (by sorts).</a:t>
              </a:r>
              <a:endParaRPr lang="en-US" kern="1200" dirty="0"/>
            </a:p>
          </p:txBody>
        </p:sp>
      </p:grpSp>
      <p:grpSp>
        <p:nvGrpSpPr>
          <p:cNvPr id="14" name="Group 13"/>
          <p:cNvGrpSpPr/>
          <p:nvPr/>
        </p:nvGrpSpPr>
        <p:grpSpPr>
          <a:xfrm>
            <a:off x="524691" y="4495801"/>
            <a:ext cx="8087022" cy="1600200"/>
            <a:chOff x="1596925" y="2177107"/>
            <a:chExt cx="2902148" cy="1741289"/>
          </a:xfrm>
          <a:solidFill>
            <a:schemeClr val="accent3">
              <a:lumMod val="75000"/>
            </a:schemeClr>
          </a:solidFill>
        </p:grpSpPr>
        <p:sp>
          <p:nvSpPr>
            <p:cNvPr id="15" name="Rectangle 14"/>
            <p:cNvSpPr/>
            <p:nvPr/>
          </p:nvSpPr>
          <p:spPr>
            <a:xfrm>
              <a:off x="1596925" y="2177107"/>
              <a:ext cx="2902148" cy="174128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1596925" y="2177107"/>
              <a:ext cx="2902148" cy="17412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defTabSz="577850">
                <a:lnSpc>
                  <a:spcPct val="90000"/>
                </a:lnSpc>
                <a:spcBef>
                  <a:spcPct val="0"/>
                </a:spcBef>
                <a:spcAft>
                  <a:spcPct val="35000"/>
                </a:spcAft>
              </a:pPr>
              <a:r>
                <a:rPr lang="en-US" kern="1200" dirty="0" smtClean="0"/>
                <a:t>Sorting greatly improves the efficiency of searching.</a:t>
              </a:r>
              <a:r>
                <a:rPr lang="en-US" b="1" kern="1200" dirty="0" smtClean="0"/>
                <a:t> </a:t>
              </a:r>
              <a:r>
                <a:rPr lang="en-US" kern="1200" dirty="0" smtClean="0"/>
                <a:t>Example: Phone book having the names in sorted order helps you to find the person with less effort.</a:t>
              </a:r>
              <a:endParaRPr lang="en-US" kern="1200" dirty="0"/>
            </a:p>
          </p:txBody>
        </p:sp>
      </p:grpSp>
    </p:spTree>
    <p:extLst>
      <p:ext uri="{BB962C8B-B14F-4D97-AF65-F5344CB8AC3E}">
        <p14:creationId xmlns:p14="http://schemas.microsoft.com/office/powerpoint/2010/main" val="106854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dirty="0" smtClean="0"/>
              <a:t>Different Sorting Algorithm </a:t>
            </a:r>
            <a:endParaRPr lang="en-US" dirty="0"/>
          </a:p>
        </p:txBody>
      </p:sp>
      <p:graphicFrame>
        <p:nvGraphicFramePr>
          <p:cNvPr id="14" name="Diagram 13"/>
          <p:cNvGraphicFramePr/>
          <p:nvPr>
            <p:extLst>
              <p:ext uri="{D42A27DB-BD31-4B8C-83A1-F6EECF244321}">
                <p14:modId xmlns:p14="http://schemas.microsoft.com/office/powerpoint/2010/main" val="1181608461"/>
              </p:ext>
            </p:extLst>
          </p:nvPr>
        </p:nvGraphicFramePr>
        <p:xfrm>
          <a:off x="609600" y="1143000"/>
          <a:ext cx="769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5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graphicEl>
                                              <a:dgm id="{9433FA4C-722D-492A-97FC-EC72F0427011}"/>
                                            </p:graphicEl>
                                          </p:spTgt>
                                        </p:tgtEl>
                                        <p:attrNameLst>
                                          <p:attrName>style.visibility</p:attrName>
                                        </p:attrNameLst>
                                      </p:cBhvr>
                                      <p:to>
                                        <p:strVal val="visible"/>
                                      </p:to>
                                    </p:set>
                                    <p:animEffect transition="in" filter="fade">
                                      <p:cBhvr>
                                        <p:cTn id="7" dur="2000"/>
                                        <p:tgtEl>
                                          <p:spTgt spid="14">
                                            <p:graphicEl>
                                              <a:dgm id="{9433FA4C-722D-492A-97FC-EC72F0427011}"/>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4">
                                            <p:graphicEl>
                                              <a:dgm id="{5D187576-ACDF-4D89-B3EC-D56313D85F39}"/>
                                            </p:graphicEl>
                                          </p:spTgt>
                                        </p:tgtEl>
                                        <p:attrNameLst>
                                          <p:attrName>style.visibility</p:attrName>
                                        </p:attrNameLst>
                                      </p:cBhvr>
                                      <p:to>
                                        <p:strVal val="visible"/>
                                      </p:to>
                                    </p:set>
                                    <p:animEffect transition="in" filter="fade">
                                      <p:cBhvr>
                                        <p:cTn id="11" dur="2000"/>
                                        <p:tgtEl>
                                          <p:spTgt spid="14">
                                            <p:graphicEl>
                                              <a:dgm id="{5D187576-ACDF-4D89-B3EC-D56313D85F39}"/>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4">
                                            <p:graphicEl>
                                              <a:dgm id="{935B4E0D-D004-491F-A363-AA422BDAFC63}"/>
                                            </p:graphicEl>
                                          </p:spTgt>
                                        </p:tgtEl>
                                        <p:attrNameLst>
                                          <p:attrName>style.visibility</p:attrName>
                                        </p:attrNameLst>
                                      </p:cBhvr>
                                      <p:to>
                                        <p:strVal val="visible"/>
                                      </p:to>
                                    </p:set>
                                    <p:animEffect transition="in" filter="fade">
                                      <p:cBhvr>
                                        <p:cTn id="15" dur="2000"/>
                                        <p:tgtEl>
                                          <p:spTgt spid="14">
                                            <p:graphicEl>
                                              <a:dgm id="{935B4E0D-D004-491F-A363-AA422BDAFC63}"/>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4">
                                            <p:graphicEl>
                                              <a:dgm id="{6A322855-7CAB-40AD-964A-E6B1154F3CF8}"/>
                                            </p:graphicEl>
                                          </p:spTgt>
                                        </p:tgtEl>
                                        <p:attrNameLst>
                                          <p:attrName>style.visibility</p:attrName>
                                        </p:attrNameLst>
                                      </p:cBhvr>
                                      <p:to>
                                        <p:strVal val="visible"/>
                                      </p:to>
                                    </p:set>
                                    <p:animEffect transition="in" filter="fade">
                                      <p:cBhvr>
                                        <p:cTn id="19" dur="2000"/>
                                        <p:tgtEl>
                                          <p:spTgt spid="14">
                                            <p:graphicEl>
                                              <a:dgm id="{6A322855-7CAB-40AD-964A-E6B1154F3CF8}"/>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4">
                                            <p:graphicEl>
                                              <a:dgm id="{8DBE9285-4F46-412D-8612-FE2A76DFF9A7}"/>
                                            </p:graphicEl>
                                          </p:spTgt>
                                        </p:tgtEl>
                                        <p:attrNameLst>
                                          <p:attrName>style.visibility</p:attrName>
                                        </p:attrNameLst>
                                      </p:cBhvr>
                                      <p:to>
                                        <p:strVal val="visible"/>
                                      </p:to>
                                    </p:set>
                                    <p:animEffect transition="in" filter="fade">
                                      <p:cBhvr>
                                        <p:cTn id="23" dur="2000"/>
                                        <p:tgtEl>
                                          <p:spTgt spid="14">
                                            <p:graphicEl>
                                              <a:dgm id="{8DBE9285-4F46-412D-8612-FE2A76DFF9A7}"/>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4">
                                            <p:graphicEl>
                                              <a:dgm id="{DAD1848C-8485-43E1-A68D-2E637D8C0F5C}"/>
                                            </p:graphicEl>
                                          </p:spTgt>
                                        </p:tgtEl>
                                        <p:attrNameLst>
                                          <p:attrName>style.visibility</p:attrName>
                                        </p:attrNameLst>
                                      </p:cBhvr>
                                      <p:to>
                                        <p:strVal val="visible"/>
                                      </p:to>
                                    </p:set>
                                    <p:animEffect transition="in" filter="fade">
                                      <p:cBhvr>
                                        <p:cTn id="27" dur="2000"/>
                                        <p:tgtEl>
                                          <p:spTgt spid="14">
                                            <p:graphicEl>
                                              <a:dgm id="{DAD1848C-8485-43E1-A68D-2E637D8C0F5C}"/>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4">
                                            <p:graphicEl>
                                              <a:dgm id="{C690858B-4970-41F1-AE6C-78999638C843}"/>
                                            </p:graphicEl>
                                          </p:spTgt>
                                        </p:tgtEl>
                                        <p:attrNameLst>
                                          <p:attrName>style.visibility</p:attrName>
                                        </p:attrNameLst>
                                      </p:cBhvr>
                                      <p:to>
                                        <p:strVal val="visible"/>
                                      </p:to>
                                    </p:set>
                                    <p:animEffect transition="in" filter="fade">
                                      <p:cBhvr>
                                        <p:cTn id="31" dur="2000"/>
                                        <p:tgtEl>
                                          <p:spTgt spid="14">
                                            <p:graphicEl>
                                              <a:dgm id="{C690858B-4970-41F1-AE6C-78999638C843}"/>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4">
                                            <p:graphicEl>
                                              <a:dgm id="{D6824BC5-62FE-4D03-9AB7-FADEEC9B72F2}"/>
                                            </p:graphicEl>
                                          </p:spTgt>
                                        </p:tgtEl>
                                        <p:attrNameLst>
                                          <p:attrName>style.visibility</p:attrName>
                                        </p:attrNameLst>
                                      </p:cBhvr>
                                      <p:to>
                                        <p:strVal val="visible"/>
                                      </p:to>
                                    </p:set>
                                    <p:animEffect transition="in" filter="fade">
                                      <p:cBhvr>
                                        <p:cTn id="35" dur="2000"/>
                                        <p:tgtEl>
                                          <p:spTgt spid="14">
                                            <p:graphicEl>
                                              <a:dgm id="{D6824BC5-62FE-4D03-9AB7-FADEEC9B72F2}"/>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4">
                                            <p:graphicEl>
                                              <a:dgm id="{F33BD1C6-B483-4008-B941-1118D6D25AA7}"/>
                                            </p:graphicEl>
                                          </p:spTgt>
                                        </p:tgtEl>
                                        <p:attrNameLst>
                                          <p:attrName>style.visibility</p:attrName>
                                        </p:attrNameLst>
                                      </p:cBhvr>
                                      <p:to>
                                        <p:strVal val="visible"/>
                                      </p:to>
                                    </p:set>
                                    <p:animEffect transition="in" filter="fade">
                                      <p:cBhvr>
                                        <p:cTn id="39" dur="2000"/>
                                        <p:tgtEl>
                                          <p:spTgt spid="14">
                                            <p:graphicEl>
                                              <a:dgm id="{F33BD1C6-B483-4008-B941-1118D6D25AA7}"/>
                                            </p:graphic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14">
                                            <p:graphicEl>
                                              <a:dgm id="{6C0C4080-00FE-454C-8D3F-27E55022D69C}"/>
                                            </p:graphicEl>
                                          </p:spTgt>
                                        </p:tgtEl>
                                        <p:attrNameLst>
                                          <p:attrName>style.visibility</p:attrName>
                                        </p:attrNameLst>
                                      </p:cBhvr>
                                      <p:to>
                                        <p:strVal val="visible"/>
                                      </p:to>
                                    </p:set>
                                    <p:animEffect transition="in" filter="fade">
                                      <p:cBhvr>
                                        <p:cTn id="43" dur="2000"/>
                                        <p:tgtEl>
                                          <p:spTgt spid="14">
                                            <p:graphicEl>
                                              <a:dgm id="{6C0C4080-00FE-454C-8D3F-27E55022D69C}"/>
                                            </p:graphic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14">
                                            <p:graphicEl>
                                              <a:dgm id="{33747E03-C7B3-4202-9631-361B36305748}"/>
                                            </p:graphicEl>
                                          </p:spTgt>
                                        </p:tgtEl>
                                        <p:attrNameLst>
                                          <p:attrName>style.visibility</p:attrName>
                                        </p:attrNameLst>
                                      </p:cBhvr>
                                      <p:to>
                                        <p:strVal val="visible"/>
                                      </p:to>
                                    </p:set>
                                    <p:animEffect transition="in" filter="fade">
                                      <p:cBhvr>
                                        <p:cTn id="47" dur="2000"/>
                                        <p:tgtEl>
                                          <p:spTgt spid="14">
                                            <p:graphicEl>
                                              <a:dgm id="{33747E03-C7B3-4202-9631-361B36305748}"/>
                                            </p:graphic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14">
                                            <p:graphicEl>
                                              <a:dgm id="{30939256-ACD1-49C4-9FA1-2AA7216DCB74}"/>
                                            </p:graphicEl>
                                          </p:spTgt>
                                        </p:tgtEl>
                                        <p:attrNameLst>
                                          <p:attrName>style.visibility</p:attrName>
                                        </p:attrNameLst>
                                      </p:cBhvr>
                                      <p:to>
                                        <p:strVal val="visible"/>
                                      </p:to>
                                    </p:set>
                                    <p:animEffect transition="in" filter="fade">
                                      <p:cBhvr>
                                        <p:cTn id="51" dur="2000"/>
                                        <p:tgtEl>
                                          <p:spTgt spid="14">
                                            <p:graphicEl>
                                              <a:dgm id="{30939256-ACD1-49C4-9FA1-2AA7216DCB74}"/>
                                            </p:graphic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14">
                                            <p:graphicEl>
                                              <a:dgm id="{F363B4FD-BB33-4302-9CC9-859AF64FF016}"/>
                                            </p:graphicEl>
                                          </p:spTgt>
                                        </p:tgtEl>
                                        <p:attrNameLst>
                                          <p:attrName>style.visibility</p:attrName>
                                        </p:attrNameLst>
                                      </p:cBhvr>
                                      <p:to>
                                        <p:strVal val="visible"/>
                                      </p:to>
                                    </p:set>
                                    <p:animEffect transition="in" filter="fade">
                                      <p:cBhvr>
                                        <p:cTn id="55" dur="2000"/>
                                        <p:tgtEl>
                                          <p:spTgt spid="14">
                                            <p:graphicEl>
                                              <a:dgm id="{F363B4FD-BB33-4302-9CC9-859AF64FF0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t>Bubble Sort </a:t>
            </a:r>
            <a:endParaRPr lang="en-US" dirty="0"/>
          </a:p>
        </p:txBody>
      </p:sp>
      <p:graphicFrame>
        <p:nvGraphicFramePr>
          <p:cNvPr id="11" name="Diagram 10"/>
          <p:cNvGraphicFramePr/>
          <p:nvPr>
            <p:extLst>
              <p:ext uri="{D42A27DB-BD31-4B8C-83A1-F6EECF244321}">
                <p14:modId xmlns:p14="http://schemas.microsoft.com/office/powerpoint/2010/main" val="3468052552"/>
              </p:ext>
            </p:extLst>
          </p:nvPr>
        </p:nvGraphicFramePr>
        <p:xfrm>
          <a:off x="381000" y="1371600"/>
          <a:ext cx="6096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90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graphicEl>
                                              <a:dgm id="{A8BEA3AD-2D89-4541-8FA9-2CF1E5D3CB70}"/>
                                            </p:graphicEl>
                                          </p:spTgt>
                                        </p:tgtEl>
                                        <p:attrNameLst>
                                          <p:attrName>style.visibility</p:attrName>
                                        </p:attrNameLst>
                                      </p:cBhvr>
                                      <p:to>
                                        <p:strVal val="visible"/>
                                      </p:to>
                                    </p:set>
                                    <p:animEffect transition="in" filter="fade">
                                      <p:cBhvr>
                                        <p:cTn id="7" dur="2000"/>
                                        <p:tgtEl>
                                          <p:spTgt spid="11">
                                            <p:graphicEl>
                                              <a:dgm id="{A8BEA3AD-2D89-4541-8FA9-2CF1E5D3CB7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graphicEl>
                                              <a:dgm id="{0BB0815D-9ACC-46E8-9146-C8EF283F022B}"/>
                                            </p:graphicEl>
                                          </p:spTgt>
                                        </p:tgtEl>
                                        <p:attrNameLst>
                                          <p:attrName>style.visibility</p:attrName>
                                        </p:attrNameLst>
                                      </p:cBhvr>
                                      <p:to>
                                        <p:strVal val="visible"/>
                                      </p:to>
                                    </p:set>
                                    <p:animEffect transition="in" filter="fade">
                                      <p:cBhvr>
                                        <p:cTn id="10" dur="2000"/>
                                        <p:tgtEl>
                                          <p:spTgt spid="11">
                                            <p:graphicEl>
                                              <a:dgm id="{0BB0815D-9ACC-46E8-9146-C8EF283F022B}"/>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graphicEl>
                                              <a:dgm id="{F2E79B2F-29CA-4E7F-8550-98E1742973A0}"/>
                                            </p:graphicEl>
                                          </p:spTgt>
                                        </p:tgtEl>
                                        <p:attrNameLst>
                                          <p:attrName>style.visibility</p:attrName>
                                        </p:attrNameLst>
                                      </p:cBhvr>
                                      <p:to>
                                        <p:strVal val="visible"/>
                                      </p:to>
                                    </p:set>
                                    <p:animEffect transition="in" filter="fade">
                                      <p:cBhvr>
                                        <p:cTn id="13" dur="2000"/>
                                        <p:tgtEl>
                                          <p:spTgt spid="11">
                                            <p:graphicEl>
                                              <a:dgm id="{F2E79B2F-29CA-4E7F-8550-98E1742973A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graphicEl>
                                              <a:dgm id="{F38102EC-4CAE-4FDB-8184-BCA97E89AD49}"/>
                                            </p:graphicEl>
                                          </p:spTgt>
                                        </p:tgtEl>
                                        <p:attrNameLst>
                                          <p:attrName>style.visibility</p:attrName>
                                        </p:attrNameLst>
                                      </p:cBhvr>
                                      <p:to>
                                        <p:strVal val="visible"/>
                                      </p:to>
                                    </p:set>
                                    <p:animEffect transition="in" filter="fade">
                                      <p:cBhvr>
                                        <p:cTn id="18" dur="2000"/>
                                        <p:tgtEl>
                                          <p:spTgt spid="11">
                                            <p:graphicEl>
                                              <a:dgm id="{F38102EC-4CAE-4FDB-8184-BCA97E89AD49}"/>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graphicEl>
                                              <a:dgm id="{D0A2E976-5AB2-4F60-A655-B1A7676FCC0E}"/>
                                            </p:graphicEl>
                                          </p:spTgt>
                                        </p:tgtEl>
                                        <p:attrNameLst>
                                          <p:attrName>style.visibility</p:attrName>
                                        </p:attrNameLst>
                                      </p:cBhvr>
                                      <p:to>
                                        <p:strVal val="visible"/>
                                      </p:to>
                                    </p:set>
                                    <p:animEffect transition="in" filter="fade">
                                      <p:cBhvr>
                                        <p:cTn id="21" dur="2000"/>
                                        <p:tgtEl>
                                          <p:spTgt spid="11">
                                            <p:graphicEl>
                                              <a:dgm id="{D0A2E976-5AB2-4F60-A655-B1A7676FCC0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graphicEl>
                                              <a:dgm id="{CB4ABA8E-2467-41D0-B254-5AA46D6D6D42}"/>
                                            </p:graphicEl>
                                          </p:spTgt>
                                        </p:tgtEl>
                                        <p:attrNameLst>
                                          <p:attrName>style.visibility</p:attrName>
                                        </p:attrNameLst>
                                      </p:cBhvr>
                                      <p:to>
                                        <p:strVal val="visible"/>
                                      </p:to>
                                    </p:set>
                                    <p:animEffect transition="in" filter="fade">
                                      <p:cBhvr>
                                        <p:cTn id="26" dur="2000"/>
                                        <p:tgtEl>
                                          <p:spTgt spid="11">
                                            <p:graphicEl>
                                              <a:dgm id="{CB4ABA8E-2467-41D0-B254-5AA46D6D6D42}"/>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graphicEl>
                                              <a:dgm id="{A845AC8A-B94B-4468-972F-47632E8D5C60}"/>
                                            </p:graphicEl>
                                          </p:spTgt>
                                        </p:tgtEl>
                                        <p:attrNameLst>
                                          <p:attrName>style.visibility</p:attrName>
                                        </p:attrNameLst>
                                      </p:cBhvr>
                                      <p:to>
                                        <p:strVal val="visible"/>
                                      </p:to>
                                    </p:set>
                                    <p:animEffect transition="in" filter="fade">
                                      <p:cBhvr>
                                        <p:cTn id="29" dur="2000"/>
                                        <p:tgtEl>
                                          <p:spTgt spid="11">
                                            <p:graphicEl>
                                              <a:dgm id="{A845AC8A-B94B-4468-972F-47632E8D5C60}"/>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graphicEl>
                                              <a:dgm id="{96452A61-732B-48E6-B09A-018753335E6A}"/>
                                            </p:graphicEl>
                                          </p:spTgt>
                                        </p:tgtEl>
                                        <p:attrNameLst>
                                          <p:attrName>style.visibility</p:attrName>
                                        </p:attrNameLst>
                                      </p:cBhvr>
                                      <p:to>
                                        <p:strVal val="visible"/>
                                      </p:to>
                                    </p:set>
                                    <p:animEffect transition="in" filter="fade">
                                      <p:cBhvr>
                                        <p:cTn id="34" dur="2000"/>
                                        <p:tgtEl>
                                          <p:spTgt spid="11">
                                            <p:graphicEl>
                                              <a:dgm id="{96452A61-732B-48E6-B09A-018753335E6A}"/>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DEB6CEA9-16A2-46DB-BDC7-F0595FFD452D}"/>
                                            </p:graphicEl>
                                          </p:spTgt>
                                        </p:tgtEl>
                                        <p:attrNameLst>
                                          <p:attrName>style.visibility</p:attrName>
                                        </p:attrNameLst>
                                      </p:cBhvr>
                                      <p:to>
                                        <p:strVal val="visible"/>
                                      </p:to>
                                    </p:set>
                                    <p:animEffect transition="in" filter="fade">
                                      <p:cBhvr>
                                        <p:cTn id="37" dur="2000"/>
                                        <p:tgtEl>
                                          <p:spTgt spid="11">
                                            <p:graphicEl>
                                              <a:dgm id="{DEB6CEA9-16A2-46DB-BDC7-F0595FFD45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723900" y="1219200"/>
            <a:ext cx="7696200" cy="4946650"/>
          </a:xfrm>
          <a:prstGeom prst="rect">
            <a:avLst/>
          </a:prstGeom>
          <a:noFill/>
          <a:ln w="9525">
            <a:noFill/>
            <a:miter lim="800000"/>
            <a:headEnd/>
            <a:tailEnd/>
          </a:ln>
          <a:effectLst/>
        </p:spPr>
      </p:pic>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dirty="0" smtClean="0">
                <a:solidFill>
                  <a:schemeClr val="bg1"/>
                </a:solidFill>
              </a:rPr>
              <a:t>Example of Bubble Sort</a:t>
            </a:r>
            <a:endParaRPr lang="en-US" dirty="0">
              <a:solidFill>
                <a:schemeClr val="bg1"/>
              </a:solidFill>
            </a:endParaRPr>
          </a:p>
        </p:txBody>
      </p:sp>
    </p:spTree>
    <p:extLst>
      <p:ext uri="{BB962C8B-B14F-4D97-AF65-F5344CB8AC3E}">
        <p14:creationId xmlns:p14="http://schemas.microsoft.com/office/powerpoint/2010/main" val="30005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dirty="0" smtClean="0"/>
              <a:t>Lend a Hand- Bubble Sort</a:t>
            </a:r>
            <a:endParaRPr lang="en-US" dirty="0"/>
          </a:p>
        </p:txBody>
      </p:sp>
      <p:pic>
        <p:nvPicPr>
          <p:cNvPr id="6" name="Picture 5" descr="http://t2.gstatic.com/images?q=tbn:ANd9GcTq6Gw3TUbGqr1NfzAlLJNRtI_NL4uDHS0wJZ6Pn9ByRZwZ7-wEOQ"/>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391400" y="0"/>
            <a:ext cx="1424556"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536674" y="1143000"/>
            <a:ext cx="6858000" cy="1981200"/>
            <a:chOff x="744" y="145603"/>
            <a:chExt cx="2902148" cy="1741289"/>
          </a:xfrm>
        </p:grpSpPr>
        <p:sp>
          <p:nvSpPr>
            <p:cNvPr id="9" name="Rectangle 8"/>
            <p:cNvSpPr/>
            <p:nvPr/>
          </p:nvSpPr>
          <p:spPr>
            <a:xfrm>
              <a:off x="744" y="145603"/>
              <a:ext cx="2902148" cy="174128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744" y="145603"/>
              <a:ext cx="2902148" cy="1741289"/>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defTabSz="622300">
                <a:lnSpc>
                  <a:spcPct val="90000"/>
                </a:lnSpc>
                <a:spcBef>
                  <a:spcPct val="0"/>
                </a:spcBef>
                <a:spcAft>
                  <a:spcPct val="35000"/>
                </a:spcAft>
              </a:pPr>
              <a:r>
                <a:rPr lang="en-US" kern="1200" dirty="0" smtClean="0">
                  <a:solidFill>
                    <a:schemeClr val="bg1"/>
                  </a:solidFill>
                  <a:ea typeface="Times New Roman"/>
                  <a:cs typeface="Times New Roman"/>
                </a:rPr>
                <a:t>Q. In the bubble sort, the sorting is done with comparing:</a:t>
              </a:r>
            </a:p>
            <a:p>
              <a:pPr marL="742950" lvl="1" indent="-285750" defTabSz="622300">
                <a:lnSpc>
                  <a:spcPct val="90000"/>
                </a:lnSpc>
                <a:spcBef>
                  <a:spcPct val="0"/>
                </a:spcBef>
                <a:spcAft>
                  <a:spcPct val="35000"/>
                </a:spcAft>
                <a:buFont typeface="Arial" pitchFamily="34" charset="0"/>
                <a:buChar char="•"/>
              </a:pPr>
              <a:r>
                <a:rPr lang="en-US" dirty="0">
                  <a:solidFill>
                    <a:schemeClr val="bg1"/>
                  </a:solidFill>
                  <a:ea typeface="Times New Roman"/>
                  <a:cs typeface="Times New Roman"/>
                </a:rPr>
                <a:t>S</a:t>
              </a:r>
              <a:r>
                <a:rPr lang="en-US" kern="1200" dirty="0" smtClean="0">
                  <a:solidFill>
                    <a:schemeClr val="bg1"/>
                  </a:solidFill>
                  <a:ea typeface="Times New Roman"/>
                  <a:cs typeface="Times New Roman"/>
                </a:rPr>
                <a:t>uccessive elements</a:t>
              </a:r>
              <a:endParaRPr lang="en-US" kern="1200" dirty="0" smtClean="0">
                <a:solidFill>
                  <a:schemeClr val="bg1"/>
                </a:solidFill>
                <a:ea typeface="Calibri"/>
                <a:cs typeface="Times New Roman"/>
              </a:endParaRPr>
            </a:p>
            <a:p>
              <a:pPr marL="742950" lvl="1" indent="-285750" defTabSz="622300">
                <a:lnSpc>
                  <a:spcPct val="90000"/>
                </a:lnSpc>
                <a:spcBef>
                  <a:spcPct val="0"/>
                </a:spcBef>
                <a:spcAft>
                  <a:spcPct val="35000"/>
                </a:spcAft>
                <a:buFont typeface="Arial" pitchFamily="34" charset="0"/>
                <a:buChar char="•"/>
              </a:pPr>
              <a:r>
                <a:rPr lang="en-US" dirty="0">
                  <a:solidFill>
                    <a:schemeClr val="bg1"/>
                  </a:solidFill>
                  <a:ea typeface="Times New Roman"/>
                  <a:cs typeface="Times New Roman"/>
                </a:rPr>
                <a:t>F</a:t>
              </a:r>
              <a:r>
                <a:rPr lang="en-US" kern="1200" dirty="0" smtClean="0">
                  <a:solidFill>
                    <a:schemeClr val="bg1"/>
                  </a:solidFill>
                  <a:ea typeface="Times New Roman"/>
                  <a:cs typeface="Times New Roman"/>
                </a:rPr>
                <a:t>irst and last elements</a:t>
              </a:r>
              <a:endParaRPr lang="en-US" kern="1200" dirty="0" smtClean="0">
                <a:solidFill>
                  <a:schemeClr val="bg1"/>
                </a:solidFill>
                <a:ea typeface="Calibri"/>
                <a:cs typeface="Times New Roman"/>
              </a:endParaRPr>
            </a:p>
            <a:p>
              <a:pPr marL="742950" lvl="1" indent="-285750" defTabSz="622300">
                <a:lnSpc>
                  <a:spcPct val="90000"/>
                </a:lnSpc>
                <a:spcBef>
                  <a:spcPct val="0"/>
                </a:spcBef>
                <a:spcAft>
                  <a:spcPct val="35000"/>
                </a:spcAft>
                <a:buFont typeface="Arial" pitchFamily="34" charset="0"/>
                <a:buChar char="•"/>
              </a:pPr>
              <a:r>
                <a:rPr lang="en-US" dirty="0">
                  <a:solidFill>
                    <a:schemeClr val="bg1"/>
                  </a:solidFill>
                  <a:ea typeface="Times New Roman"/>
                  <a:cs typeface="Times New Roman"/>
                </a:rPr>
                <a:t>L</a:t>
              </a:r>
              <a:r>
                <a:rPr lang="en-US" kern="1200" dirty="0" smtClean="0">
                  <a:solidFill>
                    <a:schemeClr val="bg1"/>
                  </a:solidFill>
                  <a:ea typeface="Times New Roman"/>
                  <a:cs typeface="Times New Roman"/>
                </a:rPr>
                <a:t>ast and middle elements</a:t>
              </a:r>
            </a:p>
            <a:p>
              <a:pPr marL="742950" lvl="1" indent="-285750" defTabSz="622300">
                <a:lnSpc>
                  <a:spcPct val="90000"/>
                </a:lnSpc>
                <a:spcBef>
                  <a:spcPct val="0"/>
                </a:spcBef>
                <a:spcAft>
                  <a:spcPct val="35000"/>
                </a:spcAft>
                <a:buFont typeface="Arial" pitchFamily="34" charset="0"/>
                <a:buChar char="•"/>
              </a:pPr>
              <a:r>
                <a:rPr lang="en-US" kern="1200" dirty="0" smtClean="0">
                  <a:solidFill>
                    <a:schemeClr val="bg1"/>
                  </a:solidFill>
                  <a:ea typeface="Times New Roman"/>
                  <a:cs typeface="Times New Roman"/>
                </a:rPr>
                <a:t>None of the above</a:t>
              </a:r>
              <a:endParaRPr lang="en-US" kern="1200" dirty="0">
                <a:solidFill>
                  <a:schemeClr val="bg1"/>
                </a:solidFill>
              </a:endParaRPr>
            </a:p>
          </p:txBody>
        </p:sp>
      </p:grpSp>
      <p:grpSp>
        <p:nvGrpSpPr>
          <p:cNvPr id="11" name="Group 10"/>
          <p:cNvGrpSpPr/>
          <p:nvPr/>
        </p:nvGrpSpPr>
        <p:grpSpPr>
          <a:xfrm>
            <a:off x="536674" y="3161211"/>
            <a:ext cx="6854726" cy="1741289"/>
            <a:chOff x="3193107" y="145603"/>
            <a:chExt cx="2902148" cy="1741289"/>
          </a:xfrm>
        </p:grpSpPr>
        <p:sp>
          <p:nvSpPr>
            <p:cNvPr id="12" name="Rectangle 11"/>
            <p:cNvSpPr/>
            <p:nvPr/>
          </p:nvSpPr>
          <p:spPr>
            <a:xfrm>
              <a:off x="3193107" y="145603"/>
              <a:ext cx="2902148" cy="174128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3193107" y="145603"/>
              <a:ext cx="2902148" cy="1741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defTabSz="622300">
                <a:lnSpc>
                  <a:spcPct val="90000"/>
                </a:lnSpc>
                <a:spcBef>
                  <a:spcPct val="0"/>
                </a:spcBef>
                <a:spcAft>
                  <a:spcPct val="35000"/>
                </a:spcAft>
              </a:pPr>
              <a:r>
                <a:rPr lang="en-US" kern="1200" dirty="0" smtClean="0">
                  <a:solidFill>
                    <a:schemeClr val="bg1"/>
                  </a:solidFill>
                  <a:ea typeface="Times New Roman"/>
                  <a:cs typeface="Times New Roman"/>
                </a:rPr>
                <a:t>Q. After the each iteration, the biggest element will be pushed to the last in that sub group.</a:t>
              </a:r>
            </a:p>
            <a:p>
              <a:pPr marL="742950" lvl="1" indent="-285750" defTabSz="622300">
                <a:lnSpc>
                  <a:spcPct val="90000"/>
                </a:lnSpc>
                <a:spcBef>
                  <a:spcPct val="0"/>
                </a:spcBef>
                <a:spcAft>
                  <a:spcPct val="35000"/>
                </a:spcAft>
                <a:buFont typeface="Arial" pitchFamily="34" charset="0"/>
                <a:buChar char="•"/>
              </a:pPr>
              <a:r>
                <a:rPr lang="en-US" kern="1200" dirty="0" smtClean="0">
                  <a:solidFill>
                    <a:schemeClr val="bg1"/>
                  </a:solidFill>
                  <a:ea typeface="Times New Roman"/>
                  <a:cs typeface="Times New Roman"/>
                </a:rPr>
                <a:t>True </a:t>
              </a:r>
            </a:p>
            <a:p>
              <a:pPr marL="742950" lvl="1" indent="-285750" defTabSz="622300">
                <a:lnSpc>
                  <a:spcPct val="90000"/>
                </a:lnSpc>
                <a:spcBef>
                  <a:spcPct val="0"/>
                </a:spcBef>
                <a:spcAft>
                  <a:spcPct val="35000"/>
                </a:spcAft>
                <a:buFont typeface="Arial" pitchFamily="34" charset="0"/>
                <a:buChar char="•"/>
              </a:pPr>
              <a:r>
                <a:rPr lang="en-US" kern="1200" dirty="0" smtClean="0">
                  <a:solidFill>
                    <a:schemeClr val="bg1"/>
                  </a:solidFill>
                  <a:ea typeface="Times New Roman"/>
                  <a:cs typeface="Times New Roman"/>
                </a:rPr>
                <a:t>False</a:t>
              </a:r>
              <a:endParaRPr lang="en-US" kern="1200" dirty="0">
                <a:solidFill>
                  <a:schemeClr val="bg1"/>
                </a:solidFill>
              </a:endParaRPr>
            </a:p>
          </p:txBody>
        </p:sp>
      </p:grpSp>
      <p:grpSp>
        <p:nvGrpSpPr>
          <p:cNvPr id="14" name="Group 13"/>
          <p:cNvGrpSpPr/>
          <p:nvPr/>
        </p:nvGrpSpPr>
        <p:grpSpPr>
          <a:xfrm>
            <a:off x="521434" y="5034407"/>
            <a:ext cx="6873240" cy="1055488"/>
            <a:chOff x="1596925" y="2177107"/>
            <a:chExt cx="2902148" cy="1741289"/>
          </a:xfrm>
          <a:solidFill>
            <a:schemeClr val="accent3">
              <a:lumMod val="75000"/>
            </a:schemeClr>
          </a:solidFill>
        </p:grpSpPr>
        <p:sp>
          <p:nvSpPr>
            <p:cNvPr id="15" name="Rectangle 14"/>
            <p:cNvSpPr/>
            <p:nvPr/>
          </p:nvSpPr>
          <p:spPr>
            <a:xfrm>
              <a:off x="1596925" y="2177107"/>
              <a:ext cx="2902148" cy="174128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1596925" y="2177107"/>
              <a:ext cx="2902148" cy="17412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defTabSz="622300">
                <a:lnSpc>
                  <a:spcPct val="90000"/>
                </a:lnSpc>
                <a:spcBef>
                  <a:spcPct val="0"/>
                </a:spcBef>
                <a:spcAft>
                  <a:spcPct val="35000"/>
                </a:spcAft>
              </a:pPr>
              <a:r>
                <a:rPr lang="en-US" kern="1200" dirty="0" smtClean="0">
                  <a:solidFill>
                    <a:schemeClr val="bg1"/>
                  </a:solidFill>
                  <a:ea typeface="Times New Roman"/>
                  <a:cs typeface="Times New Roman"/>
                </a:rPr>
                <a:t>Q. Write the pseudo code for Bubble Sort.</a:t>
              </a:r>
              <a:endParaRPr lang="en-US" kern="1200" dirty="0">
                <a:solidFill>
                  <a:schemeClr val="bg1"/>
                </a:solidFill>
              </a:endParaRPr>
            </a:p>
          </p:txBody>
        </p:sp>
      </p:grpSp>
    </p:spTree>
    <p:extLst>
      <p:ext uri="{BB962C8B-B14F-4D97-AF65-F5344CB8AC3E}">
        <p14:creationId xmlns:p14="http://schemas.microsoft.com/office/powerpoint/2010/main" val="154187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lstStyle/>
          <a:p>
            <a:r>
              <a:rPr lang="en-US" dirty="0" smtClean="0">
                <a:solidFill>
                  <a:schemeClr val="bg1"/>
                </a:solidFill>
              </a:rPr>
              <a:t>Lend a Hand – Methods of Sorting</a:t>
            </a:r>
            <a:endParaRPr lang="en-US"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590800"/>
            <a:ext cx="3225397" cy="3149083"/>
          </a:xfrm>
          <a:prstGeom prst="rect">
            <a:avLst/>
          </a:prstGeom>
        </p:spPr>
      </p:pic>
      <p:pic>
        <p:nvPicPr>
          <p:cNvPr id="7" name="Picture 6" descr="http://t2.gstatic.com/images?q=tbn:ANd9GcTq6Gw3TUbGqr1NfzAlLJNRtI_NL4uDHS0wJZ6Pn9ByRZwZ7-wEOQ"/>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391400" y="0"/>
            <a:ext cx="1424556"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066800" y="1181100"/>
            <a:ext cx="7391400" cy="1104900"/>
            <a:chOff x="0" y="203199"/>
            <a:chExt cx="6096000" cy="3657600"/>
          </a:xfrm>
          <a:solidFill>
            <a:schemeClr val="accent2">
              <a:lumMod val="75000"/>
            </a:schemeClr>
          </a:solidFill>
        </p:grpSpPr>
        <p:sp>
          <p:nvSpPr>
            <p:cNvPr id="9" name="Rectangle 8"/>
            <p:cNvSpPr/>
            <p:nvPr/>
          </p:nvSpPr>
          <p:spPr>
            <a:xfrm>
              <a:off x="0" y="203199"/>
              <a:ext cx="6096000" cy="365760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a:off x="0" y="203199"/>
              <a:ext cx="6096000" cy="36576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kern="1200" dirty="0" smtClean="0"/>
                <a:t>Identify the </a:t>
              </a:r>
              <a:r>
                <a:rPr lang="en-US" dirty="0"/>
                <a:t>s</a:t>
              </a:r>
              <a:r>
                <a:rPr lang="en-US" kern="1200" dirty="0" smtClean="0"/>
                <a:t>orting technique &amp; name the method of sorting.</a:t>
              </a:r>
              <a:endParaRPr lang="en-US" kern="1200" dirty="0"/>
            </a:p>
          </p:txBody>
        </p:sp>
      </p:grpSp>
    </p:spTree>
    <p:extLst>
      <p:ext uri="{BB962C8B-B14F-4D97-AF65-F5344CB8AC3E}">
        <p14:creationId xmlns:p14="http://schemas.microsoft.com/office/powerpoint/2010/main" val="18016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29000" y="2667000"/>
            <a:ext cx="2133600" cy="20566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3" name="Title 1"/>
          <p:cNvSpPr>
            <a:spLocks noGrp="1"/>
          </p:cNvSpPr>
          <p:nvPr>
            <p:ph type="title"/>
          </p:nvPr>
        </p:nvSpPr>
        <p:spPr>
          <a:xfrm>
            <a:off x="1295400" y="-152400"/>
            <a:ext cx="8298180" cy="1143000"/>
          </a:xfrm>
        </p:spPr>
        <p:txBody>
          <a:bodyPr/>
          <a:lstStyle/>
          <a:p>
            <a:r>
              <a:rPr lang="en-US" dirty="0" smtClean="0"/>
              <a:t>Icons Used</a:t>
            </a:r>
            <a:endParaRPr lang="en-US" dirty="0"/>
          </a:p>
        </p:txBody>
      </p:sp>
      <p:sp>
        <p:nvSpPr>
          <p:cNvPr id="26" name="Slide Number Placeholder 25"/>
          <p:cNvSpPr>
            <a:spLocks noGrp="1"/>
          </p:cNvSpPr>
          <p:nvPr>
            <p:ph type="sldNum" sz="quarter" idx="10"/>
          </p:nvPr>
        </p:nvSpPr>
        <p:spPr>
          <a:xfrm>
            <a:off x="152400" y="6428601"/>
            <a:ext cx="457200" cy="276999"/>
          </a:xfrm>
          <a:prstGeom prst="rect">
            <a:avLst/>
          </a:prstGeom>
        </p:spPr>
        <p:txBody>
          <a:bodyPr/>
          <a:lstStyle/>
          <a:p>
            <a:pPr>
              <a:defRPr/>
            </a:pPr>
            <a:fld id="{8FE0B590-8C00-4610-BFCF-F4111B763C9E}" type="slidenum">
              <a:rPr lang="en-US" sz="1400" smtClean="0">
                <a:solidFill>
                  <a:schemeClr val="accent2"/>
                </a:solidFill>
              </a:rPr>
              <a:pPr>
                <a:defRPr/>
              </a:pPr>
              <a:t>2</a:t>
            </a:fld>
            <a:endParaRPr lang="en-US" sz="1400" dirty="0">
              <a:solidFill>
                <a:schemeClr val="accent2"/>
              </a:solidFill>
            </a:endParaRPr>
          </a:p>
        </p:txBody>
      </p:sp>
      <p:sp>
        <p:nvSpPr>
          <p:cNvPr id="31" name="Text Box 14"/>
          <p:cNvSpPr txBox="1">
            <a:spLocks noChangeArrowheads="1"/>
          </p:cNvSpPr>
          <p:nvPr/>
        </p:nvSpPr>
        <p:spPr bwMode="auto">
          <a:xfrm>
            <a:off x="2969170" y="3124200"/>
            <a:ext cx="1145630"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Reference</a:t>
            </a:r>
            <a:endParaRPr lang="en-US" dirty="0">
              <a:latin typeface="+mn-lt"/>
            </a:endParaRPr>
          </a:p>
        </p:txBody>
      </p:sp>
      <p:sp>
        <p:nvSpPr>
          <p:cNvPr id="27" name="Text Box 18"/>
          <p:cNvSpPr txBox="1">
            <a:spLocks noChangeArrowheads="1"/>
          </p:cNvSpPr>
          <p:nvPr/>
        </p:nvSpPr>
        <p:spPr bwMode="auto">
          <a:xfrm>
            <a:off x="6529688" y="5410200"/>
            <a:ext cx="2192882" cy="646331"/>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Hands-on </a:t>
            </a:r>
            <a:r>
              <a:rPr lang="en-US"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646331"/>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dirty="0" smtClean="0">
                <a:latin typeface="+mn-lt"/>
              </a:rPr>
              <a:t>Points To Ponder</a:t>
            </a:r>
            <a:endParaRPr lang="en-US"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Summary</a:t>
            </a:r>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85347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10714" y="0"/>
            <a:ext cx="797866" cy="838200"/>
          </a:xfrm>
          <a:prstGeom prst="rect">
            <a:avLst/>
          </a:prstGeom>
          <a:noFill/>
          <a:ln w="9525" algn="ctr">
            <a:noFill/>
            <a:miter lim="800000"/>
            <a:headEnd/>
            <a:tailEnd/>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556" y="1447800"/>
            <a:ext cx="2587943" cy="3268980"/>
          </a:xfrm>
          <a:prstGeom prst="rect">
            <a:avLst/>
          </a:prstGeom>
        </p:spPr>
      </p:pic>
      <p:graphicFrame>
        <p:nvGraphicFramePr>
          <p:cNvPr id="2" name="Diagram 1"/>
          <p:cNvGraphicFramePr/>
          <p:nvPr>
            <p:extLst>
              <p:ext uri="{D42A27DB-BD31-4B8C-83A1-F6EECF244321}">
                <p14:modId xmlns:p14="http://schemas.microsoft.com/office/powerpoint/2010/main" val="3184420991"/>
              </p:ext>
            </p:extLst>
          </p:nvPr>
        </p:nvGraphicFramePr>
        <p:xfrm>
          <a:off x="685800" y="1410789"/>
          <a:ext cx="4495800" cy="33898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42A1524F-2D0C-40F5-A54F-F24DCEA059D9}"/>
                                            </p:graphicEl>
                                          </p:spTgt>
                                        </p:tgtEl>
                                        <p:attrNameLst>
                                          <p:attrName>style.visibility</p:attrName>
                                        </p:attrNameLst>
                                      </p:cBhvr>
                                      <p:to>
                                        <p:strVal val="visible"/>
                                      </p:to>
                                    </p:set>
                                    <p:animEffect transition="in" filter="fade">
                                      <p:cBhvr>
                                        <p:cTn id="12" dur="500"/>
                                        <p:tgtEl>
                                          <p:spTgt spid="2">
                                            <p:graphicEl>
                                              <a:dgm id="{42A1524F-2D0C-40F5-A54F-F24DCEA059D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05DCF864-395A-4FA0-8B88-EEEEAEC7A3D7}"/>
                                            </p:graphicEl>
                                          </p:spTgt>
                                        </p:tgtEl>
                                        <p:attrNameLst>
                                          <p:attrName>style.visibility</p:attrName>
                                        </p:attrNameLst>
                                      </p:cBhvr>
                                      <p:to>
                                        <p:strVal val="visible"/>
                                      </p:to>
                                    </p:set>
                                    <p:animEffect transition="in" filter="fade">
                                      <p:cBhvr>
                                        <p:cTn id="17" dur="500"/>
                                        <p:tgtEl>
                                          <p:spTgt spid="2">
                                            <p:graphicEl>
                                              <a:dgm id="{05DCF864-395A-4FA0-8B88-EEEEAEC7A3D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2BCDD697-62BE-4F4B-9E64-46B766881900}"/>
                                            </p:graphicEl>
                                          </p:spTgt>
                                        </p:tgtEl>
                                        <p:attrNameLst>
                                          <p:attrName>style.visibility</p:attrName>
                                        </p:attrNameLst>
                                      </p:cBhvr>
                                      <p:to>
                                        <p:strVal val="visible"/>
                                      </p:to>
                                    </p:set>
                                    <p:animEffect transition="in" filter="fade">
                                      <p:cBhvr>
                                        <p:cTn id="22" dur="500"/>
                                        <p:tgtEl>
                                          <p:spTgt spid="2">
                                            <p:graphicEl>
                                              <a:dgm id="{2BCDD697-62BE-4F4B-9E64-46B76688190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a:t>Test Your </a:t>
            </a:r>
            <a:r>
              <a:rPr lang="en-US" dirty="0" smtClean="0"/>
              <a:t>Understanding-Solutions</a:t>
            </a:r>
            <a:endParaRPr lang="en-US" dirty="0"/>
          </a:p>
        </p:txBody>
      </p:sp>
      <p:pic>
        <p:nvPicPr>
          <p:cNvPr id="5" name="Picture 29"/>
          <p:cNvPicPr>
            <a:picLocks noChangeAspect="1" noChangeArrowheads="1"/>
          </p:cNvPicPr>
          <p:nvPr/>
        </p:nvPicPr>
        <p:blipFill>
          <a:blip r:embed="rId2" cstate="print"/>
          <a:srcRect/>
          <a:stretch>
            <a:fillRect/>
          </a:stretch>
        </p:blipFill>
        <p:spPr bwMode="auto">
          <a:xfrm>
            <a:off x="8182690" y="-11289"/>
            <a:ext cx="850106" cy="893081"/>
          </a:xfrm>
          <a:prstGeom prst="rect">
            <a:avLst/>
          </a:prstGeom>
          <a:noFill/>
          <a:ln w="9525" algn="ctr">
            <a:noFill/>
            <a:miter lim="800000"/>
            <a:headEnd/>
            <a:tailEnd/>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458686"/>
            <a:ext cx="2587943" cy="3268980"/>
          </a:xfrm>
          <a:prstGeom prst="rect">
            <a:avLst/>
          </a:prstGeom>
        </p:spPr>
      </p:pic>
      <p:graphicFrame>
        <p:nvGraphicFramePr>
          <p:cNvPr id="2" name="Diagram 1"/>
          <p:cNvGraphicFramePr/>
          <p:nvPr>
            <p:extLst>
              <p:ext uri="{D42A27DB-BD31-4B8C-83A1-F6EECF244321}">
                <p14:modId xmlns:p14="http://schemas.microsoft.com/office/powerpoint/2010/main" val="3707895740"/>
              </p:ext>
            </p:extLst>
          </p:nvPr>
        </p:nvGraphicFramePr>
        <p:xfrm>
          <a:off x="0" y="1458686"/>
          <a:ext cx="59436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829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graphicEl>
                                              <a:dgm id="{DECDCC36-A7E7-4BF8-8250-C9F3583CAD66}"/>
                                            </p:graphicEl>
                                          </p:spTgt>
                                        </p:tgtEl>
                                        <p:attrNameLst>
                                          <p:attrName>style.visibility</p:attrName>
                                        </p:attrNameLst>
                                      </p:cBhvr>
                                      <p:to>
                                        <p:strVal val="visible"/>
                                      </p:to>
                                    </p:set>
                                    <p:animEffect transition="in" filter="fade">
                                      <p:cBhvr>
                                        <p:cTn id="11" dur="2000"/>
                                        <p:tgtEl>
                                          <p:spTgt spid="2">
                                            <p:graphicEl>
                                              <a:dgm id="{DECDCC36-A7E7-4BF8-8250-C9F3583CAD66}"/>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graphicEl>
                                              <a:dgm id="{1B263498-E5DB-40A9-9D74-7CB113AACD0E}"/>
                                            </p:graphicEl>
                                          </p:spTgt>
                                        </p:tgtEl>
                                        <p:attrNameLst>
                                          <p:attrName>style.visibility</p:attrName>
                                        </p:attrNameLst>
                                      </p:cBhvr>
                                      <p:to>
                                        <p:strVal val="visible"/>
                                      </p:to>
                                    </p:set>
                                    <p:animEffect transition="in" filter="fade">
                                      <p:cBhvr>
                                        <p:cTn id="15" dur="2000"/>
                                        <p:tgtEl>
                                          <p:spTgt spid="2">
                                            <p:graphicEl>
                                              <a:dgm id="{1B263498-E5DB-40A9-9D74-7CB113AACD0E}"/>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graphicEl>
                                              <a:dgm id="{8408AEBB-7D07-44D7-9DF3-88C7C4AB2B7A}"/>
                                            </p:graphicEl>
                                          </p:spTgt>
                                        </p:tgtEl>
                                        <p:attrNameLst>
                                          <p:attrName>style.visibility</p:attrName>
                                        </p:attrNameLst>
                                      </p:cBhvr>
                                      <p:to>
                                        <p:strVal val="visible"/>
                                      </p:to>
                                    </p:set>
                                    <p:animEffect transition="in" filter="fade">
                                      <p:cBhvr>
                                        <p:cTn id="19" dur="2000"/>
                                        <p:tgtEl>
                                          <p:spTgt spid="2">
                                            <p:graphicEl>
                                              <a:dgm id="{8408AEBB-7D07-44D7-9DF3-88C7C4AB2B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5029200" cy="4525963"/>
          </a:xfrm>
        </p:spPr>
        <p:txBody>
          <a:bodyPr/>
          <a:lstStyle/>
          <a:p>
            <a:r>
              <a:rPr lang="en-US" dirty="0" smtClean="0"/>
              <a:t>At the end of this course, you have learned:</a:t>
            </a:r>
          </a:p>
          <a:p>
            <a:pPr lvl="1"/>
            <a:r>
              <a:rPr lang="en-US" dirty="0" smtClean="0"/>
              <a:t>Searching techniques helps in locating the element in a given list.</a:t>
            </a:r>
          </a:p>
          <a:p>
            <a:pPr lvl="1"/>
            <a:r>
              <a:rPr lang="en-US" dirty="0" smtClean="0"/>
              <a:t>Sorting is the process of arranging items in some sequence.</a:t>
            </a:r>
          </a:p>
          <a:p>
            <a:pPr lvl="1"/>
            <a:r>
              <a:rPr lang="en-US" dirty="0" smtClean="0"/>
              <a:t>In Linear search, the list is searched sequentially.</a:t>
            </a:r>
          </a:p>
          <a:p>
            <a:pPr lvl="1"/>
            <a:r>
              <a:rPr lang="en-US" dirty="0" smtClean="0"/>
              <a:t>In a Binary search, the search is done through the entire list even if the element to be searched is not available.</a:t>
            </a:r>
          </a:p>
        </p:txBody>
      </p:sp>
      <p:sp>
        <p:nvSpPr>
          <p:cNvPr id="3" name="Title 2"/>
          <p:cNvSpPr>
            <a:spLocks noGrp="1"/>
          </p:cNvSpPr>
          <p:nvPr>
            <p:ph type="title"/>
          </p:nvPr>
        </p:nvSpPr>
        <p:spPr/>
        <p:txBody>
          <a:bodyPr/>
          <a:lstStyle/>
          <a:p>
            <a:r>
              <a:rPr lang="en-US"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5" name="Picture 2" descr="C:\Users\161895.CTS\AppData\Local\Microsoft\Windows\Temporary Internet Files\Content.Outlook\9ZMHTED3\actions_view_pim_tas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117" y="55034"/>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157" y="1676400"/>
            <a:ext cx="3443343" cy="350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6"/>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marL="365760" indent="-365760">
              <a:lnSpc>
                <a:spcPct val="120000"/>
              </a:lnSpc>
              <a:spcBef>
                <a:spcPts val="0"/>
              </a:spcBef>
            </a:pPr>
            <a:r>
              <a:rPr lang="en-US" dirty="0"/>
              <a:t>Fundamentals of Data Structures, by Ellis Horowitz, </a:t>
            </a:r>
            <a:r>
              <a:rPr lang="en-US" dirty="0" smtClean="0"/>
              <a:t>Sartaj Sahni, Glagotia</a:t>
            </a:r>
            <a:endParaRPr lang="en-US" dirty="0"/>
          </a:p>
          <a:p>
            <a:pPr marL="365760" indent="-365760">
              <a:lnSpc>
                <a:spcPct val="120000"/>
              </a:lnSpc>
              <a:spcBef>
                <a:spcPts val="0"/>
              </a:spcBef>
            </a:pPr>
            <a:r>
              <a:rPr lang="en-US" dirty="0" smtClean="0"/>
              <a:t>An </a:t>
            </a:r>
            <a:r>
              <a:rPr lang="en-US" dirty="0"/>
              <a:t>Introduction to Data Structures with applications, </a:t>
            </a:r>
            <a:r>
              <a:rPr lang="en-US" dirty="0" smtClean="0"/>
              <a:t>Jean-Paul Tremblay</a:t>
            </a:r>
            <a:r>
              <a:rPr lang="en-US" dirty="0"/>
              <a:t>, Paul G Sorenson</a:t>
            </a:r>
          </a:p>
          <a:p>
            <a:pPr marL="365760" indent="-365760">
              <a:lnSpc>
                <a:spcPct val="120000"/>
              </a:lnSpc>
              <a:spcBef>
                <a:spcPts val="0"/>
              </a:spcBef>
            </a:pPr>
            <a:r>
              <a:rPr lang="en-US" dirty="0" smtClean="0"/>
              <a:t>Introduction </a:t>
            </a:r>
            <a:r>
              <a:rPr lang="en-US" dirty="0"/>
              <a:t>to Data Structures”, Bhagat Singh, Thomas </a:t>
            </a:r>
            <a:r>
              <a:rPr lang="en-US" dirty="0" smtClean="0"/>
              <a:t>L Naps</a:t>
            </a:r>
            <a:r>
              <a:rPr lang="en-US" dirty="0"/>
              <a:t>, Glagotia Book Source</a:t>
            </a:r>
          </a:p>
          <a:p>
            <a:pPr marL="365760" indent="-365760">
              <a:lnSpc>
                <a:spcPct val="120000"/>
              </a:lnSpc>
              <a:spcBef>
                <a:spcPts val="0"/>
              </a:spcBef>
            </a:pPr>
            <a:r>
              <a:rPr lang="en-US" dirty="0" smtClean="0"/>
              <a:t>http</a:t>
            </a:r>
            <a:r>
              <a:rPr lang="en-US" dirty="0"/>
              <a:t>://www.ecs.soton.ac.uk/~mjb/refcalc-tut/search.html</a:t>
            </a:r>
          </a:p>
          <a:p>
            <a:pPr marL="365760" indent="-365760">
              <a:lnSpc>
                <a:spcPct val="120000"/>
              </a:lnSpc>
              <a:spcBef>
                <a:spcPts val="0"/>
              </a:spcBef>
            </a:pPr>
            <a:r>
              <a:rPr lang="en-US" dirty="0" smtClean="0"/>
              <a:t>http</a:t>
            </a:r>
            <a:r>
              <a:rPr lang="en-US" dirty="0"/>
              <a:t>://en.wikipedia.org/wiki/Linear_search</a:t>
            </a:r>
          </a:p>
          <a:p>
            <a:pPr marL="365760" indent="-365760">
              <a:lnSpc>
                <a:spcPct val="120000"/>
              </a:lnSpc>
              <a:spcBef>
                <a:spcPts val="0"/>
              </a:spcBef>
            </a:pPr>
            <a:r>
              <a:rPr lang="en-US" dirty="0" smtClean="0">
                <a:hlinkClick r:id="rId2"/>
              </a:rPr>
              <a:t>http</a:t>
            </a:r>
            <a:r>
              <a:rPr lang="en-US" dirty="0">
                <a:hlinkClick r:id="rId2"/>
              </a:rPr>
              <a:t>://www.csie.ntnu.edu.tw/~violet/cs93/Solutions/Ch-08.pdf</a:t>
            </a:r>
            <a:endParaRPr lang="en-US" dirty="0"/>
          </a:p>
          <a:p>
            <a:pPr marL="365760" indent="-365760">
              <a:lnSpc>
                <a:spcPct val="120000"/>
              </a:lnSpc>
              <a:spcBef>
                <a:spcPts val="0"/>
              </a:spcBef>
            </a:pPr>
            <a:r>
              <a:rPr lang="en-US" dirty="0" smtClean="0"/>
              <a:t>http</a:t>
            </a:r>
            <a:r>
              <a:rPr lang="en-US" dirty="0"/>
              <a:t>://office.microsoft.com/en-in/visio-help/create-a-basic-flowchart-HP001207727.aspx</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001000" y="74312"/>
            <a:ext cx="763888" cy="763888"/>
          </a:xfrm>
          <a:prstGeom prst="rect">
            <a:avLst/>
          </a:prstGeom>
          <a:noFill/>
          <a:ln w="9525" algn="ctr">
            <a:noFill/>
            <a:miter lim="800000"/>
            <a:headEnd/>
            <a:tailEnd/>
          </a:ln>
        </p:spPr>
      </p:pic>
      <p:sp>
        <p:nvSpPr>
          <p:cNvPr id="7" name="Text Box 4"/>
          <p:cNvSpPr txBox="1">
            <a:spLocks noChangeArrowheads="1"/>
          </p:cNvSpPr>
          <p:nvPr/>
        </p:nvSpPr>
        <p:spPr bwMode="auto">
          <a:xfrm>
            <a:off x="647228" y="4938889"/>
            <a:ext cx="7849544"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wrap="square">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a:solidFill>
                  <a:schemeClr val="tx1"/>
                </a:solidFill>
                <a:latin typeface="Myriad Pro" pitchFamily="34" charset="0"/>
                <a:cs typeface="Arial" pitchFamily="34" charset="0"/>
              </a:rPr>
              <a:t>Programming </a:t>
            </a:r>
            <a:r>
              <a:rPr lang="en-US" sz="2200" b="1" smtClean="0">
                <a:solidFill>
                  <a:schemeClr val="tx1"/>
                </a:solidFill>
                <a:latin typeface="Myriad Pro" pitchFamily="34" charset="0"/>
                <a:cs typeface="Arial" pitchFamily="34" charset="0"/>
              </a:rPr>
              <a:t>Concepts </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Searching and Sorting Techniques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1197460855"/>
              </p:ext>
            </p:extLst>
          </p:nvPr>
        </p:nvGraphicFramePr>
        <p:xfrm>
          <a:off x="990600" y="2016780"/>
          <a:ext cx="7467601" cy="3786696"/>
        </p:xfrm>
        <a:graphic>
          <a:graphicData uri="http://schemas.openxmlformats.org/drawingml/2006/table">
            <a:tbl>
              <a:tblPr firstRow="1" firstCol="1" bandRow="1">
                <a:tableStyleId>{5C22544A-7EE6-4342-B048-85BDC9FD1C3A}</a:tableStyleId>
              </a:tblPr>
              <a:tblGrid>
                <a:gridCol w="1437680"/>
                <a:gridCol w="1076920"/>
                <a:gridCol w="1870370"/>
                <a:gridCol w="1604668"/>
                <a:gridCol w="1477963"/>
              </a:tblGrid>
              <a:tr h="609600">
                <a:tc>
                  <a:txBody>
                    <a:bodyPr/>
                    <a:lstStyle/>
                    <a:p>
                      <a:pPr marL="0" marR="0" algn="just">
                        <a:spcBef>
                          <a:spcPts val="0"/>
                        </a:spcBef>
                        <a:spcAft>
                          <a:spcPts val="0"/>
                        </a:spcAft>
                      </a:pPr>
                      <a:r>
                        <a:rPr lang="en-US" sz="1400" dirty="0">
                          <a:effectLst/>
                        </a:rPr>
                        <a:t>Version Number</a:t>
                      </a:r>
                      <a:endParaRPr lang="en-US" sz="1400" dirty="0">
                        <a:effectLst/>
                        <a:latin typeface="Calibri"/>
                        <a:ea typeface="Calibri"/>
                      </a:endParaRPr>
                    </a:p>
                  </a:txBody>
                  <a:tcPr marL="68580" marR="68580" marT="0" marB="0" anchor="ctr"/>
                </a:tc>
                <a:tc gridSpan="4">
                  <a:txBody>
                    <a:bodyPr/>
                    <a:lstStyle/>
                    <a:p>
                      <a:pPr marL="0" marR="0" algn="just">
                        <a:spcBef>
                          <a:spcPts val="0"/>
                        </a:spcBef>
                        <a:spcAft>
                          <a:spcPts val="0"/>
                        </a:spcAft>
                      </a:pPr>
                      <a:r>
                        <a:rPr lang="en-US" sz="1400" dirty="0">
                          <a:effectLst/>
                        </a:rPr>
                        <a:t>Changes made</a:t>
                      </a:r>
                      <a:endParaRPr lang="en-US" sz="1400" dirty="0">
                        <a:effectLst/>
                        <a:latin typeface="Calibri"/>
                        <a:ea typeface="Calibri"/>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r>
                        <a:rPr lang="en-US" sz="1400" dirty="0">
                          <a:effectLst/>
                        </a:rPr>
                        <a:t>V1.0</a:t>
                      </a:r>
                      <a:endParaRPr lang="en-US" sz="1400" dirty="0">
                        <a:effectLst/>
                        <a:latin typeface="Calibri"/>
                        <a:ea typeface="Calibri"/>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lumMod val="65000"/>
                              <a:lumOff val="35000"/>
                            </a:schemeClr>
                          </a:solidFill>
                          <a:latin typeface="+mn-lt"/>
                          <a:ea typeface="+mn-ea"/>
                          <a:cs typeface="+mn-cs"/>
                        </a:rPr>
                        <a:t>CATP Solutions Team</a:t>
                      </a:r>
                    </a:p>
                  </a:txBody>
                  <a:tcPr marL="68580" marR="68580" marT="0" marB="0" anchor="ctr"/>
                </a:tc>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rPr>
                        <a:t> </a:t>
                      </a:r>
                      <a:r>
                        <a:rPr lang="en-US" sz="14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400" dirty="0">
                        <a:effectLst/>
                        <a:latin typeface="Calibri"/>
                        <a:ea typeface="Calibri"/>
                      </a:endParaRPr>
                    </a:p>
                  </a:txBody>
                  <a:tcPr marL="68580" marR="68580" marT="0" marB="0" anchor="ctr"/>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nchor="ctr"/>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V1.1</a:t>
                      </a:r>
                      <a:endParaRPr lang="en-US" sz="1400" dirty="0">
                        <a:effectLst/>
                        <a:latin typeface="Calibri"/>
                        <a:ea typeface="Calibri"/>
                      </a:endParaRPr>
                    </a:p>
                  </a:txBody>
                  <a:tcPr marL="68580" marR="68580" marT="0" marB="0" anchor="ctr"/>
                </a:tc>
                <a:tc>
                  <a:txBody>
                    <a:bodyPr/>
                    <a:lstStyle/>
                    <a:p>
                      <a:pPr marL="0" marR="0" algn="just" defTabSz="914400" rtl="0" eaLnBrk="1" latinLnBrk="0" hangingPunct="1">
                        <a:spcBef>
                          <a:spcPts val="0"/>
                        </a:spcBef>
                        <a:spcAft>
                          <a:spcPts val="0"/>
                        </a:spcAft>
                      </a:pPr>
                      <a:r>
                        <a:rPr lang="en-US" sz="1400" b="1" kern="1200" dirty="0" smtClean="0">
                          <a:solidFill>
                            <a:schemeClr val="tx1">
                              <a:lumMod val="65000"/>
                              <a:lumOff val="35000"/>
                            </a:schemeClr>
                          </a:solidFill>
                          <a:latin typeface="+mn-lt"/>
                          <a:ea typeface="+mn-ea"/>
                          <a:cs typeface="+mn-cs"/>
                        </a:rPr>
                        <a:t>Slide No.</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Changed By</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Effective Date</a:t>
                      </a:r>
                      <a:endParaRPr lang="en-US" sz="14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400" b="1" kern="1200" dirty="0" smtClean="0">
                          <a:solidFill>
                            <a:schemeClr val="tx1">
                              <a:lumMod val="65000"/>
                              <a:lumOff val="35000"/>
                            </a:schemeClr>
                          </a:solidFill>
                          <a:latin typeface="+mn-lt"/>
                          <a:ea typeface="+mn-ea"/>
                          <a:cs typeface="+mn-cs"/>
                        </a:rPr>
                        <a:t>Changes Effected</a:t>
                      </a:r>
                      <a:endParaRPr lang="en-US" sz="14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indent="0" algn="l" defTabSz="914400" rtl="0" eaLnBrk="1" latinLnBrk="0" hangingPunct="1">
                        <a:spcBef>
                          <a:spcPts val="0"/>
                        </a:spcBef>
                        <a:spcAft>
                          <a:spcPts val="0"/>
                        </a:spcAft>
                        <a:buFont typeface="Arial" pitchFamily="34" charset="0"/>
                        <a:buNone/>
                      </a:pPr>
                      <a:r>
                        <a:rPr lang="en-US" sz="2000" kern="1200">
                          <a:solidFill>
                            <a:schemeClr val="dk1"/>
                          </a:solidFill>
                          <a:effectLst/>
                          <a:latin typeface="+mn-lt"/>
                          <a:ea typeface="+mn-ea"/>
                          <a:cs typeface="+mn-cs"/>
                        </a:rPr>
                        <a:t> </a:t>
                      </a:r>
                    </a:p>
                  </a:txBody>
                  <a:tcPr marL="68580" marR="68580" marT="0" marB="0" anchor="ctr"/>
                </a:tc>
                <a:tc>
                  <a:txBody>
                    <a:bodyPr/>
                    <a:lstStyle/>
                    <a:p>
                      <a:pPr marL="0" marR="0" indent="0" algn="l" defTabSz="914400" rtl="0" eaLnBrk="1" latinLnBrk="0" hangingPunct="1">
                        <a:spcBef>
                          <a:spcPts val="0"/>
                        </a:spcBef>
                        <a:spcAft>
                          <a:spcPts val="0"/>
                        </a:spcAft>
                        <a:buFont typeface="Arial" pitchFamily="34" charset="0"/>
                        <a:buNone/>
                      </a:pPr>
                      <a:r>
                        <a:rPr lang="en-US" sz="2000" kern="1200" dirty="0">
                          <a:solidFill>
                            <a:schemeClr val="dk1"/>
                          </a:solidFill>
                          <a:effectLst/>
                          <a:latin typeface="+mn-lt"/>
                          <a:ea typeface="+mn-ea"/>
                          <a:cs typeface="+mn-cs"/>
                        </a:rPr>
                        <a:t> </a:t>
                      </a:r>
                      <a:r>
                        <a:rPr lang="en-US" sz="2000" kern="1200" dirty="0" smtClean="0">
                          <a:solidFill>
                            <a:schemeClr val="dk1"/>
                          </a:solidFill>
                          <a:effectLst/>
                          <a:latin typeface="+mn-lt"/>
                          <a:ea typeface="+mn-ea"/>
                          <a:cs typeface="+mn-cs"/>
                        </a:rPr>
                        <a:t>1-25</a:t>
                      </a:r>
                      <a:endParaRPr lang="en-US" sz="2000" kern="1200" dirty="0">
                        <a:solidFill>
                          <a:schemeClr val="dk1"/>
                        </a:solidFill>
                        <a:effectLst/>
                        <a:latin typeface="+mn-lt"/>
                        <a:ea typeface="+mn-ea"/>
                        <a:cs typeface="+mn-cs"/>
                      </a:endParaRPr>
                    </a:p>
                  </a:txBody>
                  <a:tcPr marL="68580" marR="68580" marT="0" marB="0" anchor="ctr"/>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2000" kern="1200" dirty="0" smtClean="0">
                          <a:solidFill>
                            <a:schemeClr val="dk1"/>
                          </a:solidFill>
                          <a:effectLst/>
                          <a:latin typeface="+mn-lt"/>
                          <a:ea typeface="+mn-ea"/>
                          <a:cs typeface="+mn-cs"/>
                        </a:rPr>
                        <a:t>Base-lining Content</a:t>
                      </a:r>
                      <a:endParaRPr lang="en-US" sz="2000" kern="1200" dirty="0">
                        <a:solidFill>
                          <a:schemeClr val="dk1"/>
                        </a:solidFill>
                        <a:effectLst/>
                        <a:latin typeface="+mn-lt"/>
                        <a:ea typeface="+mn-ea"/>
                        <a:cs typeface="+mn-cs"/>
                      </a:endParaRPr>
                    </a:p>
                  </a:txBody>
                  <a:tcPr marL="68580" marR="68580" marT="0" marB="0"/>
                </a:tc>
              </a:tr>
              <a:tr h="304800">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nchor="ctr"/>
                </a:tc>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nchor="ctr"/>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nchor="ctr"/>
                </a:tc>
                <a:tc>
                  <a:txBody>
                    <a:bodyPr/>
                    <a:lstStyle/>
                    <a:p>
                      <a:pPr marL="0" marR="0">
                        <a:spcBef>
                          <a:spcPts val="0"/>
                        </a:spcBef>
                        <a:spcAft>
                          <a:spcPts val="0"/>
                        </a:spcAft>
                      </a:pPr>
                      <a:r>
                        <a:rPr lang="en-US" sz="1400">
                          <a:effectLst/>
                        </a:rPr>
                        <a:t> </a:t>
                      </a:r>
                      <a:endParaRPr lang="en-US" sz="1400">
                        <a:effectLst/>
                        <a:latin typeface="Calibri"/>
                        <a:ea typeface="Calibri"/>
                      </a:endParaRPr>
                    </a:p>
                  </a:txBody>
                  <a:tcPr marL="68580" marR="68580" marT="0" marB="0" anchor="ctr"/>
                </a:tc>
                <a:tc>
                  <a:txBody>
                    <a:bodyPr/>
                    <a:lstStyle/>
                    <a:p>
                      <a:pPr marL="0" marR="0">
                        <a:spcBef>
                          <a:spcPts val="0"/>
                        </a:spcBef>
                        <a:spcAft>
                          <a:spcPts val="0"/>
                        </a:spcAft>
                      </a:pPr>
                      <a:r>
                        <a:rPr lang="en-US" sz="1400" dirty="0">
                          <a:effectLst/>
                        </a:rPr>
                        <a:t> </a:t>
                      </a:r>
                      <a:endParaRPr lang="en-US" sz="1400" dirty="0">
                        <a:effectLst/>
                        <a:latin typeface="Calibri"/>
                        <a:ea typeface="Calibri"/>
                      </a:endParaRPr>
                    </a:p>
                  </a:txBody>
                  <a:tcPr marL="68580" marR="68580" marT="0" marB="0" anchor="ctr"/>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12126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00" y="342900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dirty="0"/>
              <a:t>Overview</a:t>
            </a:r>
          </a:p>
        </p:txBody>
      </p:sp>
      <p:sp>
        <p:nvSpPr>
          <p:cNvPr id="8" name="Oval Callout 7"/>
          <p:cNvSpPr/>
          <p:nvPr/>
        </p:nvSpPr>
        <p:spPr>
          <a:xfrm>
            <a:off x="3429000" y="1905015"/>
            <a:ext cx="5181600" cy="166947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r>
              <a:rPr lang="en-US" sz="1600" b="1" dirty="0" smtClean="0">
                <a:solidFill>
                  <a:schemeClr val="bg1"/>
                </a:solidFill>
              </a:rPr>
              <a:t>Now that you </a:t>
            </a:r>
            <a:r>
              <a:rPr lang="en-US" sz="1600" b="1" dirty="0">
                <a:solidFill>
                  <a:schemeClr val="bg1"/>
                </a:solidFill>
              </a:rPr>
              <a:t>know </a:t>
            </a:r>
            <a:r>
              <a:rPr lang="en-US" sz="1600" b="1" dirty="0" smtClean="0">
                <a:solidFill>
                  <a:schemeClr val="bg1"/>
                </a:solidFill>
              </a:rPr>
              <a:t>what data structures are, in this session, you will learn how to do searching and sorting with the data</a:t>
            </a:r>
            <a:r>
              <a:rPr lang="en-US" sz="1600" b="1" dirty="0">
                <a:solidFill>
                  <a:schemeClr val="bg1"/>
                </a:solidFill>
              </a:rPr>
              <a:t>.</a:t>
            </a:r>
          </a:p>
        </p:txBody>
      </p:sp>
    </p:spTree>
    <p:extLst>
      <p:ext uri="{BB962C8B-B14F-4D97-AF65-F5344CB8AC3E}">
        <p14:creationId xmlns:p14="http://schemas.microsoft.com/office/powerpoint/2010/main" val="65449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65760" indent="-365760">
              <a:lnSpc>
                <a:spcPct val="120000"/>
              </a:lnSpc>
              <a:spcBef>
                <a:spcPts val="0"/>
              </a:spcBef>
            </a:pPr>
            <a:r>
              <a:rPr lang="en-US" dirty="0"/>
              <a:t>After completing this session, you will be able to</a:t>
            </a:r>
            <a:r>
              <a:rPr lang="en-US" dirty="0" smtClean="0"/>
              <a:t>:</a:t>
            </a:r>
            <a:endParaRPr dirty="0" smtClean="0"/>
          </a:p>
          <a:p>
            <a:pPr marL="765810" lvl="1" indent="-365760">
              <a:lnSpc>
                <a:spcPct val="120000"/>
              </a:lnSpc>
              <a:spcBef>
                <a:spcPts val="0"/>
              </a:spcBef>
            </a:pPr>
            <a:r>
              <a:rPr lang="en-US" dirty="0" smtClean="0"/>
              <a:t>Identify the different types of Searching Techniques.</a:t>
            </a:r>
          </a:p>
          <a:p>
            <a:pPr marL="765810" lvl="1" indent="-365760">
              <a:lnSpc>
                <a:spcPct val="120000"/>
              </a:lnSpc>
              <a:spcBef>
                <a:spcPts val="0"/>
              </a:spcBef>
            </a:pPr>
            <a:r>
              <a:rPr lang="en-US" dirty="0" smtClean="0"/>
              <a:t>Identify the </a:t>
            </a:r>
            <a:r>
              <a:rPr lang="en-US" dirty="0"/>
              <a:t>different types of Sorting </a:t>
            </a:r>
            <a:r>
              <a:rPr lang="en-US" dirty="0" smtClean="0"/>
              <a:t>Techniques.</a:t>
            </a:r>
          </a:p>
          <a:p>
            <a:pPr marL="0" indent="0">
              <a:buNone/>
            </a:pP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133600"/>
            <a:ext cx="3733800" cy="350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5"/>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65760" indent="-365760">
              <a:lnSpc>
                <a:spcPct val="120000"/>
              </a:lnSpc>
              <a:spcBef>
                <a:spcPts val="0"/>
              </a:spcBef>
            </a:pPr>
            <a:r>
              <a:rPr lang="en-US" dirty="0"/>
              <a:t>Searching is </a:t>
            </a:r>
            <a:r>
              <a:rPr lang="en-US" dirty="0" smtClean="0"/>
              <a:t>the </a:t>
            </a:r>
            <a:r>
              <a:rPr lang="en-US" dirty="0"/>
              <a:t>process of locating </a:t>
            </a:r>
            <a:r>
              <a:rPr lang="en-US" dirty="0" smtClean="0"/>
              <a:t>a particular element in </a:t>
            </a:r>
            <a:r>
              <a:rPr lang="en-US" dirty="0"/>
              <a:t>a</a:t>
            </a:r>
            <a:r>
              <a:rPr lang="en-US" dirty="0" smtClean="0"/>
              <a:t> given list.</a:t>
            </a:r>
            <a:endParaRPr lang="en-US" dirty="0"/>
          </a:p>
          <a:p>
            <a:pPr marL="365760" indent="-365760">
              <a:lnSpc>
                <a:spcPct val="120000"/>
              </a:lnSpc>
              <a:spcBef>
                <a:spcPts val="0"/>
              </a:spcBef>
            </a:pPr>
            <a:r>
              <a:rPr lang="en-US" dirty="0" smtClean="0"/>
              <a:t>There are two types of searching techniques: Linear search and Binary search.</a:t>
            </a:r>
          </a:p>
          <a:p>
            <a:endParaRPr lang="en-US" dirty="0"/>
          </a:p>
        </p:txBody>
      </p:sp>
      <p:sp>
        <p:nvSpPr>
          <p:cNvPr id="3" name="Title 2"/>
          <p:cNvSpPr>
            <a:spLocks noGrp="1"/>
          </p:cNvSpPr>
          <p:nvPr>
            <p:ph type="title"/>
          </p:nvPr>
        </p:nvSpPr>
        <p:spPr/>
        <p:txBody>
          <a:bodyPr/>
          <a:lstStyle/>
          <a:p>
            <a:r>
              <a:rPr lang="en-US" dirty="0" smtClean="0"/>
              <a:t>Searching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38615819"/>
              </p:ext>
            </p:extLst>
          </p:nvPr>
        </p:nvGraphicFramePr>
        <p:xfrm>
          <a:off x="4648200" y="1600201"/>
          <a:ext cx="4038600" cy="152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 y="1706732"/>
            <a:ext cx="8686800" cy="3136940"/>
          </a:xfrm>
        </p:spPr>
        <p:txBody>
          <a:bodyPr/>
          <a:lstStyle/>
          <a:p>
            <a:pPr marL="800100" lvl="1" indent="-342900">
              <a:buFont typeface="+mj-lt"/>
              <a:buAutoNum type="arabicPeriod"/>
            </a:pPr>
            <a:r>
              <a:rPr lang="en-US" dirty="0" smtClean="0"/>
              <a:t>In Linear search, the list is searched sequentially.</a:t>
            </a:r>
          </a:p>
          <a:p>
            <a:pPr marL="800100" lvl="1" indent="-342900">
              <a:buFont typeface="+mj-lt"/>
              <a:buAutoNum type="arabicPeriod"/>
            </a:pPr>
            <a:r>
              <a:rPr lang="en-US" dirty="0" smtClean="0"/>
              <a:t>The searching starts at the beginning.</a:t>
            </a:r>
          </a:p>
          <a:p>
            <a:pPr marL="800100" lvl="1" indent="-342900">
              <a:buFont typeface="+mj-lt"/>
              <a:buAutoNum type="arabicPeriod"/>
            </a:pPr>
            <a:r>
              <a:rPr lang="en-US" dirty="0" smtClean="0"/>
              <a:t>All the elements preceding the search element must be traversed.</a:t>
            </a:r>
          </a:p>
          <a:p>
            <a:pPr marL="800100" lvl="1" indent="-342900">
              <a:buFont typeface="+mj-lt"/>
              <a:buAutoNum type="arabicPeriod"/>
            </a:pPr>
            <a:r>
              <a:rPr lang="en-US" dirty="0" smtClean="0"/>
              <a:t>If the search value is at 10th position, all the elements from 1-9th  positions must be checked before 10th .</a:t>
            </a:r>
          </a:p>
          <a:p>
            <a:pPr marL="800100" lvl="1" indent="-342900">
              <a:buFont typeface="+mj-lt"/>
              <a:buAutoNum type="arabicPeriod"/>
            </a:pPr>
            <a:r>
              <a:rPr lang="en-US" dirty="0" smtClean="0"/>
              <a:t>The list need not be in sorted order.</a:t>
            </a:r>
          </a:p>
          <a:p>
            <a:pPr marL="457200" lvl="1" indent="0">
              <a:buNone/>
            </a:pPr>
            <a:endParaRPr lang="en-US" dirty="0"/>
          </a:p>
          <a:p>
            <a:pPr lvl="1"/>
            <a:endParaRPr lang="en-US" dirty="0" smtClean="0"/>
          </a:p>
          <a:p>
            <a:pPr marL="0" indent="0" algn="ctr">
              <a:buNone/>
            </a:pPr>
            <a:r>
              <a:rPr lang="en-US" dirty="0" smtClean="0"/>
              <a:t>Search 13 from the following list containing 9 elements</a:t>
            </a:r>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
            </a:r>
            <a:br>
              <a:rPr lang="en-US" dirty="0" smtClean="0"/>
            </a:br>
            <a:r>
              <a:rPr lang="en-US" dirty="0" smtClean="0"/>
              <a:t>Linear Searching</a:t>
            </a:r>
            <a:br>
              <a:rPr lang="en-US" dirty="0" smtClean="0"/>
            </a:br>
            <a:endParaRPr lang="en-US" dirty="0"/>
          </a:p>
        </p:txBody>
      </p:sp>
      <p:pic>
        <p:nvPicPr>
          <p:cNvPr id="5" name="Picture 4" descr="linearsearch-altered.png"/>
          <p:cNvPicPr>
            <a:picLocks noChangeAspect="1"/>
          </p:cNvPicPr>
          <p:nvPr/>
        </p:nvPicPr>
        <p:blipFill>
          <a:blip r:embed="rId3" cstate="print"/>
          <a:stretch>
            <a:fillRect/>
          </a:stretch>
        </p:blipFill>
        <p:spPr>
          <a:xfrm>
            <a:off x="1219200" y="4843672"/>
            <a:ext cx="6629400" cy="1157038"/>
          </a:xfrm>
          <a:prstGeom prst="rect">
            <a:avLst/>
          </a:prstGeom>
        </p:spPr>
      </p:pic>
      <p:sp>
        <p:nvSpPr>
          <p:cNvPr id="14" name="TextBox 13"/>
          <p:cNvSpPr txBox="1"/>
          <p:nvPr/>
        </p:nvSpPr>
        <p:spPr>
          <a:xfrm>
            <a:off x="533400" y="117526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The characteristics of Linear searching are as follows:</a:t>
            </a:r>
          </a:p>
        </p:txBody>
      </p:sp>
    </p:spTree>
    <p:extLst>
      <p:ext uri="{BB962C8B-B14F-4D97-AF65-F5344CB8AC3E}">
        <p14:creationId xmlns:p14="http://schemas.microsoft.com/office/powerpoint/2010/main" val="393654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2000"/>
                                        <p:tgtEl>
                                          <p:spTgt spid="2">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1057275"/>
          </a:xfrm>
        </p:spPr>
        <p:txBody>
          <a:bodyPr/>
          <a:lstStyle/>
          <a:p>
            <a:r>
              <a:rPr lang="en-US" dirty="0" smtClean="0"/>
              <a:t>Example: </a:t>
            </a:r>
          </a:p>
          <a:p>
            <a:pPr lvl="1"/>
            <a:r>
              <a:rPr lang="en-US" dirty="0" smtClean="0"/>
              <a:t>Input list: 120, 18, 215, 360, 45, 148, 50</a:t>
            </a:r>
          </a:p>
          <a:p>
            <a:pPr lvl="1"/>
            <a:r>
              <a:rPr lang="en-US" dirty="0" smtClean="0"/>
              <a:t>Search element : 45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dirty="0" smtClean="0">
                <a:solidFill>
                  <a:schemeClr val="bg1"/>
                </a:solidFill>
              </a:rPr>
              <a:t>Example of Linear Searching</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30228617"/>
              </p:ext>
            </p:extLst>
          </p:nvPr>
        </p:nvGraphicFramePr>
        <p:xfrm>
          <a:off x="1371600" y="2743200"/>
          <a:ext cx="6629400" cy="2743198"/>
        </p:xfrm>
        <a:graphic>
          <a:graphicData uri="http://schemas.openxmlformats.org/drawingml/2006/table">
            <a:tbl>
              <a:tblPr firstRow="1" bandRow="1">
                <a:tableStyleId>{21E4AEA4-8DFA-4A89-87EB-49C32662AFE0}</a:tableStyleId>
              </a:tblPr>
              <a:tblGrid>
                <a:gridCol w="1160145"/>
                <a:gridCol w="1278255"/>
                <a:gridCol w="1524000"/>
                <a:gridCol w="1096879"/>
                <a:gridCol w="1570121"/>
              </a:tblGrid>
              <a:tr h="703958">
                <a:tc>
                  <a:txBody>
                    <a:bodyPr/>
                    <a:lstStyle/>
                    <a:p>
                      <a:pPr algn="ctr"/>
                      <a:r>
                        <a:rPr lang="en-US" dirty="0" smtClean="0"/>
                        <a:t>Iteration</a:t>
                      </a:r>
                      <a:endParaRPr lang="en-US" dirty="0">
                        <a:solidFill>
                          <a:schemeClr val="bg1"/>
                        </a:solidFill>
                      </a:endParaRPr>
                    </a:p>
                  </a:txBody>
                  <a:tcPr/>
                </a:tc>
                <a:tc>
                  <a:txBody>
                    <a:bodyPr/>
                    <a:lstStyle/>
                    <a:p>
                      <a:pPr algn="ctr"/>
                      <a:r>
                        <a:rPr lang="en-US" dirty="0" smtClean="0"/>
                        <a:t>Element</a:t>
                      </a:r>
                      <a:endParaRPr lang="en-US" dirty="0">
                        <a:solidFill>
                          <a:schemeClr val="bg1"/>
                        </a:solidFill>
                      </a:endParaRPr>
                    </a:p>
                  </a:txBody>
                  <a:tcPr/>
                </a:tc>
                <a:tc>
                  <a:txBody>
                    <a:bodyPr/>
                    <a:lstStyle/>
                    <a:p>
                      <a:pPr marL="0" algn="ctr" defTabSz="914400" rtl="0" eaLnBrk="1" latinLnBrk="0" hangingPunct="1"/>
                      <a:r>
                        <a:rPr lang="en-US" sz="1600" kern="1200" dirty="0" smtClean="0"/>
                        <a:t>Compare</a:t>
                      </a:r>
                      <a:endParaRPr lang="en-US" sz="1600" kern="1200" dirty="0">
                        <a:solidFill>
                          <a:schemeClr val="bg1"/>
                        </a:solidFill>
                        <a:latin typeface="+mn-lt"/>
                        <a:ea typeface="+mn-ea"/>
                        <a:cs typeface="+mn-cs"/>
                      </a:endParaRPr>
                    </a:p>
                  </a:txBody>
                  <a:tcPr/>
                </a:tc>
                <a:tc>
                  <a:txBody>
                    <a:bodyPr/>
                    <a:lstStyle/>
                    <a:p>
                      <a:pPr algn="ctr"/>
                      <a:r>
                        <a:rPr lang="en-US" dirty="0" smtClean="0"/>
                        <a:t>Found?</a:t>
                      </a:r>
                      <a:endParaRPr lang="en-US" dirty="0">
                        <a:solidFill>
                          <a:schemeClr val="bg1"/>
                        </a:solidFill>
                      </a:endParaRPr>
                    </a:p>
                  </a:txBody>
                  <a:tcPr/>
                </a:tc>
                <a:tc>
                  <a:txBody>
                    <a:bodyPr/>
                    <a:lstStyle/>
                    <a:p>
                      <a:pPr algn="ctr"/>
                      <a:r>
                        <a:rPr lang="en-US" dirty="0" smtClean="0"/>
                        <a:t>Continue</a:t>
                      </a:r>
                      <a:r>
                        <a:rPr lang="en-US" baseline="0" dirty="0" smtClean="0"/>
                        <a:t> Iteration?</a:t>
                      </a:r>
                      <a:endParaRPr lang="en-US" dirty="0">
                        <a:solidFill>
                          <a:schemeClr val="bg1"/>
                        </a:solidFill>
                      </a:endParaRPr>
                    </a:p>
                  </a:txBody>
                  <a:tcPr/>
                </a:tc>
              </a:tr>
              <a:tr h="407848">
                <a:tc>
                  <a:txBody>
                    <a:bodyPr/>
                    <a:lstStyle/>
                    <a:p>
                      <a:pPr algn="ctr"/>
                      <a:r>
                        <a:rPr lang="en-US" dirty="0" smtClean="0"/>
                        <a:t>1</a:t>
                      </a:r>
                      <a:endParaRPr lang="en-US" dirty="0"/>
                    </a:p>
                  </a:txBody>
                  <a:tcPr/>
                </a:tc>
                <a:tc>
                  <a:txBody>
                    <a:bodyPr/>
                    <a:lstStyle/>
                    <a:p>
                      <a:pPr algn="ctr"/>
                      <a:r>
                        <a:rPr lang="en-US" dirty="0" smtClean="0"/>
                        <a:t>120</a:t>
                      </a:r>
                      <a:endParaRPr lang="en-US" dirty="0"/>
                    </a:p>
                  </a:txBody>
                  <a:tcPr/>
                </a:tc>
                <a:tc>
                  <a:txBody>
                    <a:bodyPr/>
                    <a:lstStyle/>
                    <a:p>
                      <a:pPr marL="0" algn="ctr" defTabSz="914400" rtl="0" eaLnBrk="1" latinLnBrk="0" hangingPunct="1"/>
                      <a:r>
                        <a:rPr lang="en-US" sz="1600" kern="1200" dirty="0" smtClean="0"/>
                        <a:t>120 = 45</a:t>
                      </a:r>
                      <a:endParaRPr lang="en-US" sz="1600" kern="1200" dirty="0">
                        <a:solidFill>
                          <a:schemeClr val="dk1"/>
                        </a:solidFill>
                        <a:latin typeface="+mn-lt"/>
                        <a:ea typeface="+mn-ea"/>
                        <a:cs typeface="+mn-cs"/>
                      </a:endParaRPr>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07848">
                <a:tc>
                  <a:txBody>
                    <a:bodyPr/>
                    <a:lstStyle/>
                    <a:p>
                      <a:pPr algn="ctr"/>
                      <a:r>
                        <a:rPr lang="en-US" dirty="0" smtClean="0"/>
                        <a:t>2</a:t>
                      </a:r>
                      <a:endParaRPr lang="en-US" dirty="0"/>
                    </a:p>
                  </a:txBody>
                  <a:tcPr/>
                </a:tc>
                <a:tc>
                  <a:txBody>
                    <a:bodyPr/>
                    <a:lstStyle/>
                    <a:p>
                      <a:pPr algn="ctr"/>
                      <a:r>
                        <a:rPr lang="en-US" dirty="0" smtClean="0"/>
                        <a:t>18</a:t>
                      </a:r>
                      <a:endParaRPr lang="en-US" dirty="0"/>
                    </a:p>
                  </a:txBody>
                  <a:tcPr/>
                </a:tc>
                <a:tc>
                  <a:txBody>
                    <a:bodyPr/>
                    <a:lstStyle/>
                    <a:p>
                      <a:pPr marL="0" algn="ctr" defTabSz="914400" rtl="0" eaLnBrk="1" latinLnBrk="0" hangingPunct="1"/>
                      <a:r>
                        <a:rPr lang="en-US" sz="1600" kern="1200" dirty="0" smtClean="0"/>
                        <a:t>18=45</a:t>
                      </a:r>
                      <a:endParaRPr lang="en-US" sz="1600" kern="1200" dirty="0">
                        <a:solidFill>
                          <a:schemeClr val="dk1"/>
                        </a:solidFill>
                        <a:latin typeface="+mn-lt"/>
                        <a:ea typeface="+mn-ea"/>
                        <a:cs typeface="+mn-cs"/>
                      </a:endParaRPr>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07848">
                <a:tc>
                  <a:txBody>
                    <a:bodyPr/>
                    <a:lstStyle/>
                    <a:p>
                      <a:pPr algn="ctr"/>
                      <a:r>
                        <a:rPr lang="en-US" dirty="0" smtClean="0"/>
                        <a:t>3</a:t>
                      </a:r>
                      <a:endParaRPr lang="en-US" dirty="0"/>
                    </a:p>
                  </a:txBody>
                  <a:tcPr/>
                </a:tc>
                <a:tc>
                  <a:txBody>
                    <a:bodyPr/>
                    <a:lstStyle/>
                    <a:p>
                      <a:pPr algn="ctr"/>
                      <a:r>
                        <a:rPr lang="en-US" dirty="0" smtClean="0"/>
                        <a:t>215</a:t>
                      </a:r>
                      <a:endParaRPr lang="en-US" dirty="0"/>
                    </a:p>
                  </a:txBody>
                  <a:tcPr/>
                </a:tc>
                <a:tc>
                  <a:txBody>
                    <a:bodyPr/>
                    <a:lstStyle/>
                    <a:p>
                      <a:pPr marL="0" algn="ctr" defTabSz="914400" rtl="0" eaLnBrk="1" latinLnBrk="0" hangingPunct="1"/>
                      <a:r>
                        <a:rPr lang="en-US" sz="1600" kern="1200" dirty="0" smtClean="0"/>
                        <a:t>215=45</a:t>
                      </a:r>
                      <a:endParaRPr lang="en-US" sz="1600" kern="1200" dirty="0">
                        <a:solidFill>
                          <a:schemeClr val="dk1"/>
                        </a:solidFill>
                        <a:latin typeface="+mn-lt"/>
                        <a:ea typeface="+mn-ea"/>
                        <a:cs typeface="+mn-cs"/>
                      </a:endParaRPr>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07848">
                <a:tc>
                  <a:txBody>
                    <a:bodyPr/>
                    <a:lstStyle/>
                    <a:p>
                      <a:pPr algn="ctr"/>
                      <a:r>
                        <a:rPr lang="en-US" dirty="0" smtClean="0"/>
                        <a:t>4</a:t>
                      </a:r>
                      <a:endParaRPr lang="en-US" dirty="0"/>
                    </a:p>
                  </a:txBody>
                  <a:tcPr/>
                </a:tc>
                <a:tc>
                  <a:txBody>
                    <a:bodyPr/>
                    <a:lstStyle/>
                    <a:p>
                      <a:pPr algn="ctr"/>
                      <a:r>
                        <a:rPr lang="en-US" dirty="0" smtClean="0"/>
                        <a:t>360</a:t>
                      </a:r>
                      <a:endParaRPr lang="en-US" dirty="0"/>
                    </a:p>
                  </a:txBody>
                  <a:tcPr/>
                </a:tc>
                <a:tc>
                  <a:txBody>
                    <a:bodyPr/>
                    <a:lstStyle/>
                    <a:p>
                      <a:pPr marL="0" algn="ctr" defTabSz="914400" rtl="0" eaLnBrk="1" latinLnBrk="0" hangingPunct="1"/>
                      <a:r>
                        <a:rPr lang="en-US" sz="1600" kern="1200" dirty="0" smtClean="0"/>
                        <a:t>360=45</a:t>
                      </a:r>
                      <a:endParaRPr lang="en-US" sz="1600" kern="1200" dirty="0">
                        <a:solidFill>
                          <a:schemeClr val="dk1"/>
                        </a:solidFill>
                        <a:latin typeface="+mn-lt"/>
                        <a:ea typeface="+mn-ea"/>
                        <a:cs typeface="+mn-cs"/>
                      </a:endParaRPr>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07848">
                <a:tc>
                  <a:txBody>
                    <a:bodyPr/>
                    <a:lstStyle/>
                    <a:p>
                      <a:pPr algn="ctr"/>
                      <a:r>
                        <a:rPr lang="en-US" dirty="0" smtClean="0"/>
                        <a:t>5</a:t>
                      </a:r>
                      <a:endParaRPr lang="en-US" dirty="0"/>
                    </a:p>
                  </a:txBody>
                  <a:tcPr/>
                </a:tc>
                <a:tc>
                  <a:txBody>
                    <a:bodyPr/>
                    <a:lstStyle/>
                    <a:p>
                      <a:pPr algn="ctr"/>
                      <a:r>
                        <a:rPr lang="en-US" dirty="0" smtClean="0"/>
                        <a:t>45</a:t>
                      </a:r>
                      <a:endParaRPr lang="en-US" dirty="0"/>
                    </a:p>
                  </a:txBody>
                  <a:tcPr/>
                </a:tc>
                <a:tc>
                  <a:txBody>
                    <a:bodyPr/>
                    <a:lstStyle/>
                    <a:p>
                      <a:pPr marL="0" algn="ctr" defTabSz="914400" rtl="0" eaLnBrk="1" latinLnBrk="0" hangingPunct="1"/>
                      <a:r>
                        <a:rPr lang="en-US" sz="1600" kern="1200" dirty="0" smtClean="0"/>
                        <a:t>45=45</a:t>
                      </a:r>
                      <a:endParaRPr lang="en-US" sz="1600" kern="1200" dirty="0">
                        <a:solidFill>
                          <a:schemeClr val="dk1"/>
                        </a:solidFill>
                        <a:latin typeface="+mn-lt"/>
                        <a:ea typeface="+mn-ea"/>
                        <a:cs typeface="+mn-cs"/>
                      </a:endParaRPr>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r>
            </a:tbl>
          </a:graphicData>
        </a:graphic>
      </p:graphicFrame>
    </p:spTree>
    <p:extLst>
      <p:ext uri="{BB962C8B-B14F-4D97-AF65-F5344CB8AC3E}">
        <p14:creationId xmlns:p14="http://schemas.microsoft.com/office/powerpoint/2010/main" val="144158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888405"/>
            <a:ext cx="8686800" cy="4131395"/>
          </a:xfrm>
        </p:spPr>
        <p:txBody>
          <a:bodyPr/>
          <a:lstStyle/>
          <a:p>
            <a:pPr marL="400050">
              <a:buFont typeface="+mj-lt"/>
              <a:buAutoNum type="arabicPeriod"/>
            </a:pPr>
            <a:r>
              <a:rPr lang="en-US" dirty="0" smtClean="0"/>
              <a:t>In Binary searching, the list must be in a sorted order</a:t>
            </a:r>
          </a:p>
          <a:p>
            <a:pPr marL="400050">
              <a:buFont typeface="+mj-lt"/>
              <a:buAutoNum type="arabicPeriod"/>
            </a:pPr>
            <a:r>
              <a:rPr lang="en-US" dirty="0" smtClean="0"/>
              <a:t>In a Binary search, the search is done over the entire list even if the element to be searched is not available.</a:t>
            </a:r>
          </a:p>
          <a:p>
            <a:pPr marL="400050">
              <a:buFont typeface="+mj-lt"/>
              <a:buAutoNum type="arabicPeriod"/>
            </a:pPr>
            <a:r>
              <a:rPr lang="en-US" dirty="0" smtClean="0"/>
              <a:t>Some of our improvements work to minimize the cost of traversing the whole data set.</a:t>
            </a:r>
          </a:p>
          <a:p>
            <a:pPr marL="400050">
              <a:buFont typeface="+mj-lt"/>
              <a:buAutoNum type="arabicPeriod"/>
            </a:pPr>
            <a:r>
              <a:rPr lang="en-US" dirty="0" smtClean="0"/>
              <a:t>Advantages of a sorted list:</a:t>
            </a:r>
          </a:p>
          <a:p>
            <a:pPr lvl="1"/>
            <a:r>
              <a:rPr lang="en-US" dirty="0" smtClean="0"/>
              <a:t>If you start searching in the middle of the list you could determine which half the item is in (because the list is sorted).</a:t>
            </a:r>
          </a:p>
          <a:p>
            <a:pPr lvl="1"/>
            <a:r>
              <a:rPr lang="en-US" dirty="0" smtClean="0"/>
              <a:t>This effectively divides the working range in half with a single test. This in turn reduces the time complexity.</a:t>
            </a:r>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t>Binary Searching</a:t>
            </a:r>
            <a:endParaRPr lang="en-US" dirty="0"/>
          </a:p>
        </p:txBody>
      </p:sp>
      <p:sp>
        <p:nvSpPr>
          <p:cNvPr id="20" name="TextBox 19"/>
          <p:cNvSpPr txBox="1"/>
          <p:nvPr/>
        </p:nvSpPr>
        <p:spPr>
          <a:xfrm>
            <a:off x="533400" y="117526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The characteristics of </a:t>
            </a:r>
            <a:r>
              <a:rPr lang="en-US" dirty="0" smtClean="0"/>
              <a:t>Binary </a:t>
            </a:r>
            <a:r>
              <a:rPr lang="en-US" dirty="0"/>
              <a:t>searching are as follows:</a:t>
            </a:r>
          </a:p>
        </p:txBody>
      </p:sp>
    </p:spTree>
    <p:extLst>
      <p:ext uri="{BB962C8B-B14F-4D97-AF65-F5344CB8AC3E}">
        <p14:creationId xmlns:p14="http://schemas.microsoft.com/office/powerpoint/2010/main" val="61268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1057275"/>
          </a:xfrm>
        </p:spPr>
        <p:txBody>
          <a:bodyPr/>
          <a:lstStyle/>
          <a:p>
            <a:r>
              <a:rPr lang="en-US" dirty="0" smtClean="0"/>
              <a:t>Example:</a:t>
            </a:r>
          </a:p>
          <a:p>
            <a:pPr lvl="3"/>
            <a:r>
              <a:rPr lang="en-US" dirty="0" smtClean="0"/>
              <a:t>Input Sequence: 12 18 25 36 45 48 50</a:t>
            </a:r>
          </a:p>
          <a:p>
            <a:pPr lvl="3"/>
            <a:r>
              <a:rPr lang="en-US" dirty="0" smtClean="0"/>
              <a:t>Search element : 45</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smtClean="0">
                <a:solidFill>
                  <a:schemeClr val="bg1"/>
                </a:solidFill>
              </a:rPr>
              <a:t>Example of Binary Searching</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88809113"/>
              </p:ext>
            </p:extLst>
          </p:nvPr>
        </p:nvGraphicFramePr>
        <p:xfrm>
          <a:off x="304800" y="3276600"/>
          <a:ext cx="8610600" cy="2233016"/>
        </p:xfrm>
        <a:graphic>
          <a:graphicData uri="http://schemas.openxmlformats.org/drawingml/2006/table">
            <a:tbl>
              <a:tblPr firstRow="1" bandRow="1">
                <a:tableStyleId>{21E4AEA4-8DFA-4A89-87EB-49C32662AFE0}</a:tableStyleId>
              </a:tblPr>
              <a:tblGrid>
                <a:gridCol w="1676400"/>
                <a:gridCol w="1143000"/>
                <a:gridCol w="990600"/>
                <a:gridCol w="990600"/>
                <a:gridCol w="1066800"/>
                <a:gridCol w="990600"/>
                <a:gridCol w="762000"/>
                <a:gridCol w="990600"/>
              </a:tblGrid>
              <a:tr h="838200">
                <a:tc>
                  <a:txBody>
                    <a:bodyPr/>
                    <a:lstStyle/>
                    <a:p>
                      <a:pPr algn="ctr"/>
                      <a:r>
                        <a:rPr lang="en-US" sz="1600" dirty="0" smtClean="0"/>
                        <a:t>List/Sub-list</a:t>
                      </a:r>
                      <a:endParaRPr lang="en-US" sz="1600" dirty="0">
                        <a:solidFill>
                          <a:schemeClr val="bg1"/>
                        </a:solidFill>
                      </a:endParaRPr>
                    </a:p>
                  </a:txBody>
                  <a:tcPr/>
                </a:tc>
                <a:tc>
                  <a:txBody>
                    <a:bodyPr/>
                    <a:lstStyle/>
                    <a:p>
                      <a:pPr algn="ctr"/>
                      <a:r>
                        <a:rPr lang="en-US" sz="1600" dirty="0" smtClean="0"/>
                        <a:t>No. of Elements</a:t>
                      </a:r>
                      <a:endParaRPr lang="en-US" sz="1600" dirty="0">
                        <a:solidFill>
                          <a:schemeClr val="bg1"/>
                        </a:solidFill>
                      </a:endParaRPr>
                    </a:p>
                  </a:txBody>
                  <a:tcPr/>
                </a:tc>
                <a:tc>
                  <a:txBody>
                    <a:bodyPr/>
                    <a:lstStyle/>
                    <a:p>
                      <a:pPr marL="0" indent="0" algn="ctr" defTabSz="914400" rtl="0" eaLnBrk="1" latinLnBrk="0" hangingPunct="1">
                        <a:buFont typeface="Arial" pitchFamily="34" charset="0"/>
                        <a:buNone/>
                      </a:pPr>
                      <a:r>
                        <a:rPr lang="en-US" sz="1600" kern="1200" dirty="0" smtClean="0"/>
                        <a:t>Mid Position</a:t>
                      </a:r>
                      <a:endParaRPr lang="en-US" sz="1600" kern="1200" dirty="0">
                        <a:solidFill>
                          <a:schemeClr val="bg1"/>
                        </a:solidFill>
                        <a:latin typeface="+mn-lt"/>
                        <a:ea typeface="+mn-ea"/>
                        <a:cs typeface="+mn-cs"/>
                      </a:endParaRPr>
                    </a:p>
                  </a:txBody>
                  <a:tcPr/>
                </a:tc>
                <a:tc>
                  <a:txBody>
                    <a:bodyPr/>
                    <a:lstStyle/>
                    <a:p>
                      <a:pPr algn="ctr"/>
                      <a:r>
                        <a:rPr lang="en-US" sz="1600" dirty="0" smtClean="0"/>
                        <a:t>Mid Element</a:t>
                      </a:r>
                      <a:endParaRPr lang="en-US" sz="1600" dirty="0">
                        <a:solidFill>
                          <a:schemeClr val="bg1"/>
                        </a:solidFill>
                      </a:endParaRPr>
                    </a:p>
                  </a:txBody>
                  <a:tcPr/>
                </a:tc>
                <a:tc>
                  <a:txBody>
                    <a:bodyPr/>
                    <a:lstStyle/>
                    <a:p>
                      <a:pPr algn="ctr"/>
                      <a:r>
                        <a:rPr lang="en-US" sz="1600" dirty="0" smtClean="0"/>
                        <a:t>Compare</a:t>
                      </a:r>
                      <a:endParaRPr lang="en-US" sz="1600" dirty="0">
                        <a:solidFill>
                          <a:schemeClr val="bg1"/>
                        </a:solidFill>
                      </a:endParaRPr>
                    </a:p>
                  </a:txBody>
                  <a:tcPr/>
                </a:tc>
                <a:tc>
                  <a:txBody>
                    <a:bodyPr/>
                    <a:lstStyle/>
                    <a:p>
                      <a:pPr algn="ctr"/>
                      <a:r>
                        <a:rPr lang="en-US" sz="1600" dirty="0" smtClean="0"/>
                        <a:t>Segment</a:t>
                      </a:r>
                      <a:endParaRPr lang="en-US" sz="1600" dirty="0">
                        <a:solidFill>
                          <a:schemeClr val="bg1"/>
                        </a:solidFill>
                      </a:endParaRPr>
                    </a:p>
                  </a:txBody>
                  <a:tcPr/>
                </a:tc>
                <a:tc>
                  <a:txBody>
                    <a:bodyPr/>
                    <a:lstStyle/>
                    <a:p>
                      <a:pPr algn="ctr"/>
                      <a:r>
                        <a:rPr lang="en-US" sz="1600" dirty="0" smtClean="0"/>
                        <a:t>Found</a:t>
                      </a:r>
                      <a:endParaRPr lang="en-US" sz="1600" dirty="0">
                        <a:solidFill>
                          <a:schemeClr val="bg1"/>
                        </a:solidFill>
                      </a:endParaRPr>
                    </a:p>
                  </a:txBody>
                  <a:tcPr/>
                </a:tc>
                <a:tc>
                  <a:txBody>
                    <a:bodyPr/>
                    <a:lstStyle/>
                    <a:p>
                      <a:pPr algn="ctr"/>
                      <a:r>
                        <a:rPr lang="en-US" sz="1600" dirty="0" smtClean="0"/>
                        <a:t>Continue Iteration</a:t>
                      </a:r>
                      <a:endParaRPr lang="en-US" sz="1600" dirty="0">
                        <a:solidFill>
                          <a:schemeClr val="bg1"/>
                        </a:solidFill>
                      </a:endParaRPr>
                    </a:p>
                  </a:txBody>
                  <a:tcPr/>
                </a:tc>
              </a:tr>
              <a:tr h="4078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12 18 25 36 45 48 50</a:t>
                      </a:r>
                      <a:endParaRPr lang="en-US" sz="1600" dirty="0"/>
                    </a:p>
                  </a:txBody>
                  <a:tcPr/>
                </a:tc>
                <a:tc>
                  <a:txBody>
                    <a:bodyPr/>
                    <a:lstStyle/>
                    <a:p>
                      <a:pPr algn="ctr"/>
                      <a:r>
                        <a:rPr lang="en-US" sz="1600" dirty="0" smtClean="0"/>
                        <a:t>7</a:t>
                      </a:r>
                      <a:endParaRPr lang="en-US" sz="1600" dirty="0"/>
                    </a:p>
                  </a:txBody>
                  <a:tcPr/>
                </a:tc>
                <a:tc>
                  <a:txBody>
                    <a:bodyPr/>
                    <a:lstStyle/>
                    <a:p>
                      <a:pPr marL="0" indent="0" algn="ctr" defTabSz="914400" rtl="0" eaLnBrk="1" latinLnBrk="0" hangingPunct="1">
                        <a:buFont typeface="Arial" pitchFamily="34" charset="0"/>
                        <a:buNone/>
                      </a:pPr>
                      <a:r>
                        <a:rPr lang="en-US" sz="1600" kern="1200" dirty="0" smtClean="0"/>
                        <a:t>4</a:t>
                      </a:r>
                      <a:endParaRPr lang="en-US" sz="1600" kern="1200" dirty="0">
                        <a:solidFill>
                          <a:schemeClr val="dk1"/>
                        </a:solidFill>
                        <a:latin typeface="+mn-lt"/>
                        <a:ea typeface="+mn-ea"/>
                        <a:cs typeface="+mn-cs"/>
                      </a:endParaRPr>
                    </a:p>
                  </a:txBody>
                  <a:tcPr/>
                </a:tc>
                <a:tc>
                  <a:txBody>
                    <a:bodyPr/>
                    <a:lstStyle/>
                    <a:p>
                      <a:pPr algn="ctr"/>
                      <a:r>
                        <a:rPr lang="en-US" sz="1600" dirty="0" smtClean="0"/>
                        <a:t>36</a:t>
                      </a:r>
                      <a:endParaRPr lang="en-US" sz="1600" dirty="0"/>
                    </a:p>
                  </a:txBody>
                  <a:tcPr/>
                </a:tc>
                <a:tc>
                  <a:txBody>
                    <a:bodyPr/>
                    <a:lstStyle/>
                    <a:p>
                      <a:pPr algn="ctr"/>
                      <a:r>
                        <a:rPr lang="en-US" sz="1600" dirty="0" smtClean="0"/>
                        <a:t>45&gt;36</a:t>
                      </a:r>
                      <a:endParaRPr lang="en-US" sz="1600" dirty="0"/>
                    </a:p>
                  </a:txBody>
                  <a:tcPr/>
                </a:tc>
                <a:tc>
                  <a:txBody>
                    <a:bodyPr/>
                    <a:lstStyle/>
                    <a:p>
                      <a:pPr algn="ctr"/>
                      <a:r>
                        <a:rPr lang="en-US" sz="1600" dirty="0" smtClean="0"/>
                        <a:t>Right</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Yes</a:t>
                      </a:r>
                      <a:endParaRPr lang="en-US" sz="1600" dirty="0"/>
                    </a:p>
                  </a:txBody>
                  <a:tcPr/>
                </a:tc>
              </a:tr>
              <a:tr h="407848">
                <a:tc>
                  <a:txBody>
                    <a:bodyPr/>
                    <a:lstStyle/>
                    <a:p>
                      <a:pPr algn="ctr"/>
                      <a:r>
                        <a:rPr lang="en-US" sz="1600" dirty="0" smtClean="0"/>
                        <a:t>45 48 50</a:t>
                      </a:r>
                      <a:endParaRPr lang="en-US" sz="1600" dirty="0"/>
                    </a:p>
                  </a:txBody>
                  <a:tcPr/>
                </a:tc>
                <a:tc>
                  <a:txBody>
                    <a:bodyPr/>
                    <a:lstStyle/>
                    <a:p>
                      <a:pPr algn="ctr"/>
                      <a:r>
                        <a:rPr lang="en-US" sz="1600" dirty="0" smtClean="0"/>
                        <a:t>3</a:t>
                      </a:r>
                      <a:endParaRPr lang="en-US" sz="1600" dirty="0"/>
                    </a:p>
                  </a:txBody>
                  <a:tcPr/>
                </a:tc>
                <a:tc>
                  <a:txBody>
                    <a:bodyPr/>
                    <a:lstStyle/>
                    <a:p>
                      <a:pPr marL="0" indent="0" algn="ctr" defTabSz="914400" rtl="0" eaLnBrk="1" latinLnBrk="0" hangingPunct="1">
                        <a:buFont typeface="Arial" pitchFamily="34" charset="0"/>
                        <a:buNone/>
                      </a:pPr>
                      <a:r>
                        <a:rPr lang="en-US" sz="1600" kern="1200" dirty="0" smtClean="0"/>
                        <a:t>2</a:t>
                      </a:r>
                      <a:endParaRPr lang="en-US" sz="1600" kern="1200" dirty="0">
                        <a:solidFill>
                          <a:schemeClr val="dk1"/>
                        </a:solidFill>
                        <a:latin typeface="+mn-lt"/>
                        <a:ea typeface="+mn-ea"/>
                        <a:cs typeface="+mn-cs"/>
                      </a:endParaRPr>
                    </a:p>
                  </a:txBody>
                  <a:tcPr/>
                </a:tc>
                <a:tc>
                  <a:txBody>
                    <a:bodyPr/>
                    <a:lstStyle/>
                    <a:p>
                      <a:pPr algn="ctr"/>
                      <a:r>
                        <a:rPr lang="en-US" sz="1600" dirty="0" smtClean="0"/>
                        <a:t>48</a:t>
                      </a:r>
                      <a:endParaRPr lang="en-US" sz="1600" dirty="0"/>
                    </a:p>
                  </a:txBody>
                  <a:tcPr/>
                </a:tc>
                <a:tc>
                  <a:txBody>
                    <a:bodyPr/>
                    <a:lstStyle/>
                    <a:p>
                      <a:pPr algn="ctr"/>
                      <a:r>
                        <a:rPr lang="en-US" sz="1600" dirty="0" smtClean="0"/>
                        <a:t>45&gt;48</a:t>
                      </a:r>
                      <a:endParaRPr lang="en-US" sz="1600" dirty="0"/>
                    </a:p>
                  </a:txBody>
                  <a:tcPr/>
                </a:tc>
                <a:tc>
                  <a:txBody>
                    <a:bodyPr/>
                    <a:lstStyle/>
                    <a:p>
                      <a:pPr algn="ctr"/>
                      <a:r>
                        <a:rPr lang="en-US" sz="1600" dirty="0" smtClean="0"/>
                        <a:t>Left</a:t>
                      </a:r>
                      <a:endParaRPr lang="en-US" sz="1600" dirty="0"/>
                    </a:p>
                  </a:txBody>
                  <a:tcPr/>
                </a:tc>
                <a:tc>
                  <a:txBody>
                    <a:bodyPr/>
                    <a:lstStyle/>
                    <a:p>
                      <a:pPr algn="ctr"/>
                      <a:r>
                        <a:rPr lang="en-US" sz="1600" dirty="0" smtClean="0"/>
                        <a:t>No</a:t>
                      </a:r>
                      <a:endParaRPr lang="en-US" sz="1600" dirty="0"/>
                    </a:p>
                  </a:txBody>
                  <a:tcPr/>
                </a:tc>
                <a:tc>
                  <a:txBody>
                    <a:bodyPr/>
                    <a:lstStyle/>
                    <a:p>
                      <a:pPr algn="ctr"/>
                      <a:r>
                        <a:rPr lang="en-US" sz="1600" dirty="0" smtClean="0"/>
                        <a:t>Yes</a:t>
                      </a:r>
                      <a:endParaRPr lang="en-US" sz="1600" dirty="0"/>
                    </a:p>
                  </a:txBody>
                  <a:tcPr/>
                </a:tc>
              </a:tr>
              <a:tr h="407848">
                <a:tc>
                  <a:txBody>
                    <a:bodyPr/>
                    <a:lstStyle/>
                    <a:p>
                      <a:pPr algn="ctr"/>
                      <a:r>
                        <a:rPr lang="en-US" sz="1600" dirty="0" smtClean="0"/>
                        <a:t>45</a:t>
                      </a:r>
                      <a:endParaRPr lang="en-US" sz="1600" dirty="0"/>
                    </a:p>
                  </a:txBody>
                  <a:tcPr/>
                </a:tc>
                <a:tc>
                  <a:txBody>
                    <a:bodyPr/>
                    <a:lstStyle/>
                    <a:p>
                      <a:pPr algn="ctr"/>
                      <a:r>
                        <a:rPr lang="en-US" sz="1600" dirty="0" smtClean="0"/>
                        <a:t>1</a:t>
                      </a:r>
                      <a:endParaRPr lang="en-US" sz="1600" dirty="0"/>
                    </a:p>
                  </a:txBody>
                  <a:tcPr/>
                </a:tc>
                <a:tc>
                  <a:txBody>
                    <a:bodyPr/>
                    <a:lstStyle/>
                    <a:p>
                      <a:pPr marL="0" indent="0" algn="ctr" defTabSz="914400" rtl="0" eaLnBrk="1" latinLnBrk="0" hangingPunct="1">
                        <a:buFont typeface="Arial" pitchFamily="34" charset="0"/>
                        <a:buNone/>
                      </a:pPr>
                      <a:r>
                        <a:rPr lang="en-US" sz="1600" kern="1200" dirty="0" smtClean="0"/>
                        <a:t>1</a:t>
                      </a:r>
                      <a:endParaRPr lang="en-US" sz="1600" kern="1200" dirty="0">
                        <a:solidFill>
                          <a:schemeClr val="dk1"/>
                        </a:solidFill>
                        <a:latin typeface="+mn-lt"/>
                        <a:ea typeface="+mn-ea"/>
                        <a:cs typeface="+mn-cs"/>
                      </a:endParaRPr>
                    </a:p>
                  </a:txBody>
                  <a:tcPr/>
                </a:tc>
                <a:tc>
                  <a:txBody>
                    <a:bodyPr/>
                    <a:lstStyle/>
                    <a:p>
                      <a:pPr algn="ctr"/>
                      <a:r>
                        <a:rPr lang="en-US" sz="1600" dirty="0" smtClean="0"/>
                        <a:t>45</a:t>
                      </a:r>
                      <a:endParaRPr lang="en-US" sz="1600" dirty="0"/>
                    </a:p>
                  </a:txBody>
                  <a:tcPr/>
                </a:tc>
                <a:tc>
                  <a:txBody>
                    <a:bodyPr/>
                    <a:lstStyle/>
                    <a:p>
                      <a:pPr algn="ctr"/>
                      <a:r>
                        <a:rPr lang="en-US" sz="1600" dirty="0" smtClean="0"/>
                        <a:t>45=45</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Yes</a:t>
                      </a:r>
                      <a:endParaRPr lang="en-US" sz="1600" dirty="0"/>
                    </a:p>
                  </a:txBody>
                  <a:tcPr/>
                </a:tc>
                <a:tc>
                  <a:txBody>
                    <a:bodyPr/>
                    <a:lstStyle/>
                    <a:p>
                      <a:pPr algn="ctr"/>
                      <a:r>
                        <a:rPr lang="en-US" sz="1600" dirty="0" smtClean="0"/>
                        <a:t>No</a:t>
                      </a:r>
                      <a:endParaRPr lang="en-US" sz="1600" dirty="0"/>
                    </a:p>
                  </a:txBody>
                  <a:tcPr/>
                </a:tc>
              </a:tr>
            </a:tbl>
          </a:graphicData>
        </a:graphic>
      </p:graphicFrame>
    </p:spTree>
    <p:extLst>
      <p:ext uri="{BB962C8B-B14F-4D97-AF65-F5344CB8AC3E}">
        <p14:creationId xmlns:p14="http://schemas.microsoft.com/office/powerpoint/2010/main" val="144158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41C8B4-9578-404B-823E-20E6B1FD61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purl.org/dc/elements/1.1/"/>
    <ds:schemaRef ds:uri="http://www.w3.org/XML/1998/namespac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7603</TotalTime>
  <Words>1292</Words>
  <Application>Microsoft Office PowerPoint</Application>
  <PresentationFormat>On-screen Show (4:3)</PresentationFormat>
  <Paragraphs>252</Paragraphs>
  <Slides>25</Slides>
  <Notes>6</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Theme_3</vt:lpstr>
      <vt:lpstr>Theme2</vt:lpstr>
      <vt:lpstr>1_Theme_3</vt:lpstr>
      <vt:lpstr>PowerPoint Presentation</vt:lpstr>
      <vt:lpstr>Icons Used</vt:lpstr>
      <vt:lpstr>Overview</vt:lpstr>
      <vt:lpstr>Objectives</vt:lpstr>
      <vt:lpstr>Searching </vt:lpstr>
      <vt:lpstr> Linear Searching </vt:lpstr>
      <vt:lpstr>Example of Linear Searching</vt:lpstr>
      <vt:lpstr>Binary Searching</vt:lpstr>
      <vt:lpstr>Example of Binary Searching</vt:lpstr>
      <vt:lpstr>PowerPoint Presentation</vt:lpstr>
      <vt:lpstr>Lend a Hand - I</vt:lpstr>
      <vt:lpstr>Lend a Hand - II</vt:lpstr>
      <vt:lpstr>Sorting  </vt:lpstr>
      <vt:lpstr>Different Sorting Algorithm </vt:lpstr>
      <vt:lpstr>Bubble Sort </vt:lpstr>
      <vt:lpstr>Example of Bubble Sort</vt:lpstr>
      <vt:lpstr>Lend a Hand- Bubble Sort</vt:lpstr>
      <vt:lpstr>Lend a Hand – Methods of Sorting</vt:lpstr>
      <vt:lpstr>Questions</vt:lpstr>
      <vt:lpstr>Test Your Understanding</vt:lpstr>
      <vt:lpstr>Test Your Understanding-Solutions</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521</cp:revision>
  <dcterms:created xsi:type="dcterms:W3CDTF">2011-06-15T11:24:59Z</dcterms:created>
  <dcterms:modified xsi:type="dcterms:W3CDTF">2013-05-17T07:08:17Z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