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 id="2147483681" r:id="rId6"/>
  </p:sldMasterIdLst>
  <p:notesMasterIdLst>
    <p:notesMasterId r:id="rId32"/>
  </p:notesMasterIdLst>
  <p:sldIdLst>
    <p:sldId id="257" r:id="rId7"/>
    <p:sldId id="346" r:id="rId8"/>
    <p:sldId id="347" r:id="rId9"/>
    <p:sldId id="263" r:id="rId10"/>
    <p:sldId id="314" r:id="rId11"/>
    <p:sldId id="342" r:id="rId12"/>
    <p:sldId id="315" r:id="rId13"/>
    <p:sldId id="325" r:id="rId14"/>
    <p:sldId id="317" r:id="rId15"/>
    <p:sldId id="326" r:id="rId16"/>
    <p:sldId id="319" r:id="rId17"/>
    <p:sldId id="343" r:id="rId18"/>
    <p:sldId id="320" r:id="rId19"/>
    <p:sldId id="328" r:id="rId20"/>
    <p:sldId id="268" r:id="rId21"/>
    <p:sldId id="349" r:id="rId22"/>
    <p:sldId id="275" r:id="rId23"/>
    <p:sldId id="344" r:id="rId24"/>
    <p:sldId id="351" r:id="rId25"/>
    <p:sldId id="338" r:id="rId26"/>
    <p:sldId id="350" r:id="rId27"/>
    <p:sldId id="322" r:id="rId28"/>
    <p:sldId id="278" r:id="rId29"/>
    <p:sldId id="279" r:id="rId30"/>
    <p:sldId id="34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C35Vc7q8NEEl78SzBW2g+w==" hashData="voWGzT4sF+DL1EHVTz91rw+BEYo="/>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 Keka (Cognizant)" initials="KD"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36BF"/>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95" autoAdjust="0"/>
  </p:normalViewPr>
  <p:slideViewPr>
    <p:cSldViewPr>
      <p:cViewPr varScale="1">
        <p:scale>
          <a:sx n="64" d="100"/>
          <a:sy n="64" d="100"/>
        </p:scale>
        <p:origin x="-148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E96A5-89AF-4C3F-A4D5-F25F5C63EB0A}"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92B8F5D3-A288-498B-A7B1-E3FA1AFD57F7}">
      <dgm:prSet phldrT="[Text]" custT="1"/>
      <dgm:spPr/>
      <dgm:t>
        <a:bodyPr/>
        <a:lstStyle/>
        <a:p>
          <a:r>
            <a:rPr lang="en-US" sz="1600" dirty="0" smtClean="0"/>
            <a:t>Branching Statements</a:t>
          </a:r>
          <a:endParaRPr lang="en-US" sz="1600" dirty="0"/>
        </a:p>
      </dgm:t>
    </dgm:pt>
    <dgm:pt modelId="{B7C91FAC-F61C-4068-9318-BEBA9071E43E}" type="parTrans" cxnId="{3495D8BD-9A6A-43F4-B98B-37969A190CA7}">
      <dgm:prSet/>
      <dgm:spPr/>
      <dgm:t>
        <a:bodyPr/>
        <a:lstStyle/>
        <a:p>
          <a:endParaRPr lang="en-US"/>
        </a:p>
      </dgm:t>
    </dgm:pt>
    <dgm:pt modelId="{A25E217C-8DC4-40D6-92BF-EBB83AA0C8F1}" type="sibTrans" cxnId="{3495D8BD-9A6A-43F4-B98B-37969A190CA7}">
      <dgm:prSet/>
      <dgm:spPr/>
      <dgm:t>
        <a:bodyPr/>
        <a:lstStyle/>
        <a:p>
          <a:endParaRPr lang="en-US"/>
        </a:p>
      </dgm:t>
    </dgm:pt>
    <dgm:pt modelId="{C3E75692-ED1B-46AE-8DE0-C6AC48EC8EB7}">
      <dgm:prSet phldrT="[Text]" custT="1"/>
      <dgm:spPr>
        <a:solidFill>
          <a:schemeClr val="accent2"/>
        </a:solidFill>
      </dgm:spPr>
      <dgm:t>
        <a:bodyPr/>
        <a:lstStyle/>
        <a:p>
          <a:r>
            <a:rPr lang="en-US" sz="1800" dirty="0" smtClean="0"/>
            <a:t>Break</a:t>
          </a:r>
          <a:endParaRPr lang="en-US" sz="1800" dirty="0"/>
        </a:p>
      </dgm:t>
    </dgm:pt>
    <dgm:pt modelId="{32797341-27FB-431B-94FF-96A23196606E}" type="parTrans" cxnId="{6865299A-3CE0-4F5E-BED2-E93E7FA91C9C}">
      <dgm:prSet/>
      <dgm:spPr/>
      <dgm:t>
        <a:bodyPr/>
        <a:lstStyle/>
        <a:p>
          <a:endParaRPr lang="en-US"/>
        </a:p>
      </dgm:t>
    </dgm:pt>
    <dgm:pt modelId="{1647FA67-CDBB-49C9-91AD-440509CF7642}" type="sibTrans" cxnId="{6865299A-3CE0-4F5E-BED2-E93E7FA91C9C}">
      <dgm:prSet/>
      <dgm:spPr/>
      <dgm:t>
        <a:bodyPr/>
        <a:lstStyle/>
        <a:p>
          <a:endParaRPr lang="en-US"/>
        </a:p>
      </dgm:t>
    </dgm:pt>
    <dgm:pt modelId="{B1C6F3CA-8E19-4CC3-912A-607308CBBF8C}">
      <dgm:prSet phldrT="[Text]" custT="1"/>
      <dgm:spPr>
        <a:solidFill>
          <a:schemeClr val="accent3">
            <a:lumMod val="75000"/>
          </a:schemeClr>
        </a:solidFill>
      </dgm:spPr>
      <dgm:t>
        <a:bodyPr/>
        <a:lstStyle/>
        <a:p>
          <a:r>
            <a:rPr lang="en-US" sz="1800" dirty="0" smtClean="0"/>
            <a:t>Go To</a:t>
          </a:r>
          <a:endParaRPr lang="en-US" sz="1800" dirty="0"/>
        </a:p>
      </dgm:t>
    </dgm:pt>
    <dgm:pt modelId="{E4501D07-5A04-4B2E-AAB0-06B226E12F82}" type="parTrans" cxnId="{5EA2BD33-EE65-4C72-9F1F-AE0E40CF3B63}">
      <dgm:prSet/>
      <dgm:spPr/>
      <dgm:t>
        <a:bodyPr/>
        <a:lstStyle/>
        <a:p>
          <a:endParaRPr lang="en-US"/>
        </a:p>
      </dgm:t>
    </dgm:pt>
    <dgm:pt modelId="{2FD021FE-BF01-42AC-AFBF-D6B939611ADF}" type="sibTrans" cxnId="{5EA2BD33-EE65-4C72-9F1F-AE0E40CF3B63}">
      <dgm:prSet/>
      <dgm:spPr/>
      <dgm:t>
        <a:bodyPr/>
        <a:lstStyle/>
        <a:p>
          <a:endParaRPr lang="en-US"/>
        </a:p>
      </dgm:t>
    </dgm:pt>
    <dgm:pt modelId="{0739AB65-680F-4B33-915D-765566B88E1B}">
      <dgm:prSet phldrT="[Text]" custT="1"/>
      <dgm:spPr>
        <a:solidFill>
          <a:schemeClr val="accent4">
            <a:lumMod val="75000"/>
          </a:schemeClr>
        </a:solidFill>
      </dgm:spPr>
      <dgm:t>
        <a:bodyPr/>
        <a:lstStyle/>
        <a:p>
          <a:r>
            <a:rPr lang="en-US" sz="1800" dirty="0" smtClean="0"/>
            <a:t>Continue</a:t>
          </a:r>
          <a:endParaRPr lang="en-US" sz="1800" dirty="0"/>
        </a:p>
      </dgm:t>
    </dgm:pt>
    <dgm:pt modelId="{4D5B835A-ECD9-46E3-9A19-7506F6FB738E}" type="parTrans" cxnId="{615DE309-6071-42FE-B5F1-F3289A3066C7}">
      <dgm:prSet/>
      <dgm:spPr/>
      <dgm:t>
        <a:bodyPr/>
        <a:lstStyle/>
        <a:p>
          <a:endParaRPr lang="en-US"/>
        </a:p>
      </dgm:t>
    </dgm:pt>
    <dgm:pt modelId="{40D89A83-FBC0-4E0E-AC31-95308CC1DC7B}" type="sibTrans" cxnId="{615DE309-6071-42FE-B5F1-F3289A3066C7}">
      <dgm:prSet/>
      <dgm:spPr/>
      <dgm:t>
        <a:bodyPr/>
        <a:lstStyle/>
        <a:p>
          <a:endParaRPr lang="en-US"/>
        </a:p>
      </dgm:t>
    </dgm:pt>
    <dgm:pt modelId="{6EC0432D-EB1C-4921-9FFE-F46956102544}">
      <dgm:prSet phldrT="[Text]" custT="1"/>
      <dgm:spPr>
        <a:solidFill>
          <a:schemeClr val="accent6">
            <a:lumMod val="75000"/>
          </a:schemeClr>
        </a:solidFill>
      </dgm:spPr>
      <dgm:t>
        <a:bodyPr/>
        <a:lstStyle/>
        <a:p>
          <a:r>
            <a:rPr lang="en-US" sz="1800" dirty="0" smtClean="0"/>
            <a:t>Return</a:t>
          </a:r>
          <a:endParaRPr lang="en-US" sz="1800" dirty="0"/>
        </a:p>
      </dgm:t>
    </dgm:pt>
    <dgm:pt modelId="{A71B549A-14FF-47D9-B506-B15B307BBEBF}" type="parTrans" cxnId="{72120699-1B9A-41A4-A58C-374D557AEC05}">
      <dgm:prSet/>
      <dgm:spPr/>
      <dgm:t>
        <a:bodyPr/>
        <a:lstStyle/>
        <a:p>
          <a:endParaRPr lang="en-US"/>
        </a:p>
      </dgm:t>
    </dgm:pt>
    <dgm:pt modelId="{C88EA9C8-17D5-4B46-AA40-52AF9AE625CE}" type="sibTrans" cxnId="{72120699-1B9A-41A4-A58C-374D557AEC05}">
      <dgm:prSet/>
      <dgm:spPr/>
      <dgm:t>
        <a:bodyPr/>
        <a:lstStyle/>
        <a:p>
          <a:endParaRPr lang="en-US"/>
        </a:p>
      </dgm:t>
    </dgm:pt>
    <dgm:pt modelId="{BAC3D97E-5167-49C8-9E12-F34CAE725F55}" type="pres">
      <dgm:prSet presAssocID="{8AFE96A5-89AF-4C3F-A4D5-F25F5C63EB0A}" presName="Name0" presStyleCnt="0">
        <dgm:presLayoutVars>
          <dgm:chMax val="1"/>
          <dgm:dir/>
          <dgm:animLvl val="ctr"/>
          <dgm:resizeHandles val="exact"/>
        </dgm:presLayoutVars>
      </dgm:prSet>
      <dgm:spPr/>
      <dgm:t>
        <a:bodyPr/>
        <a:lstStyle/>
        <a:p>
          <a:endParaRPr lang="en-US"/>
        </a:p>
      </dgm:t>
    </dgm:pt>
    <dgm:pt modelId="{552A168B-0916-42E9-9E04-4A76C57FC423}" type="pres">
      <dgm:prSet presAssocID="{92B8F5D3-A288-498B-A7B1-E3FA1AFD57F7}" presName="centerShape" presStyleLbl="node0" presStyleIdx="0" presStyleCnt="1" custScaleX="116057"/>
      <dgm:spPr/>
      <dgm:t>
        <a:bodyPr/>
        <a:lstStyle/>
        <a:p>
          <a:endParaRPr lang="en-US"/>
        </a:p>
      </dgm:t>
    </dgm:pt>
    <dgm:pt modelId="{986B51F7-C2F9-4917-8349-A0FE6CEC2D4C}" type="pres">
      <dgm:prSet presAssocID="{32797341-27FB-431B-94FF-96A23196606E}" presName="parTrans" presStyleLbl="sibTrans2D1" presStyleIdx="0" presStyleCnt="4"/>
      <dgm:spPr/>
      <dgm:t>
        <a:bodyPr/>
        <a:lstStyle/>
        <a:p>
          <a:endParaRPr lang="en-US"/>
        </a:p>
      </dgm:t>
    </dgm:pt>
    <dgm:pt modelId="{D4094172-380F-462A-BE00-51C1CDB1003F}" type="pres">
      <dgm:prSet presAssocID="{32797341-27FB-431B-94FF-96A23196606E}" presName="connectorText" presStyleLbl="sibTrans2D1" presStyleIdx="0" presStyleCnt="4"/>
      <dgm:spPr/>
      <dgm:t>
        <a:bodyPr/>
        <a:lstStyle/>
        <a:p>
          <a:endParaRPr lang="en-US"/>
        </a:p>
      </dgm:t>
    </dgm:pt>
    <dgm:pt modelId="{03010B3A-2761-403C-9C44-BF7D9590564C}" type="pres">
      <dgm:prSet presAssocID="{C3E75692-ED1B-46AE-8DE0-C6AC48EC8EB7}" presName="node" presStyleLbl="node1" presStyleIdx="0" presStyleCnt="4">
        <dgm:presLayoutVars>
          <dgm:bulletEnabled val="1"/>
        </dgm:presLayoutVars>
      </dgm:prSet>
      <dgm:spPr/>
      <dgm:t>
        <a:bodyPr/>
        <a:lstStyle/>
        <a:p>
          <a:endParaRPr lang="en-US"/>
        </a:p>
      </dgm:t>
    </dgm:pt>
    <dgm:pt modelId="{28AA58B2-66AE-45EE-8DA3-CDF31DDCED4B}" type="pres">
      <dgm:prSet presAssocID="{E4501D07-5A04-4B2E-AAB0-06B226E12F82}" presName="parTrans" presStyleLbl="sibTrans2D1" presStyleIdx="1" presStyleCnt="4"/>
      <dgm:spPr/>
      <dgm:t>
        <a:bodyPr/>
        <a:lstStyle/>
        <a:p>
          <a:endParaRPr lang="en-US"/>
        </a:p>
      </dgm:t>
    </dgm:pt>
    <dgm:pt modelId="{82511C41-2611-4DF4-BC9D-4C82DFA82F0F}" type="pres">
      <dgm:prSet presAssocID="{E4501D07-5A04-4B2E-AAB0-06B226E12F82}" presName="connectorText" presStyleLbl="sibTrans2D1" presStyleIdx="1" presStyleCnt="4"/>
      <dgm:spPr/>
      <dgm:t>
        <a:bodyPr/>
        <a:lstStyle/>
        <a:p>
          <a:endParaRPr lang="en-US"/>
        </a:p>
      </dgm:t>
    </dgm:pt>
    <dgm:pt modelId="{0BC7F8BF-1D3B-466E-B3FC-4F7C3B89A520}" type="pres">
      <dgm:prSet presAssocID="{B1C6F3CA-8E19-4CC3-912A-607308CBBF8C}" presName="node" presStyleLbl="node1" presStyleIdx="1" presStyleCnt="4">
        <dgm:presLayoutVars>
          <dgm:bulletEnabled val="1"/>
        </dgm:presLayoutVars>
      </dgm:prSet>
      <dgm:spPr/>
      <dgm:t>
        <a:bodyPr/>
        <a:lstStyle/>
        <a:p>
          <a:endParaRPr lang="en-US"/>
        </a:p>
      </dgm:t>
    </dgm:pt>
    <dgm:pt modelId="{26DC070B-175C-4502-89CF-9DD01F3D1F80}" type="pres">
      <dgm:prSet presAssocID="{4D5B835A-ECD9-46E3-9A19-7506F6FB738E}" presName="parTrans" presStyleLbl="sibTrans2D1" presStyleIdx="2" presStyleCnt="4"/>
      <dgm:spPr/>
      <dgm:t>
        <a:bodyPr/>
        <a:lstStyle/>
        <a:p>
          <a:endParaRPr lang="en-US"/>
        </a:p>
      </dgm:t>
    </dgm:pt>
    <dgm:pt modelId="{CE2D66C2-C4D6-4D5E-A206-3FFB2FF70753}" type="pres">
      <dgm:prSet presAssocID="{4D5B835A-ECD9-46E3-9A19-7506F6FB738E}" presName="connectorText" presStyleLbl="sibTrans2D1" presStyleIdx="2" presStyleCnt="4"/>
      <dgm:spPr/>
      <dgm:t>
        <a:bodyPr/>
        <a:lstStyle/>
        <a:p>
          <a:endParaRPr lang="en-US"/>
        </a:p>
      </dgm:t>
    </dgm:pt>
    <dgm:pt modelId="{C83F2456-0FBC-47D8-90A5-64E1DD4D677B}" type="pres">
      <dgm:prSet presAssocID="{0739AB65-680F-4B33-915D-765566B88E1B}" presName="node" presStyleLbl="node1" presStyleIdx="2" presStyleCnt="4" custScaleX="111733">
        <dgm:presLayoutVars>
          <dgm:bulletEnabled val="1"/>
        </dgm:presLayoutVars>
      </dgm:prSet>
      <dgm:spPr/>
      <dgm:t>
        <a:bodyPr/>
        <a:lstStyle/>
        <a:p>
          <a:endParaRPr lang="en-US"/>
        </a:p>
      </dgm:t>
    </dgm:pt>
    <dgm:pt modelId="{552FB504-3319-45B9-AB81-BDD953D01E2A}" type="pres">
      <dgm:prSet presAssocID="{A71B549A-14FF-47D9-B506-B15B307BBEBF}" presName="parTrans" presStyleLbl="sibTrans2D1" presStyleIdx="3" presStyleCnt="4"/>
      <dgm:spPr/>
      <dgm:t>
        <a:bodyPr/>
        <a:lstStyle/>
        <a:p>
          <a:endParaRPr lang="en-US"/>
        </a:p>
      </dgm:t>
    </dgm:pt>
    <dgm:pt modelId="{99018821-D748-4738-98B0-9B34314FBD55}" type="pres">
      <dgm:prSet presAssocID="{A71B549A-14FF-47D9-B506-B15B307BBEBF}" presName="connectorText" presStyleLbl="sibTrans2D1" presStyleIdx="3" presStyleCnt="4"/>
      <dgm:spPr/>
      <dgm:t>
        <a:bodyPr/>
        <a:lstStyle/>
        <a:p>
          <a:endParaRPr lang="en-US"/>
        </a:p>
      </dgm:t>
    </dgm:pt>
    <dgm:pt modelId="{FDDB96DB-69F7-4369-A7EC-A967EDD54FC9}" type="pres">
      <dgm:prSet presAssocID="{6EC0432D-EB1C-4921-9FFE-F46956102544}" presName="node" presStyleLbl="node1" presStyleIdx="3" presStyleCnt="4">
        <dgm:presLayoutVars>
          <dgm:bulletEnabled val="1"/>
        </dgm:presLayoutVars>
      </dgm:prSet>
      <dgm:spPr/>
      <dgm:t>
        <a:bodyPr/>
        <a:lstStyle/>
        <a:p>
          <a:endParaRPr lang="en-US"/>
        </a:p>
      </dgm:t>
    </dgm:pt>
  </dgm:ptLst>
  <dgm:cxnLst>
    <dgm:cxn modelId="{BE1823A1-0C0F-45A6-9EDA-721BA16C8003}" type="presOf" srcId="{4D5B835A-ECD9-46E3-9A19-7506F6FB738E}" destId="{26DC070B-175C-4502-89CF-9DD01F3D1F80}" srcOrd="0" destOrd="0" presId="urn:microsoft.com/office/officeart/2005/8/layout/radial5"/>
    <dgm:cxn modelId="{3FC8DDE8-3721-48DC-8FB0-00319C6CE278}" type="presOf" srcId="{0739AB65-680F-4B33-915D-765566B88E1B}" destId="{C83F2456-0FBC-47D8-90A5-64E1DD4D677B}" srcOrd="0" destOrd="0" presId="urn:microsoft.com/office/officeart/2005/8/layout/radial5"/>
    <dgm:cxn modelId="{14BAA78B-945C-433F-8EBA-8F722B36B7ED}" type="presOf" srcId="{E4501D07-5A04-4B2E-AAB0-06B226E12F82}" destId="{82511C41-2611-4DF4-BC9D-4C82DFA82F0F}" srcOrd="1" destOrd="0" presId="urn:microsoft.com/office/officeart/2005/8/layout/radial5"/>
    <dgm:cxn modelId="{D3935E86-D07F-4999-B4E3-54F56A2C9426}" type="presOf" srcId="{8AFE96A5-89AF-4C3F-A4D5-F25F5C63EB0A}" destId="{BAC3D97E-5167-49C8-9E12-F34CAE725F55}" srcOrd="0" destOrd="0" presId="urn:microsoft.com/office/officeart/2005/8/layout/radial5"/>
    <dgm:cxn modelId="{3DF9A3D6-A579-44E0-8153-C269E5545F04}" type="presOf" srcId="{32797341-27FB-431B-94FF-96A23196606E}" destId="{986B51F7-C2F9-4917-8349-A0FE6CEC2D4C}" srcOrd="0" destOrd="0" presId="urn:microsoft.com/office/officeart/2005/8/layout/radial5"/>
    <dgm:cxn modelId="{7E24695F-3D44-48BD-A73C-B4621B530E3B}" type="presOf" srcId="{C3E75692-ED1B-46AE-8DE0-C6AC48EC8EB7}" destId="{03010B3A-2761-403C-9C44-BF7D9590564C}" srcOrd="0" destOrd="0" presId="urn:microsoft.com/office/officeart/2005/8/layout/radial5"/>
    <dgm:cxn modelId="{615DE309-6071-42FE-B5F1-F3289A3066C7}" srcId="{92B8F5D3-A288-498B-A7B1-E3FA1AFD57F7}" destId="{0739AB65-680F-4B33-915D-765566B88E1B}" srcOrd="2" destOrd="0" parTransId="{4D5B835A-ECD9-46E3-9A19-7506F6FB738E}" sibTransId="{40D89A83-FBC0-4E0E-AC31-95308CC1DC7B}"/>
    <dgm:cxn modelId="{16046DB4-4869-48E4-A9F4-03EB409CFCEF}" type="presOf" srcId="{A71B549A-14FF-47D9-B506-B15B307BBEBF}" destId="{99018821-D748-4738-98B0-9B34314FBD55}" srcOrd="1" destOrd="0" presId="urn:microsoft.com/office/officeart/2005/8/layout/radial5"/>
    <dgm:cxn modelId="{E82F2830-ED01-4115-BECD-A4CD396DB094}" type="presOf" srcId="{A71B549A-14FF-47D9-B506-B15B307BBEBF}" destId="{552FB504-3319-45B9-AB81-BDD953D01E2A}" srcOrd="0" destOrd="0" presId="urn:microsoft.com/office/officeart/2005/8/layout/radial5"/>
    <dgm:cxn modelId="{3495D8BD-9A6A-43F4-B98B-37969A190CA7}" srcId="{8AFE96A5-89AF-4C3F-A4D5-F25F5C63EB0A}" destId="{92B8F5D3-A288-498B-A7B1-E3FA1AFD57F7}" srcOrd="0" destOrd="0" parTransId="{B7C91FAC-F61C-4068-9318-BEBA9071E43E}" sibTransId="{A25E217C-8DC4-40D6-92BF-EBB83AA0C8F1}"/>
    <dgm:cxn modelId="{9E92B2F3-5AEC-42C8-8D99-AC3E09693D0F}" type="presOf" srcId="{92B8F5D3-A288-498B-A7B1-E3FA1AFD57F7}" destId="{552A168B-0916-42E9-9E04-4A76C57FC423}" srcOrd="0" destOrd="0" presId="urn:microsoft.com/office/officeart/2005/8/layout/radial5"/>
    <dgm:cxn modelId="{5EE1B7F2-FD8A-47C5-9B47-9093E05A2A73}" type="presOf" srcId="{4D5B835A-ECD9-46E3-9A19-7506F6FB738E}" destId="{CE2D66C2-C4D6-4D5E-A206-3FFB2FF70753}" srcOrd="1" destOrd="0" presId="urn:microsoft.com/office/officeart/2005/8/layout/radial5"/>
    <dgm:cxn modelId="{5DF36E3E-01AF-42DD-ABAE-454DA2F28376}" type="presOf" srcId="{B1C6F3CA-8E19-4CC3-912A-607308CBBF8C}" destId="{0BC7F8BF-1D3B-466E-B3FC-4F7C3B89A520}" srcOrd="0" destOrd="0" presId="urn:microsoft.com/office/officeart/2005/8/layout/radial5"/>
    <dgm:cxn modelId="{6865299A-3CE0-4F5E-BED2-E93E7FA91C9C}" srcId="{92B8F5D3-A288-498B-A7B1-E3FA1AFD57F7}" destId="{C3E75692-ED1B-46AE-8DE0-C6AC48EC8EB7}" srcOrd="0" destOrd="0" parTransId="{32797341-27FB-431B-94FF-96A23196606E}" sibTransId="{1647FA67-CDBB-49C9-91AD-440509CF7642}"/>
    <dgm:cxn modelId="{72120699-1B9A-41A4-A58C-374D557AEC05}" srcId="{92B8F5D3-A288-498B-A7B1-E3FA1AFD57F7}" destId="{6EC0432D-EB1C-4921-9FFE-F46956102544}" srcOrd="3" destOrd="0" parTransId="{A71B549A-14FF-47D9-B506-B15B307BBEBF}" sibTransId="{C88EA9C8-17D5-4B46-AA40-52AF9AE625CE}"/>
    <dgm:cxn modelId="{0B0C6060-AEC6-4CA6-A22C-7DBDA7765115}" type="presOf" srcId="{6EC0432D-EB1C-4921-9FFE-F46956102544}" destId="{FDDB96DB-69F7-4369-A7EC-A967EDD54FC9}" srcOrd="0" destOrd="0" presId="urn:microsoft.com/office/officeart/2005/8/layout/radial5"/>
    <dgm:cxn modelId="{E97EF4A6-6734-4EF1-9AD5-0725EC783B7E}" type="presOf" srcId="{32797341-27FB-431B-94FF-96A23196606E}" destId="{D4094172-380F-462A-BE00-51C1CDB1003F}" srcOrd="1" destOrd="0" presId="urn:microsoft.com/office/officeart/2005/8/layout/radial5"/>
    <dgm:cxn modelId="{20D0E2D8-31BF-433F-98E5-014D97CF20EB}" type="presOf" srcId="{E4501D07-5A04-4B2E-AAB0-06B226E12F82}" destId="{28AA58B2-66AE-45EE-8DA3-CDF31DDCED4B}" srcOrd="0" destOrd="0" presId="urn:microsoft.com/office/officeart/2005/8/layout/radial5"/>
    <dgm:cxn modelId="{5EA2BD33-EE65-4C72-9F1F-AE0E40CF3B63}" srcId="{92B8F5D3-A288-498B-A7B1-E3FA1AFD57F7}" destId="{B1C6F3CA-8E19-4CC3-912A-607308CBBF8C}" srcOrd="1" destOrd="0" parTransId="{E4501D07-5A04-4B2E-AAB0-06B226E12F82}" sibTransId="{2FD021FE-BF01-42AC-AFBF-D6B939611ADF}"/>
    <dgm:cxn modelId="{D2EE2FA4-AF7C-4034-8D1F-913C202A5E82}" type="presParOf" srcId="{BAC3D97E-5167-49C8-9E12-F34CAE725F55}" destId="{552A168B-0916-42E9-9E04-4A76C57FC423}" srcOrd="0" destOrd="0" presId="urn:microsoft.com/office/officeart/2005/8/layout/radial5"/>
    <dgm:cxn modelId="{74F86ED0-3B7F-4F6A-8053-DEC9968E8560}" type="presParOf" srcId="{BAC3D97E-5167-49C8-9E12-F34CAE725F55}" destId="{986B51F7-C2F9-4917-8349-A0FE6CEC2D4C}" srcOrd="1" destOrd="0" presId="urn:microsoft.com/office/officeart/2005/8/layout/radial5"/>
    <dgm:cxn modelId="{650FBB7B-EA43-4A4F-86B8-DC8E032CD0EC}" type="presParOf" srcId="{986B51F7-C2F9-4917-8349-A0FE6CEC2D4C}" destId="{D4094172-380F-462A-BE00-51C1CDB1003F}" srcOrd="0" destOrd="0" presId="urn:microsoft.com/office/officeart/2005/8/layout/radial5"/>
    <dgm:cxn modelId="{BE79FCA5-FF9C-4DDC-B270-612981F5D27C}" type="presParOf" srcId="{BAC3D97E-5167-49C8-9E12-F34CAE725F55}" destId="{03010B3A-2761-403C-9C44-BF7D9590564C}" srcOrd="2" destOrd="0" presId="urn:microsoft.com/office/officeart/2005/8/layout/radial5"/>
    <dgm:cxn modelId="{07150BE8-BA46-4FD4-8A35-D3D5DED6B279}" type="presParOf" srcId="{BAC3D97E-5167-49C8-9E12-F34CAE725F55}" destId="{28AA58B2-66AE-45EE-8DA3-CDF31DDCED4B}" srcOrd="3" destOrd="0" presId="urn:microsoft.com/office/officeart/2005/8/layout/radial5"/>
    <dgm:cxn modelId="{EAA638C3-3343-499E-97C1-F793F058A224}" type="presParOf" srcId="{28AA58B2-66AE-45EE-8DA3-CDF31DDCED4B}" destId="{82511C41-2611-4DF4-BC9D-4C82DFA82F0F}" srcOrd="0" destOrd="0" presId="urn:microsoft.com/office/officeart/2005/8/layout/radial5"/>
    <dgm:cxn modelId="{0523B948-7B19-4BFE-849C-A1DA35717D25}" type="presParOf" srcId="{BAC3D97E-5167-49C8-9E12-F34CAE725F55}" destId="{0BC7F8BF-1D3B-466E-B3FC-4F7C3B89A520}" srcOrd="4" destOrd="0" presId="urn:microsoft.com/office/officeart/2005/8/layout/radial5"/>
    <dgm:cxn modelId="{84610B6E-6ABC-4480-BF44-3C9E8C3DDB64}" type="presParOf" srcId="{BAC3D97E-5167-49C8-9E12-F34CAE725F55}" destId="{26DC070B-175C-4502-89CF-9DD01F3D1F80}" srcOrd="5" destOrd="0" presId="urn:microsoft.com/office/officeart/2005/8/layout/radial5"/>
    <dgm:cxn modelId="{17824F3F-B1FE-4C49-85CA-FA60709DCA6B}" type="presParOf" srcId="{26DC070B-175C-4502-89CF-9DD01F3D1F80}" destId="{CE2D66C2-C4D6-4D5E-A206-3FFB2FF70753}" srcOrd="0" destOrd="0" presId="urn:microsoft.com/office/officeart/2005/8/layout/radial5"/>
    <dgm:cxn modelId="{15945175-25C2-4428-A4D4-FF67EF8B22A9}" type="presParOf" srcId="{BAC3D97E-5167-49C8-9E12-F34CAE725F55}" destId="{C83F2456-0FBC-47D8-90A5-64E1DD4D677B}" srcOrd="6" destOrd="0" presId="urn:microsoft.com/office/officeart/2005/8/layout/radial5"/>
    <dgm:cxn modelId="{9EF046EF-B136-49E5-BC4B-B7A64774812C}" type="presParOf" srcId="{BAC3D97E-5167-49C8-9E12-F34CAE725F55}" destId="{552FB504-3319-45B9-AB81-BDD953D01E2A}" srcOrd="7" destOrd="0" presId="urn:microsoft.com/office/officeart/2005/8/layout/radial5"/>
    <dgm:cxn modelId="{D8CC9502-A180-48E7-90F8-DC1D5ABAB2F7}" type="presParOf" srcId="{552FB504-3319-45B9-AB81-BDD953D01E2A}" destId="{99018821-D748-4738-98B0-9B34314FBD55}" srcOrd="0" destOrd="0" presId="urn:microsoft.com/office/officeart/2005/8/layout/radial5"/>
    <dgm:cxn modelId="{5BA3D4A9-6049-4C14-BC11-03C328BC8FBE}" type="presParOf" srcId="{BAC3D97E-5167-49C8-9E12-F34CAE725F55}" destId="{FDDB96DB-69F7-4369-A7EC-A967EDD54FC9}"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3E33AE-DD57-4354-A572-893CC019C49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A0F12329-D3F7-4B9D-9E4C-AA4E109E3447}">
      <dgm:prSet phldrT="[Text]" custT="1"/>
      <dgm:spPr>
        <a:solidFill>
          <a:schemeClr val="accent2">
            <a:lumMod val="75000"/>
          </a:schemeClr>
        </a:solidFill>
      </dgm:spPr>
      <dgm:t>
        <a:bodyPr/>
        <a:lstStyle/>
        <a:p>
          <a:r>
            <a:rPr lang="en-US" sz="1800" dirty="0" smtClean="0"/>
            <a:t>Draw a flow chart for goto statement. </a:t>
          </a:r>
          <a:endParaRPr lang="en-US" sz="1800" dirty="0"/>
        </a:p>
      </dgm:t>
    </dgm:pt>
    <dgm:pt modelId="{7F1A3607-BECC-4D93-8D20-09D9CB201FFC}" type="parTrans" cxnId="{0922356E-FB5B-477B-B59D-8B9CE7E2B20F}">
      <dgm:prSet/>
      <dgm:spPr/>
      <dgm:t>
        <a:bodyPr/>
        <a:lstStyle/>
        <a:p>
          <a:endParaRPr lang="en-US"/>
        </a:p>
      </dgm:t>
    </dgm:pt>
    <dgm:pt modelId="{3F9C0005-1F54-49B8-A00D-212F5C7AC502}" type="sibTrans" cxnId="{0922356E-FB5B-477B-B59D-8B9CE7E2B20F}">
      <dgm:prSet/>
      <dgm:spPr/>
      <dgm:t>
        <a:bodyPr/>
        <a:lstStyle/>
        <a:p>
          <a:endParaRPr lang="en-US"/>
        </a:p>
      </dgm:t>
    </dgm:pt>
    <dgm:pt modelId="{4E887582-103E-4908-90A0-FB06A555A5AF}">
      <dgm:prSet phldrT="[Text]" custT="1"/>
      <dgm:spPr>
        <a:solidFill>
          <a:schemeClr val="accent3">
            <a:lumMod val="75000"/>
          </a:schemeClr>
        </a:solidFill>
      </dgm:spPr>
      <dgm:t>
        <a:bodyPr/>
        <a:lstStyle/>
        <a:p>
          <a:r>
            <a:rPr lang="en-US" sz="1800" dirty="0" smtClean="0"/>
            <a:t>Draw a flow chart for break statement.</a:t>
          </a:r>
        </a:p>
      </dgm:t>
    </dgm:pt>
    <dgm:pt modelId="{F9D5B388-FF89-4C55-8D9C-715E23C6E7E9}" type="sibTrans" cxnId="{3F027290-0FBB-4BAA-921E-9E001FAA13E0}">
      <dgm:prSet/>
      <dgm:spPr/>
      <dgm:t>
        <a:bodyPr/>
        <a:lstStyle/>
        <a:p>
          <a:endParaRPr lang="en-US"/>
        </a:p>
      </dgm:t>
    </dgm:pt>
    <dgm:pt modelId="{705FD371-6475-4CCA-AB0A-D8E47B8606AD}" type="parTrans" cxnId="{3F027290-0FBB-4BAA-921E-9E001FAA13E0}">
      <dgm:prSet/>
      <dgm:spPr/>
      <dgm:t>
        <a:bodyPr/>
        <a:lstStyle/>
        <a:p>
          <a:endParaRPr lang="en-US"/>
        </a:p>
      </dgm:t>
    </dgm:pt>
    <dgm:pt modelId="{ED274924-B878-443E-ABD5-29FE6697BBAC}" type="pres">
      <dgm:prSet presAssocID="{DF3E33AE-DD57-4354-A572-893CC019C492}" presName="Name0" presStyleCnt="0">
        <dgm:presLayoutVars>
          <dgm:chMax val="7"/>
          <dgm:chPref val="7"/>
          <dgm:dir/>
        </dgm:presLayoutVars>
      </dgm:prSet>
      <dgm:spPr/>
      <dgm:t>
        <a:bodyPr/>
        <a:lstStyle/>
        <a:p>
          <a:endParaRPr lang="en-US"/>
        </a:p>
      </dgm:t>
    </dgm:pt>
    <dgm:pt modelId="{527A0430-2DE0-4DA5-9F15-0DFCA9777A55}" type="pres">
      <dgm:prSet presAssocID="{DF3E33AE-DD57-4354-A572-893CC019C492}" presName="Name1" presStyleCnt="0"/>
      <dgm:spPr/>
    </dgm:pt>
    <dgm:pt modelId="{F6B5414E-BC8F-4DCD-B2BE-E4EF2ACACE9D}" type="pres">
      <dgm:prSet presAssocID="{DF3E33AE-DD57-4354-A572-893CC019C492}" presName="cycle" presStyleCnt="0"/>
      <dgm:spPr/>
    </dgm:pt>
    <dgm:pt modelId="{13DB0340-4177-4810-B326-7A7165143981}" type="pres">
      <dgm:prSet presAssocID="{DF3E33AE-DD57-4354-A572-893CC019C492}" presName="srcNode" presStyleLbl="node1" presStyleIdx="0" presStyleCnt="2"/>
      <dgm:spPr/>
    </dgm:pt>
    <dgm:pt modelId="{9BC0DB2F-C830-40B4-AFD2-1309FF500D11}" type="pres">
      <dgm:prSet presAssocID="{DF3E33AE-DD57-4354-A572-893CC019C492}" presName="conn" presStyleLbl="parChTrans1D2" presStyleIdx="0" presStyleCnt="1"/>
      <dgm:spPr/>
      <dgm:t>
        <a:bodyPr/>
        <a:lstStyle/>
        <a:p>
          <a:endParaRPr lang="en-US"/>
        </a:p>
      </dgm:t>
    </dgm:pt>
    <dgm:pt modelId="{1DFACAE1-6EF6-4E44-9DF4-EAD83779DFB2}" type="pres">
      <dgm:prSet presAssocID="{DF3E33AE-DD57-4354-A572-893CC019C492}" presName="extraNode" presStyleLbl="node1" presStyleIdx="0" presStyleCnt="2"/>
      <dgm:spPr/>
    </dgm:pt>
    <dgm:pt modelId="{5FCC02AD-1105-4FB5-B2CE-FABB47280C15}" type="pres">
      <dgm:prSet presAssocID="{DF3E33AE-DD57-4354-A572-893CC019C492}" presName="dstNode" presStyleLbl="node1" presStyleIdx="0" presStyleCnt="2"/>
      <dgm:spPr/>
    </dgm:pt>
    <dgm:pt modelId="{343180F8-8742-4480-92E3-B9B325A5D8F0}" type="pres">
      <dgm:prSet presAssocID="{A0F12329-D3F7-4B9D-9E4C-AA4E109E3447}" presName="text_1" presStyleLbl="node1" presStyleIdx="0" presStyleCnt="2">
        <dgm:presLayoutVars>
          <dgm:bulletEnabled val="1"/>
        </dgm:presLayoutVars>
      </dgm:prSet>
      <dgm:spPr/>
      <dgm:t>
        <a:bodyPr/>
        <a:lstStyle/>
        <a:p>
          <a:endParaRPr lang="en-US"/>
        </a:p>
      </dgm:t>
    </dgm:pt>
    <dgm:pt modelId="{DB8D6EE1-7529-4417-8D5E-BE4AE91B282A}" type="pres">
      <dgm:prSet presAssocID="{A0F12329-D3F7-4B9D-9E4C-AA4E109E3447}" presName="accent_1" presStyleCnt="0"/>
      <dgm:spPr/>
    </dgm:pt>
    <dgm:pt modelId="{DADE15DA-7A34-4E3C-9EEF-FC7399F3E5F8}" type="pres">
      <dgm:prSet presAssocID="{A0F12329-D3F7-4B9D-9E4C-AA4E109E3447}" presName="accentRepeatNode" presStyleLbl="solidFgAcc1" presStyleIdx="0" presStyleCnt="2"/>
      <dgm:spPr/>
    </dgm:pt>
    <dgm:pt modelId="{ECCF860E-ADB1-4824-9AA1-8CF1EEED26DD}" type="pres">
      <dgm:prSet presAssocID="{4E887582-103E-4908-90A0-FB06A555A5AF}" presName="text_2" presStyleLbl="node1" presStyleIdx="1" presStyleCnt="2" custLinFactNeighborX="348" custLinFactNeighborY="-3136">
        <dgm:presLayoutVars>
          <dgm:bulletEnabled val="1"/>
        </dgm:presLayoutVars>
      </dgm:prSet>
      <dgm:spPr/>
      <dgm:t>
        <a:bodyPr/>
        <a:lstStyle/>
        <a:p>
          <a:endParaRPr lang="en-US"/>
        </a:p>
      </dgm:t>
    </dgm:pt>
    <dgm:pt modelId="{C22B5CEF-42A4-4F0B-A27F-E3A98559127E}" type="pres">
      <dgm:prSet presAssocID="{4E887582-103E-4908-90A0-FB06A555A5AF}" presName="accent_2" presStyleCnt="0"/>
      <dgm:spPr/>
    </dgm:pt>
    <dgm:pt modelId="{ADE62091-DA0F-4C80-96B3-4A4CEC841CDF}" type="pres">
      <dgm:prSet presAssocID="{4E887582-103E-4908-90A0-FB06A555A5AF}" presName="accentRepeatNode" presStyleLbl="solidFgAcc1" presStyleIdx="1" presStyleCnt="2"/>
      <dgm:spPr/>
    </dgm:pt>
  </dgm:ptLst>
  <dgm:cxnLst>
    <dgm:cxn modelId="{0922356E-FB5B-477B-B59D-8B9CE7E2B20F}" srcId="{DF3E33AE-DD57-4354-A572-893CC019C492}" destId="{A0F12329-D3F7-4B9D-9E4C-AA4E109E3447}" srcOrd="0" destOrd="0" parTransId="{7F1A3607-BECC-4D93-8D20-09D9CB201FFC}" sibTransId="{3F9C0005-1F54-49B8-A00D-212F5C7AC502}"/>
    <dgm:cxn modelId="{FD934D61-26C9-4FA5-BECB-BE666B987AF8}" type="presOf" srcId="{4E887582-103E-4908-90A0-FB06A555A5AF}" destId="{ECCF860E-ADB1-4824-9AA1-8CF1EEED26DD}" srcOrd="0" destOrd="0" presId="urn:microsoft.com/office/officeart/2008/layout/VerticalCurvedList"/>
    <dgm:cxn modelId="{233B8270-85CB-4FC9-B2A6-0565AD9B7682}" type="presOf" srcId="{A0F12329-D3F7-4B9D-9E4C-AA4E109E3447}" destId="{343180F8-8742-4480-92E3-B9B325A5D8F0}" srcOrd="0" destOrd="0" presId="urn:microsoft.com/office/officeart/2008/layout/VerticalCurvedList"/>
    <dgm:cxn modelId="{3F027290-0FBB-4BAA-921E-9E001FAA13E0}" srcId="{DF3E33AE-DD57-4354-A572-893CC019C492}" destId="{4E887582-103E-4908-90A0-FB06A555A5AF}" srcOrd="1" destOrd="0" parTransId="{705FD371-6475-4CCA-AB0A-D8E47B8606AD}" sibTransId="{F9D5B388-FF89-4C55-8D9C-715E23C6E7E9}"/>
    <dgm:cxn modelId="{0BF05221-31FC-43A8-957F-9C388B785108}" type="presOf" srcId="{3F9C0005-1F54-49B8-A00D-212F5C7AC502}" destId="{9BC0DB2F-C830-40B4-AFD2-1309FF500D11}" srcOrd="0" destOrd="0" presId="urn:microsoft.com/office/officeart/2008/layout/VerticalCurvedList"/>
    <dgm:cxn modelId="{406BDB77-C42F-4B5C-AB53-A4369AA59E4A}" type="presOf" srcId="{DF3E33AE-DD57-4354-A572-893CC019C492}" destId="{ED274924-B878-443E-ABD5-29FE6697BBAC}" srcOrd="0" destOrd="0" presId="urn:microsoft.com/office/officeart/2008/layout/VerticalCurvedList"/>
    <dgm:cxn modelId="{5C6BC9D5-D669-483D-B1A0-1F76BC4F9311}" type="presParOf" srcId="{ED274924-B878-443E-ABD5-29FE6697BBAC}" destId="{527A0430-2DE0-4DA5-9F15-0DFCA9777A55}" srcOrd="0" destOrd="0" presId="urn:microsoft.com/office/officeart/2008/layout/VerticalCurvedList"/>
    <dgm:cxn modelId="{EE12DA25-EFDA-4F93-B0EE-6036BFDACC64}" type="presParOf" srcId="{527A0430-2DE0-4DA5-9F15-0DFCA9777A55}" destId="{F6B5414E-BC8F-4DCD-B2BE-E4EF2ACACE9D}" srcOrd="0" destOrd="0" presId="urn:microsoft.com/office/officeart/2008/layout/VerticalCurvedList"/>
    <dgm:cxn modelId="{1BEA5CBF-5C57-4F05-BCE0-425B8E90B988}" type="presParOf" srcId="{F6B5414E-BC8F-4DCD-B2BE-E4EF2ACACE9D}" destId="{13DB0340-4177-4810-B326-7A7165143981}" srcOrd="0" destOrd="0" presId="urn:microsoft.com/office/officeart/2008/layout/VerticalCurvedList"/>
    <dgm:cxn modelId="{6353E37D-9717-4D2B-A596-D6AC5AF14072}" type="presParOf" srcId="{F6B5414E-BC8F-4DCD-B2BE-E4EF2ACACE9D}" destId="{9BC0DB2F-C830-40B4-AFD2-1309FF500D11}" srcOrd="1" destOrd="0" presId="urn:microsoft.com/office/officeart/2008/layout/VerticalCurvedList"/>
    <dgm:cxn modelId="{0429BD8B-06F9-4FDF-8B73-C1489FBC240E}" type="presParOf" srcId="{F6B5414E-BC8F-4DCD-B2BE-E4EF2ACACE9D}" destId="{1DFACAE1-6EF6-4E44-9DF4-EAD83779DFB2}" srcOrd="2" destOrd="0" presId="urn:microsoft.com/office/officeart/2008/layout/VerticalCurvedList"/>
    <dgm:cxn modelId="{04324CBF-008C-4ABD-AA56-A719E005CFF4}" type="presParOf" srcId="{F6B5414E-BC8F-4DCD-B2BE-E4EF2ACACE9D}" destId="{5FCC02AD-1105-4FB5-B2CE-FABB47280C15}" srcOrd="3" destOrd="0" presId="urn:microsoft.com/office/officeart/2008/layout/VerticalCurvedList"/>
    <dgm:cxn modelId="{F476DF20-25A1-4C5D-922B-C15BFAE01DAA}" type="presParOf" srcId="{527A0430-2DE0-4DA5-9F15-0DFCA9777A55}" destId="{343180F8-8742-4480-92E3-B9B325A5D8F0}" srcOrd="1" destOrd="0" presId="urn:microsoft.com/office/officeart/2008/layout/VerticalCurvedList"/>
    <dgm:cxn modelId="{465C789F-1285-480A-99E2-F4C860D92B6B}" type="presParOf" srcId="{527A0430-2DE0-4DA5-9F15-0DFCA9777A55}" destId="{DB8D6EE1-7529-4417-8D5E-BE4AE91B282A}" srcOrd="2" destOrd="0" presId="urn:microsoft.com/office/officeart/2008/layout/VerticalCurvedList"/>
    <dgm:cxn modelId="{FD2E4EA0-773F-4B32-BEA4-1E0BBA0DC61B}" type="presParOf" srcId="{DB8D6EE1-7529-4417-8D5E-BE4AE91B282A}" destId="{DADE15DA-7A34-4E3C-9EEF-FC7399F3E5F8}" srcOrd="0" destOrd="0" presId="urn:microsoft.com/office/officeart/2008/layout/VerticalCurvedList"/>
    <dgm:cxn modelId="{B9FDF0D3-ABE3-4A21-87E2-0AC24BDF1924}" type="presParOf" srcId="{527A0430-2DE0-4DA5-9F15-0DFCA9777A55}" destId="{ECCF860E-ADB1-4824-9AA1-8CF1EEED26DD}" srcOrd="3" destOrd="0" presId="urn:microsoft.com/office/officeart/2008/layout/VerticalCurvedList"/>
    <dgm:cxn modelId="{3FB325BC-FF00-4520-ADB9-D3743322F561}" type="presParOf" srcId="{527A0430-2DE0-4DA5-9F15-0DFCA9777A55}" destId="{C22B5CEF-42A4-4F0B-A27F-E3A98559127E}" srcOrd="4" destOrd="0" presId="urn:microsoft.com/office/officeart/2008/layout/VerticalCurvedList"/>
    <dgm:cxn modelId="{EE314E33-C495-4D0B-8145-06A3C9DEC5CA}" type="presParOf" srcId="{C22B5CEF-42A4-4F0B-A27F-E3A98559127E}" destId="{ADE62091-DA0F-4C80-96B3-4A4CEC841CD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2CC0DF-66A5-49AA-A0D5-90B8759226E6}"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US"/>
        </a:p>
      </dgm:t>
    </dgm:pt>
    <dgm:pt modelId="{3064D0B6-4882-4BB8-BEBB-6040988854D0}">
      <dgm:prSet phldrT="[Text]" custT="1"/>
      <dgm:spPr/>
      <dgm:t>
        <a:bodyPr/>
        <a:lstStyle/>
        <a:p>
          <a:r>
            <a:rPr lang="en-US" sz="1800" dirty="0" smtClean="0"/>
            <a:t>Instructions:</a:t>
          </a:r>
          <a:endParaRPr lang="en-US" sz="1800" dirty="0"/>
        </a:p>
      </dgm:t>
    </dgm:pt>
    <dgm:pt modelId="{E32F024C-B057-44EA-BD07-D8C1F93AAE4F}" type="parTrans" cxnId="{C147A15E-D712-4400-9E9F-AB6D86F13736}">
      <dgm:prSet/>
      <dgm:spPr/>
      <dgm:t>
        <a:bodyPr/>
        <a:lstStyle/>
        <a:p>
          <a:endParaRPr lang="en-US"/>
        </a:p>
      </dgm:t>
    </dgm:pt>
    <dgm:pt modelId="{DE97E1C3-C773-4E40-AD99-B97E9971630A}" type="sibTrans" cxnId="{C147A15E-D712-4400-9E9F-AB6D86F13736}">
      <dgm:prSet/>
      <dgm:spPr/>
      <dgm:t>
        <a:bodyPr/>
        <a:lstStyle/>
        <a:p>
          <a:endParaRPr lang="en-US"/>
        </a:p>
      </dgm:t>
    </dgm:pt>
    <dgm:pt modelId="{2B4DBC55-3907-4531-83D5-32708C05C735}">
      <dgm:prSet phldrT="[Text]" custT="1"/>
      <dgm:spPr>
        <a:solidFill>
          <a:schemeClr val="accent2">
            <a:lumMod val="75000"/>
          </a:schemeClr>
        </a:solidFill>
      </dgm:spPr>
      <dgm:t>
        <a:bodyPr/>
        <a:lstStyle/>
        <a:p>
          <a:r>
            <a:rPr lang="en-US" sz="1800" i="0" dirty="0" smtClean="0"/>
            <a:t>Write a program to get a number and print the number. If it is &lt; 50 and skip the iteration if that is &gt; 50 , if that number is &lt;0 break the loop, and repeat the process till you get the input zero.</a:t>
          </a:r>
          <a:endParaRPr lang="en-US" sz="1800" i="0" dirty="0"/>
        </a:p>
      </dgm:t>
    </dgm:pt>
    <dgm:pt modelId="{9AE90710-5DDD-476C-9653-A74D02FC10BE}" type="parTrans" cxnId="{78EF01D7-5A7B-49E4-8C64-8407038DF7CD}">
      <dgm:prSet/>
      <dgm:spPr/>
      <dgm:t>
        <a:bodyPr/>
        <a:lstStyle/>
        <a:p>
          <a:endParaRPr lang="en-US"/>
        </a:p>
      </dgm:t>
    </dgm:pt>
    <dgm:pt modelId="{8C907EAB-D4B0-4995-A3AB-53BFC2C96308}" type="sibTrans" cxnId="{78EF01D7-5A7B-49E4-8C64-8407038DF7CD}">
      <dgm:prSet/>
      <dgm:spPr/>
      <dgm:t>
        <a:bodyPr/>
        <a:lstStyle/>
        <a:p>
          <a:endParaRPr lang="en-US"/>
        </a:p>
      </dgm:t>
    </dgm:pt>
    <dgm:pt modelId="{116E3FEC-963B-4502-A090-BE3B2B41E2D5}" type="pres">
      <dgm:prSet presAssocID="{222CC0DF-66A5-49AA-A0D5-90B8759226E6}" presName="Name0" presStyleCnt="0">
        <dgm:presLayoutVars>
          <dgm:dir/>
          <dgm:animLvl val="lvl"/>
          <dgm:resizeHandles val="exact"/>
        </dgm:presLayoutVars>
      </dgm:prSet>
      <dgm:spPr/>
      <dgm:t>
        <a:bodyPr/>
        <a:lstStyle/>
        <a:p>
          <a:endParaRPr lang="en-US"/>
        </a:p>
      </dgm:t>
    </dgm:pt>
    <dgm:pt modelId="{8D6EAD26-E580-42C4-B0C8-6582EF43C0C8}" type="pres">
      <dgm:prSet presAssocID="{3064D0B6-4882-4BB8-BEBB-6040988854D0}" presName="linNode" presStyleCnt="0"/>
      <dgm:spPr/>
    </dgm:pt>
    <dgm:pt modelId="{E176F7E8-2A90-4183-B081-BA02538EC880}" type="pres">
      <dgm:prSet presAssocID="{3064D0B6-4882-4BB8-BEBB-6040988854D0}" presName="parTx" presStyleLbl="revTx" presStyleIdx="0" presStyleCnt="1" custScaleX="76923">
        <dgm:presLayoutVars>
          <dgm:chMax val="1"/>
          <dgm:bulletEnabled val="1"/>
        </dgm:presLayoutVars>
      </dgm:prSet>
      <dgm:spPr/>
      <dgm:t>
        <a:bodyPr/>
        <a:lstStyle/>
        <a:p>
          <a:endParaRPr lang="en-US"/>
        </a:p>
      </dgm:t>
    </dgm:pt>
    <dgm:pt modelId="{31097ABA-0DB0-4479-A01F-59BB163A15D5}" type="pres">
      <dgm:prSet presAssocID="{3064D0B6-4882-4BB8-BEBB-6040988854D0}" presName="bracket" presStyleLbl="parChTrans1D1" presStyleIdx="0" presStyleCnt="1"/>
      <dgm:spPr/>
    </dgm:pt>
    <dgm:pt modelId="{9DB50771-F9E0-4BB6-BED1-834FB9650443}" type="pres">
      <dgm:prSet presAssocID="{3064D0B6-4882-4BB8-BEBB-6040988854D0}" presName="spH" presStyleCnt="0"/>
      <dgm:spPr/>
    </dgm:pt>
    <dgm:pt modelId="{073BB310-C33A-4227-B4DA-4F5FD3446D2D}" type="pres">
      <dgm:prSet presAssocID="{3064D0B6-4882-4BB8-BEBB-6040988854D0}" presName="desTx" presStyleLbl="node1" presStyleIdx="0" presStyleCnt="1" custScaleY="138151">
        <dgm:presLayoutVars>
          <dgm:bulletEnabled val="1"/>
        </dgm:presLayoutVars>
      </dgm:prSet>
      <dgm:spPr/>
      <dgm:t>
        <a:bodyPr/>
        <a:lstStyle/>
        <a:p>
          <a:endParaRPr lang="en-US"/>
        </a:p>
      </dgm:t>
    </dgm:pt>
  </dgm:ptLst>
  <dgm:cxnLst>
    <dgm:cxn modelId="{B375F069-E92A-4D80-AA72-0A8D9FCB5C66}" type="presOf" srcId="{222CC0DF-66A5-49AA-A0D5-90B8759226E6}" destId="{116E3FEC-963B-4502-A090-BE3B2B41E2D5}" srcOrd="0" destOrd="0" presId="urn:diagrams.loki3.com/BracketList+Icon"/>
    <dgm:cxn modelId="{C147A15E-D712-4400-9E9F-AB6D86F13736}" srcId="{222CC0DF-66A5-49AA-A0D5-90B8759226E6}" destId="{3064D0B6-4882-4BB8-BEBB-6040988854D0}" srcOrd="0" destOrd="0" parTransId="{E32F024C-B057-44EA-BD07-D8C1F93AAE4F}" sibTransId="{DE97E1C3-C773-4E40-AD99-B97E9971630A}"/>
    <dgm:cxn modelId="{78EF01D7-5A7B-49E4-8C64-8407038DF7CD}" srcId="{3064D0B6-4882-4BB8-BEBB-6040988854D0}" destId="{2B4DBC55-3907-4531-83D5-32708C05C735}" srcOrd="0" destOrd="0" parTransId="{9AE90710-5DDD-476C-9653-A74D02FC10BE}" sibTransId="{8C907EAB-D4B0-4995-A3AB-53BFC2C96308}"/>
    <dgm:cxn modelId="{CF7C42B0-30DC-4E9A-94F2-71E5528D2D7C}" type="presOf" srcId="{3064D0B6-4882-4BB8-BEBB-6040988854D0}" destId="{E176F7E8-2A90-4183-B081-BA02538EC880}" srcOrd="0" destOrd="0" presId="urn:diagrams.loki3.com/BracketList+Icon"/>
    <dgm:cxn modelId="{A91D5258-44EE-4BA7-AB20-1E5091919CDF}" type="presOf" srcId="{2B4DBC55-3907-4531-83D5-32708C05C735}" destId="{073BB310-C33A-4227-B4DA-4F5FD3446D2D}" srcOrd="0" destOrd="0" presId="urn:diagrams.loki3.com/BracketList+Icon"/>
    <dgm:cxn modelId="{2485D9DC-BF6B-4002-8A77-C7C39FE5611C}" type="presParOf" srcId="{116E3FEC-963B-4502-A090-BE3B2B41E2D5}" destId="{8D6EAD26-E580-42C4-B0C8-6582EF43C0C8}" srcOrd="0" destOrd="0" presId="urn:diagrams.loki3.com/BracketList+Icon"/>
    <dgm:cxn modelId="{BBE1A696-3393-47F8-BA8D-0E569161D128}" type="presParOf" srcId="{8D6EAD26-E580-42C4-B0C8-6582EF43C0C8}" destId="{E176F7E8-2A90-4183-B081-BA02538EC880}" srcOrd="0" destOrd="0" presId="urn:diagrams.loki3.com/BracketList+Icon"/>
    <dgm:cxn modelId="{F4374B34-CD5A-4CD1-AA21-A5F3E5E397EC}" type="presParOf" srcId="{8D6EAD26-E580-42C4-B0C8-6582EF43C0C8}" destId="{31097ABA-0DB0-4479-A01F-59BB163A15D5}" srcOrd="1" destOrd="0" presId="urn:diagrams.loki3.com/BracketList+Icon"/>
    <dgm:cxn modelId="{533427BC-A87E-4D10-98E9-E97BEEF54618}" type="presParOf" srcId="{8D6EAD26-E580-42C4-B0C8-6582EF43C0C8}" destId="{9DB50771-F9E0-4BB6-BED1-834FB9650443}" srcOrd="2" destOrd="0" presId="urn:diagrams.loki3.com/BracketList+Icon"/>
    <dgm:cxn modelId="{4B924B23-712F-4329-8E8E-F76B48824947}" type="presParOf" srcId="{8D6EAD26-E580-42C4-B0C8-6582EF43C0C8}" destId="{073BB310-C33A-4227-B4DA-4F5FD3446D2D}" srcOrd="3" destOrd="0" presId="urn:diagrams.loki3.com/BracketLis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CBD7DA-6B7D-4EDD-84A2-4076485B9EE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63B0280D-2D2F-4C33-8B4F-AFE1F5905525}">
      <dgm:prSet phldrT="[Text]" custT="1"/>
      <dgm:spPr/>
      <dgm:t>
        <a:bodyPr/>
        <a:lstStyle/>
        <a:p>
          <a:pPr marL="0" indent="0"/>
          <a:r>
            <a:rPr lang="en-US" sz="1800" dirty="0" smtClean="0"/>
            <a:t>Q1. Write a program to make a simple calculator using switch case, break statements (Add, Subtract, Multiply, Divide).</a:t>
          </a:r>
          <a:endParaRPr lang="en-US" sz="1800" dirty="0"/>
        </a:p>
      </dgm:t>
    </dgm:pt>
    <dgm:pt modelId="{B6D34E1C-8C2A-41A2-842B-AA8CC57881BF}" type="parTrans" cxnId="{C69D7DBF-C597-497C-806A-0DF078A438AB}">
      <dgm:prSet/>
      <dgm:spPr/>
      <dgm:t>
        <a:bodyPr/>
        <a:lstStyle/>
        <a:p>
          <a:endParaRPr lang="en-US"/>
        </a:p>
      </dgm:t>
    </dgm:pt>
    <dgm:pt modelId="{B4F1DD2F-BE10-43C5-AFA9-0E9A43943EBA}" type="sibTrans" cxnId="{C69D7DBF-C597-497C-806A-0DF078A438AB}">
      <dgm:prSet/>
      <dgm:spPr/>
      <dgm:t>
        <a:bodyPr/>
        <a:lstStyle/>
        <a:p>
          <a:endParaRPr lang="en-US"/>
        </a:p>
      </dgm:t>
    </dgm:pt>
    <dgm:pt modelId="{0985EB16-C4DD-4B33-900B-BEDBB0C28134}">
      <dgm:prSet phldrT="[Text]" custT="1"/>
      <dgm:spPr/>
      <dgm:t>
        <a:bodyPr/>
        <a:lstStyle/>
        <a:p>
          <a:r>
            <a:rPr lang="en-US" sz="1800" dirty="0" smtClean="0"/>
            <a:t>Q2. Write a program to  print the numbers up to 150 using goto statement.</a:t>
          </a:r>
          <a:endParaRPr lang="en-US" sz="1800" dirty="0"/>
        </a:p>
      </dgm:t>
    </dgm:pt>
    <dgm:pt modelId="{4D5D352F-A4B8-4B16-8DCE-2858780A99C4}" type="sibTrans" cxnId="{9EE6241F-D888-4770-96B6-C4EFCFFFC017}">
      <dgm:prSet/>
      <dgm:spPr/>
      <dgm:t>
        <a:bodyPr/>
        <a:lstStyle/>
        <a:p>
          <a:endParaRPr lang="en-US"/>
        </a:p>
      </dgm:t>
    </dgm:pt>
    <dgm:pt modelId="{66CCB1B2-8D63-46FF-9CE0-FCF64D2DAD73}" type="parTrans" cxnId="{9EE6241F-D888-4770-96B6-C4EFCFFFC017}">
      <dgm:prSet/>
      <dgm:spPr/>
      <dgm:t>
        <a:bodyPr/>
        <a:lstStyle/>
        <a:p>
          <a:endParaRPr lang="en-US"/>
        </a:p>
      </dgm:t>
    </dgm:pt>
    <dgm:pt modelId="{9544E78D-5965-4917-8CCE-FFF13F41AD85}" type="pres">
      <dgm:prSet presAssocID="{A6CBD7DA-6B7D-4EDD-84A2-4076485B9EEB}" presName="linear" presStyleCnt="0">
        <dgm:presLayoutVars>
          <dgm:animLvl val="lvl"/>
          <dgm:resizeHandles val="exact"/>
        </dgm:presLayoutVars>
      </dgm:prSet>
      <dgm:spPr/>
      <dgm:t>
        <a:bodyPr/>
        <a:lstStyle/>
        <a:p>
          <a:endParaRPr lang="en-US"/>
        </a:p>
      </dgm:t>
    </dgm:pt>
    <dgm:pt modelId="{4337F58B-6DFA-44B5-B5BA-B3C985A9D7F8}" type="pres">
      <dgm:prSet presAssocID="{63B0280D-2D2F-4C33-8B4F-AFE1F5905525}" presName="parentText" presStyleLbl="node1" presStyleIdx="0" presStyleCnt="2">
        <dgm:presLayoutVars>
          <dgm:chMax val="0"/>
          <dgm:bulletEnabled val="1"/>
        </dgm:presLayoutVars>
      </dgm:prSet>
      <dgm:spPr/>
      <dgm:t>
        <a:bodyPr/>
        <a:lstStyle/>
        <a:p>
          <a:endParaRPr lang="en-US"/>
        </a:p>
      </dgm:t>
    </dgm:pt>
    <dgm:pt modelId="{AB01CBF1-88BE-407A-8D7C-5BC4952A3F86}" type="pres">
      <dgm:prSet presAssocID="{B4F1DD2F-BE10-43C5-AFA9-0E9A43943EBA}" presName="spacer" presStyleCnt="0"/>
      <dgm:spPr/>
      <dgm:t>
        <a:bodyPr/>
        <a:lstStyle/>
        <a:p>
          <a:endParaRPr lang="en-US"/>
        </a:p>
      </dgm:t>
    </dgm:pt>
    <dgm:pt modelId="{F5AE5962-723E-4A69-BA3F-E4AD85C4A9E3}" type="pres">
      <dgm:prSet presAssocID="{0985EB16-C4DD-4B33-900B-BEDBB0C28134}" presName="parentText" presStyleLbl="node1" presStyleIdx="1" presStyleCnt="2">
        <dgm:presLayoutVars>
          <dgm:chMax val="0"/>
          <dgm:bulletEnabled val="1"/>
        </dgm:presLayoutVars>
      </dgm:prSet>
      <dgm:spPr/>
      <dgm:t>
        <a:bodyPr/>
        <a:lstStyle/>
        <a:p>
          <a:endParaRPr lang="en-US"/>
        </a:p>
      </dgm:t>
    </dgm:pt>
  </dgm:ptLst>
  <dgm:cxnLst>
    <dgm:cxn modelId="{0B57E505-680D-4CB5-838B-55AD3785EB1C}" type="presOf" srcId="{A6CBD7DA-6B7D-4EDD-84A2-4076485B9EEB}" destId="{9544E78D-5965-4917-8CCE-FFF13F41AD85}" srcOrd="0" destOrd="0" presId="urn:microsoft.com/office/officeart/2005/8/layout/vList2"/>
    <dgm:cxn modelId="{6964BE5B-F2BD-480E-A675-594A494908D5}" type="presOf" srcId="{0985EB16-C4DD-4B33-900B-BEDBB0C28134}" destId="{F5AE5962-723E-4A69-BA3F-E4AD85C4A9E3}" srcOrd="0" destOrd="0" presId="urn:microsoft.com/office/officeart/2005/8/layout/vList2"/>
    <dgm:cxn modelId="{9EE6241F-D888-4770-96B6-C4EFCFFFC017}" srcId="{A6CBD7DA-6B7D-4EDD-84A2-4076485B9EEB}" destId="{0985EB16-C4DD-4B33-900B-BEDBB0C28134}" srcOrd="1" destOrd="0" parTransId="{66CCB1B2-8D63-46FF-9CE0-FCF64D2DAD73}" sibTransId="{4D5D352F-A4B8-4B16-8DCE-2858780A99C4}"/>
    <dgm:cxn modelId="{13023B67-0F7D-49D2-ADA5-BBFB5428FCC8}" type="presOf" srcId="{63B0280D-2D2F-4C33-8B4F-AFE1F5905525}" destId="{4337F58B-6DFA-44B5-B5BA-B3C985A9D7F8}" srcOrd="0" destOrd="0" presId="urn:microsoft.com/office/officeart/2005/8/layout/vList2"/>
    <dgm:cxn modelId="{C69D7DBF-C597-497C-806A-0DF078A438AB}" srcId="{A6CBD7DA-6B7D-4EDD-84A2-4076485B9EEB}" destId="{63B0280D-2D2F-4C33-8B4F-AFE1F5905525}" srcOrd="0" destOrd="0" parTransId="{B6D34E1C-8C2A-41A2-842B-AA8CC57881BF}" sibTransId="{B4F1DD2F-BE10-43C5-AFA9-0E9A43943EBA}"/>
    <dgm:cxn modelId="{D3B3F2C5-2551-4D40-A187-C3525BFB701B}" type="presParOf" srcId="{9544E78D-5965-4917-8CCE-FFF13F41AD85}" destId="{4337F58B-6DFA-44B5-B5BA-B3C985A9D7F8}" srcOrd="0" destOrd="0" presId="urn:microsoft.com/office/officeart/2005/8/layout/vList2"/>
    <dgm:cxn modelId="{993C2980-D85E-46C7-B6A3-31BD2CBD050E}" type="presParOf" srcId="{9544E78D-5965-4917-8CCE-FFF13F41AD85}" destId="{AB01CBF1-88BE-407A-8D7C-5BC4952A3F86}" srcOrd="1" destOrd="0" presId="urn:microsoft.com/office/officeart/2005/8/layout/vList2"/>
    <dgm:cxn modelId="{4200FE20-14BE-4AD5-BD19-A7DE42B9BC8A}" type="presParOf" srcId="{9544E78D-5965-4917-8CCE-FFF13F41AD85}" destId="{F5AE5962-723E-4A69-BA3F-E4AD85C4A9E3}"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82D559-FD91-4BE1-BEA8-F7B3E6BEA714}" type="doc">
      <dgm:prSet loTypeId="urn:diagrams.loki3.com/BracketList+Icon" loCatId="list" qsTypeId="urn:microsoft.com/office/officeart/2005/8/quickstyle/simple1" qsCatId="simple" csTypeId="urn:microsoft.com/office/officeart/2005/8/colors/colorful1" csCatId="colorful" phldr="1"/>
      <dgm:spPr/>
      <dgm:t>
        <a:bodyPr/>
        <a:lstStyle/>
        <a:p>
          <a:endParaRPr lang="en-US"/>
        </a:p>
      </dgm:t>
    </dgm:pt>
    <dgm:pt modelId="{03A86DDB-9101-4684-8A0F-D7B64295F508}">
      <dgm:prSet phldrT="[Text]" custT="1"/>
      <dgm:spPr/>
      <dgm:t>
        <a:bodyPr/>
        <a:lstStyle/>
        <a:p>
          <a:pPr algn="l"/>
          <a:r>
            <a:rPr lang="en-US" sz="1800" b="0" dirty="0" smtClean="0"/>
            <a:t>Break </a:t>
          </a:r>
          <a:endParaRPr lang="en-US" sz="1800" b="0" dirty="0"/>
        </a:p>
      </dgm:t>
    </dgm:pt>
    <dgm:pt modelId="{3A612303-9CDE-4768-8252-DE061375C3E0}" type="parTrans" cxnId="{20C98FC5-5DCC-4B13-B29C-B1A2240BF04A}">
      <dgm:prSet/>
      <dgm:spPr/>
      <dgm:t>
        <a:bodyPr/>
        <a:lstStyle/>
        <a:p>
          <a:endParaRPr lang="en-US"/>
        </a:p>
      </dgm:t>
    </dgm:pt>
    <dgm:pt modelId="{33BB7898-77B5-4F8A-AA90-272D460BE16B}" type="sibTrans" cxnId="{20C98FC5-5DCC-4B13-B29C-B1A2240BF04A}">
      <dgm:prSet/>
      <dgm:spPr/>
      <dgm:t>
        <a:bodyPr/>
        <a:lstStyle/>
        <a:p>
          <a:endParaRPr lang="en-US"/>
        </a:p>
      </dgm:t>
    </dgm:pt>
    <dgm:pt modelId="{2E6A84A2-4AA9-4AB8-A317-6CF8422CB64D}">
      <dgm:prSet phldrT="[Text]" custT="1"/>
      <dgm:spPr/>
      <dgm:t>
        <a:bodyPr/>
        <a:lstStyle/>
        <a:p>
          <a:r>
            <a:rPr lang="en-US" sz="1800" b="0" dirty="0" smtClean="0">
              <a:latin typeface="+mn-lt"/>
            </a:rPr>
            <a:t>The loop is immediately terminated and program control resumes at the next statement.</a:t>
          </a:r>
          <a:endParaRPr lang="en-US" sz="1800" b="0" dirty="0">
            <a:latin typeface="+mn-lt"/>
          </a:endParaRPr>
        </a:p>
      </dgm:t>
    </dgm:pt>
    <dgm:pt modelId="{4E2C5826-0ABA-4085-B487-587ED25B5936}" type="parTrans" cxnId="{0A31AB6D-103C-422F-82AC-FFAABB7DBDBE}">
      <dgm:prSet/>
      <dgm:spPr/>
      <dgm:t>
        <a:bodyPr/>
        <a:lstStyle/>
        <a:p>
          <a:endParaRPr lang="en-US"/>
        </a:p>
      </dgm:t>
    </dgm:pt>
    <dgm:pt modelId="{3C4E3A6A-B256-4BFE-BB9D-85BE1C760D53}" type="sibTrans" cxnId="{0A31AB6D-103C-422F-82AC-FFAABB7DBDBE}">
      <dgm:prSet/>
      <dgm:spPr/>
      <dgm:t>
        <a:bodyPr/>
        <a:lstStyle/>
        <a:p>
          <a:endParaRPr lang="en-US"/>
        </a:p>
      </dgm:t>
    </dgm:pt>
    <dgm:pt modelId="{0DD3673C-BBDA-434C-BAB6-19B893D76DA8}">
      <dgm:prSet phldrT="[Text]" custT="1"/>
      <dgm:spPr/>
      <dgm:t>
        <a:bodyPr/>
        <a:lstStyle/>
        <a:p>
          <a:pPr algn="l"/>
          <a:r>
            <a:rPr lang="en-IN" sz="1800" b="0" dirty="0" smtClean="0"/>
            <a:t>Continue </a:t>
          </a:r>
          <a:endParaRPr lang="en-US" sz="1800" b="0" dirty="0"/>
        </a:p>
      </dgm:t>
    </dgm:pt>
    <dgm:pt modelId="{4CE20249-EC98-4414-9E8F-83DA7DACC2D8}" type="parTrans" cxnId="{4780B836-8347-4F94-870A-31C8AE6BF7D8}">
      <dgm:prSet/>
      <dgm:spPr/>
      <dgm:t>
        <a:bodyPr/>
        <a:lstStyle/>
        <a:p>
          <a:endParaRPr lang="en-US"/>
        </a:p>
      </dgm:t>
    </dgm:pt>
    <dgm:pt modelId="{FB690E21-3A04-489D-BF89-137D2DD06F03}" type="sibTrans" cxnId="{4780B836-8347-4F94-870A-31C8AE6BF7D8}">
      <dgm:prSet/>
      <dgm:spPr/>
      <dgm:t>
        <a:bodyPr/>
        <a:lstStyle/>
        <a:p>
          <a:endParaRPr lang="en-US"/>
        </a:p>
      </dgm:t>
    </dgm:pt>
    <dgm:pt modelId="{DD5DB410-5A8D-4B07-88BC-AAB1114FB337}">
      <dgm:prSet phldrT="[Text]" custT="1"/>
      <dgm:spPr/>
      <dgm:t>
        <a:bodyPr/>
        <a:lstStyle/>
        <a:p>
          <a:r>
            <a:rPr lang="en-US" sz="1800" b="0" dirty="0" smtClean="0">
              <a:latin typeface="+mn-lt"/>
            </a:rPr>
            <a:t>Continue forces the next iteration of the loop to take place, skipping any code in between.</a:t>
          </a:r>
          <a:endParaRPr lang="en-US" sz="1800" b="0" dirty="0">
            <a:latin typeface="+mn-lt"/>
          </a:endParaRPr>
        </a:p>
      </dgm:t>
    </dgm:pt>
    <dgm:pt modelId="{1E82CE3C-14C9-49A0-A6AE-04D9E9C1A52A}" type="parTrans" cxnId="{B1684123-433F-404D-9434-A7F73EE6A3D6}">
      <dgm:prSet/>
      <dgm:spPr/>
      <dgm:t>
        <a:bodyPr/>
        <a:lstStyle/>
        <a:p>
          <a:endParaRPr lang="en-US"/>
        </a:p>
      </dgm:t>
    </dgm:pt>
    <dgm:pt modelId="{BA0AE4DB-F532-4169-9700-42199EEAB09E}" type="sibTrans" cxnId="{B1684123-433F-404D-9434-A7F73EE6A3D6}">
      <dgm:prSet/>
      <dgm:spPr/>
      <dgm:t>
        <a:bodyPr/>
        <a:lstStyle/>
        <a:p>
          <a:endParaRPr lang="en-US"/>
        </a:p>
      </dgm:t>
    </dgm:pt>
    <dgm:pt modelId="{BE3D27C7-9A0A-43F1-B5D2-ACF6E3615F3F}" type="pres">
      <dgm:prSet presAssocID="{4482D559-FD91-4BE1-BEA8-F7B3E6BEA714}" presName="Name0" presStyleCnt="0">
        <dgm:presLayoutVars>
          <dgm:dir/>
          <dgm:animLvl val="lvl"/>
          <dgm:resizeHandles val="exact"/>
        </dgm:presLayoutVars>
      </dgm:prSet>
      <dgm:spPr/>
      <dgm:t>
        <a:bodyPr/>
        <a:lstStyle/>
        <a:p>
          <a:endParaRPr lang="en-US"/>
        </a:p>
      </dgm:t>
    </dgm:pt>
    <dgm:pt modelId="{D8D00D81-459C-4310-BCF2-5E33D7BC0777}" type="pres">
      <dgm:prSet presAssocID="{03A86DDB-9101-4684-8A0F-D7B64295F508}" presName="linNode" presStyleCnt="0"/>
      <dgm:spPr/>
      <dgm:t>
        <a:bodyPr/>
        <a:lstStyle/>
        <a:p>
          <a:endParaRPr lang="en-US"/>
        </a:p>
      </dgm:t>
    </dgm:pt>
    <dgm:pt modelId="{F9CC8FFB-9EB6-418E-8B85-884C2E72E605}" type="pres">
      <dgm:prSet presAssocID="{03A86DDB-9101-4684-8A0F-D7B64295F508}" presName="parTx" presStyleLbl="revTx" presStyleIdx="0" presStyleCnt="2">
        <dgm:presLayoutVars>
          <dgm:chMax val="1"/>
          <dgm:bulletEnabled val="1"/>
        </dgm:presLayoutVars>
      </dgm:prSet>
      <dgm:spPr/>
      <dgm:t>
        <a:bodyPr/>
        <a:lstStyle/>
        <a:p>
          <a:endParaRPr lang="en-US"/>
        </a:p>
      </dgm:t>
    </dgm:pt>
    <dgm:pt modelId="{339BC90C-548A-4552-BB85-D48994E6B6AA}" type="pres">
      <dgm:prSet presAssocID="{03A86DDB-9101-4684-8A0F-D7B64295F508}" presName="bracket" presStyleLbl="parChTrans1D1" presStyleIdx="0" presStyleCnt="2"/>
      <dgm:spPr/>
      <dgm:t>
        <a:bodyPr/>
        <a:lstStyle/>
        <a:p>
          <a:endParaRPr lang="en-US"/>
        </a:p>
      </dgm:t>
    </dgm:pt>
    <dgm:pt modelId="{9E4115F4-9F44-44B4-8FCA-2B8CFC586785}" type="pres">
      <dgm:prSet presAssocID="{03A86DDB-9101-4684-8A0F-D7B64295F508}" presName="spH" presStyleCnt="0"/>
      <dgm:spPr/>
      <dgm:t>
        <a:bodyPr/>
        <a:lstStyle/>
        <a:p>
          <a:endParaRPr lang="en-US"/>
        </a:p>
      </dgm:t>
    </dgm:pt>
    <dgm:pt modelId="{A36B7656-6B1D-4C34-B0D2-F670EF0E8B7D}" type="pres">
      <dgm:prSet presAssocID="{03A86DDB-9101-4684-8A0F-D7B64295F508}" presName="desTx" presStyleLbl="node1" presStyleIdx="0" presStyleCnt="2">
        <dgm:presLayoutVars>
          <dgm:bulletEnabled val="1"/>
        </dgm:presLayoutVars>
      </dgm:prSet>
      <dgm:spPr/>
      <dgm:t>
        <a:bodyPr/>
        <a:lstStyle/>
        <a:p>
          <a:endParaRPr lang="en-US"/>
        </a:p>
      </dgm:t>
    </dgm:pt>
    <dgm:pt modelId="{4484288F-6EF5-40C0-84E1-E87BA47CCC18}" type="pres">
      <dgm:prSet presAssocID="{33BB7898-77B5-4F8A-AA90-272D460BE16B}" presName="spV" presStyleCnt="0"/>
      <dgm:spPr/>
      <dgm:t>
        <a:bodyPr/>
        <a:lstStyle/>
        <a:p>
          <a:endParaRPr lang="en-US"/>
        </a:p>
      </dgm:t>
    </dgm:pt>
    <dgm:pt modelId="{0489C814-7ADD-4950-86F9-16847D0A9FFD}" type="pres">
      <dgm:prSet presAssocID="{0DD3673C-BBDA-434C-BAB6-19B893D76DA8}" presName="linNode" presStyleCnt="0"/>
      <dgm:spPr/>
      <dgm:t>
        <a:bodyPr/>
        <a:lstStyle/>
        <a:p>
          <a:endParaRPr lang="en-US"/>
        </a:p>
      </dgm:t>
    </dgm:pt>
    <dgm:pt modelId="{1509467E-4719-4E26-8722-9FE8A7406A0D}" type="pres">
      <dgm:prSet presAssocID="{0DD3673C-BBDA-434C-BAB6-19B893D76DA8}" presName="parTx" presStyleLbl="revTx" presStyleIdx="1" presStyleCnt="2">
        <dgm:presLayoutVars>
          <dgm:chMax val="1"/>
          <dgm:bulletEnabled val="1"/>
        </dgm:presLayoutVars>
      </dgm:prSet>
      <dgm:spPr/>
      <dgm:t>
        <a:bodyPr/>
        <a:lstStyle/>
        <a:p>
          <a:endParaRPr lang="en-US"/>
        </a:p>
      </dgm:t>
    </dgm:pt>
    <dgm:pt modelId="{26B2C1BD-BBEC-4F60-894E-14EF96CEF740}" type="pres">
      <dgm:prSet presAssocID="{0DD3673C-BBDA-434C-BAB6-19B893D76DA8}" presName="bracket" presStyleLbl="parChTrans1D1" presStyleIdx="1" presStyleCnt="2"/>
      <dgm:spPr/>
      <dgm:t>
        <a:bodyPr/>
        <a:lstStyle/>
        <a:p>
          <a:endParaRPr lang="en-US"/>
        </a:p>
      </dgm:t>
    </dgm:pt>
    <dgm:pt modelId="{2BDADDBB-BF39-4868-8CC0-61899E7A923F}" type="pres">
      <dgm:prSet presAssocID="{0DD3673C-BBDA-434C-BAB6-19B893D76DA8}" presName="spH" presStyleCnt="0"/>
      <dgm:spPr/>
      <dgm:t>
        <a:bodyPr/>
        <a:lstStyle/>
        <a:p>
          <a:endParaRPr lang="en-US"/>
        </a:p>
      </dgm:t>
    </dgm:pt>
    <dgm:pt modelId="{7263261E-F63B-4003-BE8E-6A47D00C47E5}" type="pres">
      <dgm:prSet presAssocID="{0DD3673C-BBDA-434C-BAB6-19B893D76DA8}" presName="desTx" presStyleLbl="node1" presStyleIdx="1" presStyleCnt="2" custLinFactNeighborX="52084">
        <dgm:presLayoutVars>
          <dgm:bulletEnabled val="1"/>
        </dgm:presLayoutVars>
      </dgm:prSet>
      <dgm:spPr/>
      <dgm:t>
        <a:bodyPr/>
        <a:lstStyle/>
        <a:p>
          <a:endParaRPr lang="en-US"/>
        </a:p>
      </dgm:t>
    </dgm:pt>
  </dgm:ptLst>
  <dgm:cxnLst>
    <dgm:cxn modelId="{EF54C95B-B57C-49BD-8CE2-A50900137D0F}" type="presOf" srcId="{0DD3673C-BBDA-434C-BAB6-19B893D76DA8}" destId="{1509467E-4719-4E26-8722-9FE8A7406A0D}" srcOrd="0" destOrd="0" presId="urn:diagrams.loki3.com/BracketList+Icon"/>
    <dgm:cxn modelId="{553142ED-B54E-4736-8BFE-62CE357D271A}" type="presOf" srcId="{2E6A84A2-4AA9-4AB8-A317-6CF8422CB64D}" destId="{A36B7656-6B1D-4C34-B0D2-F670EF0E8B7D}" srcOrd="0" destOrd="0" presId="urn:diagrams.loki3.com/BracketList+Icon"/>
    <dgm:cxn modelId="{0A31AB6D-103C-422F-82AC-FFAABB7DBDBE}" srcId="{03A86DDB-9101-4684-8A0F-D7B64295F508}" destId="{2E6A84A2-4AA9-4AB8-A317-6CF8422CB64D}" srcOrd="0" destOrd="0" parTransId="{4E2C5826-0ABA-4085-B487-587ED25B5936}" sibTransId="{3C4E3A6A-B256-4BFE-BB9D-85BE1C760D53}"/>
    <dgm:cxn modelId="{E3552E23-1E45-46EA-9020-734D62240626}" type="presOf" srcId="{4482D559-FD91-4BE1-BEA8-F7B3E6BEA714}" destId="{BE3D27C7-9A0A-43F1-B5D2-ACF6E3615F3F}" srcOrd="0" destOrd="0" presId="urn:diagrams.loki3.com/BracketList+Icon"/>
    <dgm:cxn modelId="{4780B836-8347-4F94-870A-31C8AE6BF7D8}" srcId="{4482D559-FD91-4BE1-BEA8-F7B3E6BEA714}" destId="{0DD3673C-BBDA-434C-BAB6-19B893D76DA8}" srcOrd="1" destOrd="0" parTransId="{4CE20249-EC98-4414-9E8F-83DA7DACC2D8}" sibTransId="{FB690E21-3A04-489D-BF89-137D2DD06F03}"/>
    <dgm:cxn modelId="{EB296E17-BE76-4426-A30B-4360988995E7}" type="presOf" srcId="{DD5DB410-5A8D-4B07-88BC-AAB1114FB337}" destId="{7263261E-F63B-4003-BE8E-6A47D00C47E5}" srcOrd="0" destOrd="0" presId="urn:diagrams.loki3.com/BracketList+Icon"/>
    <dgm:cxn modelId="{B1684123-433F-404D-9434-A7F73EE6A3D6}" srcId="{0DD3673C-BBDA-434C-BAB6-19B893D76DA8}" destId="{DD5DB410-5A8D-4B07-88BC-AAB1114FB337}" srcOrd="0" destOrd="0" parTransId="{1E82CE3C-14C9-49A0-A6AE-04D9E9C1A52A}" sibTransId="{BA0AE4DB-F532-4169-9700-42199EEAB09E}"/>
    <dgm:cxn modelId="{070C71DB-3FE8-4A97-B31A-177B19DC673F}" type="presOf" srcId="{03A86DDB-9101-4684-8A0F-D7B64295F508}" destId="{F9CC8FFB-9EB6-418E-8B85-884C2E72E605}" srcOrd="0" destOrd="0" presId="urn:diagrams.loki3.com/BracketList+Icon"/>
    <dgm:cxn modelId="{20C98FC5-5DCC-4B13-B29C-B1A2240BF04A}" srcId="{4482D559-FD91-4BE1-BEA8-F7B3E6BEA714}" destId="{03A86DDB-9101-4684-8A0F-D7B64295F508}" srcOrd="0" destOrd="0" parTransId="{3A612303-9CDE-4768-8252-DE061375C3E0}" sibTransId="{33BB7898-77B5-4F8A-AA90-272D460BE16B}"/>
    <dgm:cxn modelId="{5C4093E1-3C65-42D4-9396-652430C28071}" type="presParOf" srcId="{BE3D27C7-9A0A-43F1-B5D2-ACF6E3615F3F}" destId="{D8D00D81-459C-4310-BCF2-5E33D7BC0777}" srcOrd="0" destOrd="0" presId="urn:diagrams.loki3.com/BracketList+Icon"/>
    <dgm:cxn modelId="{283F769D-5F4E-46A9-A86E-C90883A62816}" type="presParOf" srcId="{D8D00D81-459C-4310-BCF2-5E33D7BC0777}" destId="{F9CC8FFB-9EB6-418E-8B85-884C2E72E605}" srcOrd="0" destOrd="0" presId="urn:diagrams.loki3.com/BracketList+Icon"/>
    <dgm:cxn modelId="{FBDD3B5C-0452-471F-95F0-BB40DEE559DF}" type="presParOf" srcId="{D8D00D81-459C-4310-BCF2-5E33D7BC0777}" destId="{339BC90C-548A-4552-BB85-D48994E6B6AA}" srcOrd="1" destOrd="0" presId="urn:diagrams.loki3.com/BracketList+Icon"/>
    <dgm:cxn modelId="{AD3AFA82-8544-485A-BA71-0C56F2203724}" type="presParOf" srcId="{D8D00D81-459C-4310-BCF2-5E33D7BC0777}" destId="{9E4115F4-9F44-44B4-8FCA-2B8CFC586785}" srcOrd="2" destOrd="0" presId="urn:diagrams.loki3.com/BracketList+Icon"/>
    <dgm:cxn modelId="{C85602F1-B742-4AC9-9371-A016983CCB4F}" type="presParOf" srcId="{D8D00D81-459C-4310-BCF2-5E33D7BC0777}" destId="{A36B7656-6B1D-4C34-B0D2-F670EF0E8B7D}" srcOrd="3" destOrd="0" presId="urn:diagrams.loki3.com/BracketList+Icon"/>
    <dgm:cxn modelId="{EFF869C7-223B-4A46-8307-D4FA6DAAF70F}" type="presParOf" srcId="{BE3D27C7-9A0A-43F1-B5D2-ACF6E3615F3F}" destId="{4484288F-6EF5-40C0-84E1-E87BA47CCC18}" srcOrd="1" destOrd="0" presId="urn:diagrams.loki3.com/BracketList+Icon"/>
    <dgm:cxn modelId="{F4CCB3FB-EB64-42A9-B3B7-99D90185E4DA}" type="presParOf" srcId="{BE3D27C7-9A0A-43F1-B5D2-ACF6E3615F3F}" destId="{0489C814-7ADD-4950-86F9-16847D0A9FFD}" srcOrd="2" destOrd="0" presId="urn:diagrams.loki3.com/BracketList+Icon"/>
    <dgm:cxn modelId="{01BEA694-BF6A-467A-969B-33B32DA65D81}" type="presParOf" srcId="{0489C814-7ADD-4950-86F9-16847D0A9FFD}" destId="{1509467E-4719-4E26-8722-9FE8A7406A0D}" srcOrd="0" destOrd="0" presId="urn:diagrams.loki3.com/BracketList+Icon"/>
    <dgm:cxn modelId="{10519B70-FD14-4485-B53A-931B503DC7EA}" type="presParOf" srcId="{0489C814-7ADD-4950-86F9-16847D0A9FFD}" destId="{26B2C1BD-BBEC-4F60-894E-14EF96CEF740}" srcOrd="1" destOrd="0" presId="urn:diagrams.loki3.com/BracketList+Icon"/>
    <dgm:cxn modelId="{38A8F085-7CFD-455D-A373-86FA17BA5088}" type="presParOf" srcId="{0489C814-7ADD-4950-86F9-16847D0A9FFD}" destId="{2BDADDBB-BF39-4868-8CC0-61899E7A923F}" srcOrd="2" destOrd="0" presId="urn:diagrams.loki3.com/BracketList+Icon"/>
    <dgm:cxn modelId="{234ECB26-F10E-48AF-8DB0-99BEB9CC2428}" type="presParOf" srcId="{0489C814-7ADD-4950-86F9-16847D0A9FFD}" destId="{7263261E-F63B-4003-BE8E-6A47D00C47E5}"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D866B8-B543-4EFD-B99A-7D01BD6F1B1C}" type="doc">
      <dgm:prSet loTypeId="urn:diagrams.loki3.com/BracketList+Icon" loCatId="list" qsTypeId="urn:microsoft.com/office/officeart/2005/8/quickstyle/simple1" qsCatId="simple" csTypeId="urn:microsoft.com/office/officeart/2005/8/colors/colorful4" csCatId="colorful" phldr="1"/>
      <dgm:spPr/>
      <dgm:t>
        <a:bodyPr/>
        <a:lstStyle/>
        <a:p>
          <a:endParaRPr lang="en-US"/>
        </a:p>
      </dgm:t>
    </dgm:pt>
    <dgm:pt modelId="{B3565FDF-0B29-45E8-AB91-71E976278825}">
      <dgm:prSet phldrT="[Text]" custT="1"/>
      <dgm:spPr/>
      <dgm:t>
        <a:bodyPr/>
        <a:lstStyle/>
        <a:p>
          <a:pPr algn="l"/>
          <a:r>
            <a:rPr lang="en-IN" sz="1800" b="0" dirty="0" err="1" smtClean="0"/>
            <a:t>GoTo</a:t>
          </a:r>
          <a:endParaRPr lang="en-US" sz="1800" b="0" dirty="0"/>
        </a:p>
      </dgm:t>
    </dgm:pt>
    <dgm:pt modelId="{B7C78620-504E-49D5-8EA3-49E53184D28A}" type="parTrans" cxnId="{9CBF5EC9-55F6-4069-B760-EDBB3888110B}">
      <dgm:prSet/>
      <dgm:spPr/>
      <dgm:t>
        <a:bodyPr/>
        <a:lstStyle/>
        <a:p>
          <a:endParaRPr lang="en-US"/>
        </a:p>
      </dgm:t>
    </dgm:pt>
    <dgm:pt modelId="{6B259DDA-D593-4677-810B-4F87629D4547}" type="sibTrans" cxnId="{9CBF5EC9-55F6-4069-B760-EDBB3888110B}">
      <dgm:prSet/>
      <dgm:spPr/>
      <dgm:t>
        <a:bodyPr/>
        <a:lstStyle/>
        <a:p>
          <a:endParaRPr lang="en-US"/>
        </a:p>
      </dgm:t>
    </dgm:pt>
    <dgm:pt modelId="{65B6F2A4-2B08-45E1-8747-F274071B0B39}">
      <dgm:prSet phldrT="[Text]" custT="1"/>
      <dgm:spPr/>
      <dgm:t>
        <a:bodyPr/>
        <a:lstStyle/>
        <a:p>
          <a:r>
            <a:rPr lang="en-US" sz="1800" b="0" dirty="0" smtClean="0">
              <a:latin typeface="+mn-lt"/>
            </a:rPr>
            <a:t>A go to statement provides an unconditional jump from goto to  a labeled statement in the same function</a:t>
          </a:r>
          <a:endParaRPr lang="en-US" sz="1800" b="0" dirty="0">
            <a:latin typeface="+mn-lt"/>
          </a:endParaRPr>
        </a:p>
      </dgm:t>
    </dgm:pt>
    <dgm:pt modelId="{132B1276-44A7-4874-9EF1-880C26D03A89}" type="parTrans" cxnId="{6E3B7FC3-5E8E-4C8C-9D01-006924695CA7}">
      <dgm:prSet/>
      <dgm:spPr/>
      <dgm:t>
        <a:bodyPr/>
        <a:lstStyle/>
        <a:p>
          <a:endParaRPr lang="en-US"/>
        </a:p>
      </dgm:t>
    </dgm:pt>
    <dgm:pt modelId="{6B4F7BA6-FCC4-4ADE-9EC4-973247AEE038}" type="sibTrans" cxnId="{6E3B7FC3-5E8E-4C8C-9D01-006924695CA7}">
      <dgm:prSet/>
      <dgm:spPr/>
      <dgm:t>
        <a:bodyPr/>
        <a:lstStyle/>
        <a:p>
          <a:endParaRPr lang="en-US"/>
        </a:p>
      </dgm:t>
    </dgm:pt>
    <dgm:pt modelId="{2DFE6EE1-748F-4BA5-AF7B-C46E2DE176B3}">
      <dgm:prSet phldrT="[Text]" custT="1"/>
      <dgm:spPr/>
      <dgm:t>
        <a:bodyPr/>
        <a:lstStyle/>
        <a:p>
          <a:pPr algn="l"/>
          <a:r>
            <a:rPr lang="en-US" sz="1800" b="0" smtClean="0"/>
            <a:t>Return</a:t>
          </a:r>
          <a:endParaRPr lang="en-US" sz="1800" b="0" dirty="0"/>
        </a:p>
      </dgm:t>
    </dgm:pt>
    <dgm:pt modelId="{47976C37-C815-45DE-9AC1-05A60A3E6536}" type="parTrans" cxnId="{1537C48B-BB62-4E98-9E01-B5D696D94B5A}">
      <dgm:prSet/>
      <dgm:spPr/>
      <dgm:t>
        <a:bodyPr/>
        <a:lstStyle/>
        <a:p>
          <a:endParaRPr lang="en-US"/>
        </a:p>
      </dgm:t>
    </dgm:pt>
    <dgm:pt modelId="{31A6D4A0-DA3C-49F8-94C5-F39CF2F90C75}" type="sibTrans" cxnId="{1537C48B-BB62-4E98-9E01-B5D696D94B5A}">
      <dgm:prSet/>
      <dgm:spPr/>
      <dgm:t>
        <a:bodyPr/>
        <a:lstStyle/>
        <a:p>
          <a:endParaRPr lang="en-US"/>
        </a:p>
      </dgm:t>
    </dgm:pt>
    <dgm:pt modelId="{CA7D510E-AEEF-4F5B-8B9B-7F0AA5FD2D97}">
      <dgm:prSet phldrT="[Text]" custT="1"/>
      <dgm:spPr/>
      <dgm:t>
        <a:bodyPr/>
        <a:lstStyle/>
        <a:p>
          <a:r>
            <a:rPr lang="en-US" sz="1800" b="0" dirty="0" smtClean="0"/>
            <a:t>Return the value.</a:t>
          </a:r>
          <a:endParaRPr lang="en-US" sz="1800" b="0" dirty="0"/>
        </a:p>
      </dgm:t>
    </dgm:pt>
    <dgm:pt modelId="{3C2C67C5-7B78-4BAC-AC78-1C456A1FA652}" type="parTrans" cxnId="{FDD5947F-E897-4A8C-AA7D-C1FD5BB75C0E}">
      <dgm:prSet/>
      <dgm:spPr/>
      <dgm:t>
        <a:bodyPr/>
        <a:lstStyle/>
        <a:p>
          <a:endParaRPr lang="en-US"/>
        </a:p>
      </dgm:t>
    </dgm:pt>
    <dgm:pt modelId="{A40F2A87-5E84-4DA8-997B-AAA4C93AC994}" type="sibTrans" cxnId="{FDD5947F-E897-4A8C-AA7D-C1FD5BB75C0E}">
      <dgm:prSet/>
      <dgm:spPr/>
      <dgm:t>
        <a:bodyPr/>
        <a:lstStyle/>
        <a:p>
          <a:endParaRPr lang="en-US"/>
        </a:p>
      </dgm:t>
    </dgm:pt>
    <dgm:pt modelId="{320E9286-7BE5-4BE3-8FB8-2DAF9F74D1ED}" type="pres">
      <dgm:prSet presAssocID="{39D866B8-B543-4EFD-B99A-7D01BD6F1B1C}" presName="Name0" presStyleCnt="0">
        <dgm:presLayoutVars>
          <dgm:dir/>
          <dgm:animLvl val="lvl"/>
          <dgm:resizeHandles val="exact"/>
        </dgm:presLayoutVars>
      </dgm:prSet>
      <dgm:spPr/>
      <dgm:t>
        <a:bodyPr/>
        <a:lstStyle/>
        <a:p>
          <a:endParaRPr lang="en-US"/>
        </a:p>
      </dgm:t>
    </dgm:pt>
    <dgm:pt modelId="{B0A21654-9422-4200-829D-ED1D94498518}" type="pres">
      <dgm:prSet presAssocID="{B3565FDF-0B29-45E8-AB91-71E976278825}" presName="linNode" presStyleCnt="0"/>
      <dgm:spPr/>
      <dgm:t>
        <a:bodyPr/>
        <a:lstStyle/>
        <a:p>
          <a:endParaRPr lang="en-US"/>
        </a:p>
      </dgm:t>
    </dgm:pt>
    <dgm:pt modelId="{DE929659-6895-4A4F-8E2B-95B61E826A49}" type="pres">
      <dgm:prSet presAssocID="{B3565FDF-0B29-45E8-AB91-71E976278825}" presName="parTx" presStyleLbl="revTx" presStyleIdx="0" presStyleCnt="2">
        <dgm:presLayoutVars>
          <dgm:chMax val="1"/>
          <dgm:bulletEnabled val="1"/>
        </dgm:presLayoutVars>
      </dgm:prSet>
      <dgm:spPr/>
      <dgm:t>
        <a:bodyPr/>
        <a:lstStyle/>
        <a:p>
          <a:endParaRPr lang="en-US"/>
        </a:p>
      </dgm:t>
    </dgm:pt>
    <dgm:pt modelId="{19E8B676-163D-481E-BBF3-F79DD2A35CCA}" type="pres">
      <dgm:prSet presAssocID="{B3565FDF-0B29-45E8-AB91-71E976278825}" presName="bracket" presStyleLbl="parChTrans1D1" presStyleIdx="0" presStyleCnt="2"/>
      <dgm:spPr/>
      <dgm:t>
        <a:bodyPr/>
        <a:lstStyle/>
        <a:p>
          <a:endParaRPr lang="en-US"/>
        </a:p>
      </dgm:t>
    </dgm:pt>
    <dgm:pt modelId="{AE22EF16-7C6D-40D2-9564-C14AA73B45B0}" type="pres">
      <dgm:prSet presAssocID="{B3565FDF-0B29-45E8-AB91-71E976278825}" presName="spH" presStyleCnt="0"/>
      <dgm:spPr/>
      <dgm:t>
        <a:bodyPr/>
        <a:lstStyle/>
        <a:p>
          <a:endParaRPr lang="en-US"/>
        </a:p>
      </dgm:t>
    </dgm:pt>
    <dgm:pt modelId="{295C833F-C330-4BD4-8C9E-53F4ADA11AA1}" type="pres">
      <dgm:prSet presAssocID="{B3565FDF-0B29-45E8-AB91-71E976278825}" presName="desTx" presStyleLbl="node1" presStyleIdx="0" presStyleCnt="2">
        <dgm:presLayoutVars>
          <dgm:bulletEnabled val="1"/>
        </dgm:presLayoutVars>
      </dgm:prSet>
      <dgm:spPr/>
      <dgm:t>
        <a:bodyPr/>
        <a:lstStyle/>
        <a:p>
          <a:endParaRPr lang="en-US"/>
        </a:p>
      </dgm:t>
    </dgm:pt>
    <dgm:pt modelId="{2A9EC22E-5249-4B76-B845-9C2EFB70A995}" type="pres">
      <dgm:prSet presAssocID="{6B259DDA-D593-4677-810B-4F87629D4547}" presName="spV" presStyleCnt="0"/>
      <dgm:spPr/>
      <dgm:t>
        <a:bodyPr/>
        <a:lstStyle/>
        <a:p>
          <a:endParaRPr lang="en-US"/>
        </a:p>
      </dgm:t>
    </dgm:pt>
    <dgm:pt modelId="{975E4C6A-7E21-46ED-B8A7-29F3782BC347}" type="pres">
      <dgm:prSet presAssocID="{2DFE6EE1-748F-4BA5-AF7B-C46E2DE176B3}" presName="linNode" presStyleCnt="0"/>
      <dgm:spPr/>
      <dgm:t>
        <a:bodyPr/>
        <a:lstStyle/>
        <a:p>
          <a:endParaRPr lang="en-US"/>
        </a:p>
      </dgm:t>
    </dgm:pt>
    <dgm:pt modelId="{B3F1DFDD-785A-46C9-B317-834AA6FAE726}" type="pres">
      <dgm:prSet presAssocID="{2DFE6EE1-748F-4BA5-AF7B-C46E2DE176B3}" presName="parTx" presStyleLbl="revTx" presStyleIdx="1" presStyleCnt="2">
        <dgm:presLayoutVars>
          <dgm:chMax val="1"/>
          <dgm:bulletEnabled val="1"/>
        </dgm:presLayoutVars>
      </dgm:prSet>
      <dgm:spPr/>
      <dgm:t>
        <a:bodyPr/>
        <a:lstStyle/>
        <a:p>
          <a:endParaRPr lang="en-US"/>
        </a:p>
      </dgm:t>
    </dgm:pt>
    <dgm:pt modelId="{5CFBA61F-CC25-446B-8963-D0FD7D7449E6}" type="pres">
      <dgm:prSet presAssocID="{2DFE6EE1-748F-4BA5-AF7B-C46E2DE176B3}" presName="bracket" presStyleLbl="parChTrans1D1" presStyleIdx="1" presStyleCnt="2"/>
      <dgm:spPr/>
      <dgm:t>
        <a:bodyPr/>
        <a:lstStyle/>
        <a:p>
          <a:endParaRPr lang="en-US"/>
        </a:p>
      </dgm:t>
    </dgm:pt>
    <dgm:pt modelId="{5173BAA5-87A7-490E-9436-33598304FEDD}" type="pres">
      <dgm:prSet presAssocID="{2DFE6EE1-748F-4BA5-AF7B-C46E2DE176B3}" presName="spH" presStyleCnt="0"/>
      <dgm:spPr/>
      <dgm:t>
        <a:bodyPr/>
        <a:lstStyle/>
        <a:p>
          <a:endParaRPr lang="en-US"/>
        </a:p>
      </dgm:t>
    </dgm:pt>
    <dgm:pt modelId="{FFEDFA9F-F7E0-4F22-864D-D2BC6759A748}" type="pres">
      <dgm:prSet presAssocID="{2DFE6EE1-748F-4BA5-AF7B-C46E2DE176B3}" presName="desTx" presStyleLbl="node1" presStyleIdx="1" presStyleCnt="2">
        <dgm:presLayoutVars>
          <dgm:bulletEnabled val="1"/>
        </dgm:presLayoutVars>
      </dgm:prSet>
      <dgm:spPr/>
      <dgm:t>
        <a:bodyPr/>
        <a:lstStyle/>
        <a:p>
          <a:endParaRPr lang="en-US"/>
        </a:p>
      </dgm:t>
    </dgm:pt>
  </dgm:ptLst>
  <dgm:cxnLst>
    <dgm:cxn modelId="{6C72C1C2-4DB2-47A9-A253-1DF400E8C7B7}" type="presOf" srcId="{39D866B8-B543-4EFD-B99A-7D01BD6F1B1C}" destId="{320E9286-7BE5-4BE3-8FB8-2DAF9F74D1ED}" srcOrd="0" destOrd="0" presId="urn:diagrams.loki3.com/BracketList+Icon"/>
    <dgm:cxn modelId="{BC79AA4C-3DB0-4386-AF49-45AF82FD7098}" type="presOf" srcId="{2DFE6EE1-748F-4BA5-AF7B-C46E2DE176B3}" destId="{B3F1DFDD-785A-46C9-B317-834AA6FAE726}" srcOrd="0" destOrd="0" presId="urn:diagrams.loki3.com/BracketList+Icon"/>
    <dgm:cxn modelId="{3BDF61ED-0272-4A8B-8E86-521FD36352CD}" type="presOf" srcId="{B3565FDF-0B29-45E8-AB91-71E976278825}" destId="{DE929659-6895-4A4F-8E2B-95B61E826A49}" srcOrd="0" destOrd="0" presId="urn:diagrams.loki3.com/BracketList+Icon"/>
    <dgm:cxn modelId="{6E3B7FC3-5E8E-4C8C-9D01-006924695CA7}" srcId="{B3565FDF-0B29-45E8-AB91-71E976278825}" destId="{65B6F2A4-2B08-45E1-8747-F274071B0B39}" srcOrd="0" destOrd="0" parTransId="{132B1276-44A7-4874-9EF1-880C26D03A89}" sibTransId="{6B4F7BA6-FCC4-4ADE-9EC4-973247AEE038}"/>
    <dgm:cxn modelId="{858BF371-B8FB-4940-B780-E75145217660}" type="presOf" srcId="{CA7D510E-AEEF-4F5B-8B9B-7F0AA5FD2D97}" destId="{FFEDFA9F-F7E0-4F22-864D-D2BC6759A748}" srcOrd="0" destOrd="0" presId="urn:diagrams.loki3.com/BracketList+Icon"/>
    <dgm:cxn modelId="{0AB5DC8E-9C2C-41C3-BF68-2D8B2EEA9787}" type="presOf" srcId="{65B6F2A4-2B08-45E1-8747-F274071B0B39}" destId="{295C833F-C330-4BD4-8C9E-53F4ADA11AA1}" srcOrd="0" destOrd="0" presId="urn:diagrams.loki3.com/BracketList+Icon"/>
    <dgm:cxn modelId="{1537C48B-BB62-4E98-9E01-B5D696D94B5A}" srcId="{39D866B8-B543-4EFD-B99A-7D01BD6F1B1C}" destId="{2DFE6EE1-748F-4BA5-AF7B-C46E2DE176B3}" srcOrd="1" destOrd="0" parTransId="{47976C37-C815-45DE-9AC1-05A60A3E6536}" sibTransId="{31A6D4A0-DA3C-49F8-94C5-F39CF2F90C75}"/>
    <dgm:cxn modelId="{9CBF5EC9-55F6-4069-B760-EDBB3888110B}" srcId="{39D866B8-B543-4EFD-B99A-7D01BD6F1B1C}" destId="{B3565FDF-0B29-45E8-AB91-71E976278825}" srcOrd="0" destOrd="0" parTransId="{B7C78620-504E-49D5-8EA3-49E53184D28A}" sibTransId="{6B259DDA-D593-4677-810B-4F87629D4547}"/>
    <dgm:cxn modelId="{FDD5947F-E897-4A8C-AA7D-C1FD5BB75C0E}" srcId="{2DFE6EE1-748F-4BA5-AF7B-C46E2DE176B3}" destId="{CA7D510E-AEEF-4F5B-8B9B-7F0AA5FD2D97}" srcOrd="0" destOrd="0" parTransId="{3C2C67C5-7B78-4BAC-AC78-1C456A1FA652}" sibTransId="{A40F2A87-5E84-4DA8-997B-AAA4C93AC994}"/>
    <dgm:cxn modelId="{52339B18-AB2C-4DDE-811B-D7144E3AF241}" type="presParOf" srcId="{320E9286-7BE5-4BE3-8FB8-2DAF9F74D1ED}" destId="{B0A21654-9422-4200-829D-ED1D94498518}" srcOrd="0" destOrd="0" presId="urn:diagrams.loki3.com/BracketList+Icon"/>
    <dgm:cxn modelId="{D50CC520-D4C0-41C2-8092-5C3323638CCC}" type="presParOf" srcId="{B0A21654-9422-4200-829D-ED1D94498518}" destId="{DE929659-6895-4A4F-8E2B-95B61E826A49}" srcOrd="0" destOrd="0" presId="urn:diagrams.loki3.com/BracketList+Icon"/>
    <dgm:cxn modelId="{AA802BC2-8341-4B24-A6ED-E148359D3A30}" type="presParOf" srcId="{B0A21654-9422-4200-829D-ED1D94498518}" destId="{19E8B676-163D-481E-BBF3-F79DD2A35CCA}" srcOrd="1" destOrd="0" presId="urn:diagrams.loki3.com/BracketList+Icon"/>
    <dgm:cxn modelId="{1C6255B2-123A-444A-9728-945D0C1328F0}" type="presParOf" srcId="{B0A21654-9422-4200-829D-ED1D94498518}" destId="{AE22EF16-7C6D-40D2-9564-C14AA73B45B0}" srcOrd="2" destOrd="0" presId="urn:diagrams.loki3.com/BracketList+Icon"/>
    <dgm:cxn modelId="{5FD3EFB5-1C0E-4A31-A9F4-432F9729FCFF}" type="presParOf" srcId="{B0A21654-9422-4200-829D-ED1D94498518}" destId="{295C833F-C330-4BD4-8C9E-53F4ADA11AA1}" srcOrd="3" destOrd="0" presId="urn:diagrams.loki3.com/BracketList+Icon"/>
    <dgm:cxn modelId="{29E417DD-4319-415E-8D87-E31970A2C142}" type="presParOf" srcId="{320E9286-7BE5-4BE3-8FB8-2DAF9F74D1ED}" destId="{2A9EC22E-5249-4B76-B845-9C2EFB70A995}" srcOrd="1" destOrd="0" presId="urn:diagrams.loki3.com/BracketList+Icon"/>
    <dgm:cxn modelId="{31956096-52DE-4DFF-93B6-99B5C5102ED6}" type="presParOf" srcId="{320E9286-7BE5-4BE3-8FB8-2DAF9F74D1ED}" destId="{975E4C6A-7E21-46ED-B8A7-29F3782BC347}" srcOrd="2" destOrd="0" presId="urn:diagrams.loki3.com/BracketList+Icon"/>
    <dgm:cxn modelId="{115BB7EC-8923-4FA7-8DFE-2D39AAD167BB}" type="presParOf" srcId="{975E4C6A-7E21-46ED-B8A7-29F3782BC347}" destId="{B3F1DFDD-785A-46C9-B317-834AA6FAE726}" srcOrd="0" destOrd="0" presId="urn:diagrams.loki3.com/BracketList+Icon"/>
    <dgm:cxn modelId="{6645A373-F469-4278-835C-BA7F057CCDF4}" type="presParOf" srcId="{975E4C6A-7E21-46ED-B8A7-29F3782BC347}" destId="{5CFBA61F-CC25-446B-8963-D0FD7D7449E6}" srcOrd="1" destOrd="0" presId="urn:diagrams.loki3.com/BracketList+Icon"/>
    <dgm:cxn modelId="{72EE3E21-5D7C-45FC-BE30-B3710E66ECFE}" type="presParOf" srcId="{975E4C6A-7E21-46ED-B8A7-29F3782BC347}" destId="{5173BAA5-87A7-490E-9436-33598304FEDD}" srcOrd="2" destOrd="0" presId="urn:diagrams.loki3.com/BracketList+Icon"/>
    <dgm:cxn modelId="{25A1B306-9010-490E-86D5-F42DD18FED15}" type="presParOf" srcId="{975E4C6A-7E21-46ED-B8A7-29F3782BC347}" destId="{FFEDFA9F-F7E0-4F22-864D-D2BC6759A748}" srcOrd="3" destOrd="0" presId="urn:diagrams.loki3.com/BracketList+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A168B-0916-42E9-9E04-4A76C57FC423}">
      <dsp:nvSpPr>
        <dsp:cNvPr id="0" name=""/>
        <dsp:cNvSpPr/>
      </dsp:nvSpPr>
      <dsp:spPr>
        <a:xfrm>
          <a:off x="2637795" y="1882180"/>
          <a:ext cx="1556369" cy="13410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kern="1200" dirty="0" smtClean="0"/>
            <a:t>Branching Statements</a:t>
          </a:r>
          <a:endParaRPr lang="en-US" sz="1600" kern="1200" dirty="0"/>
        </a:p>
      </dsp:txBody>
      <dsp:txXfrm>
        <a:off x="2865720" y="2078571"/>
        <a:ext cx="1100519" cy="948257"/>
      </dsp:txXfrm>
    </dsp:sp>
    <dsp:sp modelId="{986B51F7-C2F9-4917-8349-A0FE6CEC2D4C}">
      <dsp:nvSpPr>
        <dsp:cNvPr id="0" name=""/>
        <dsp:cNvSpPr/>
      </dsp:nvSpPr>
      <dsp:spPr>
        <a:xfrm rot="16200000">
          <a:off x="3273511" y="1393459"/>
          <a:ext cx="284936" cy="455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3316252" y="1527391"/>
        <a:ext cx="199455" cy="273571"/>
      </dsp:txXfrm>
    </dsp:sp>
    <dsp:sp modelId="{03010B3A-2761-403C-9C44-BF7D9590564C}">
      <dsp:nvSpPr>
        <dsp:cNvPr id="0" name=""/>
        <dsp:cNvSpPr/>
      </dsp:nvSpPr>
      <dsp:spPr>
        <a:xfrm>
          <a:off x="2745460" y="3525"/>
          <a:ext cx="1341039" cy="1341039"/>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Break</a:t>
          </a:r>
          <a:endParaRPr lang="en-US" sz="1800" kern="1200" dirty="0"/>
        </a:p>
      </dsp:txBody>
      <dsp:txXfrm>
        <a:off x="2941851" y="199916"/>
        <a:ext cx="948257" cy="948257"/>
      </dsp:txXfrm>
    </dsp:sp>
    <dsp:sp modelId="{28AA58B2-66AE-45EE-8DA3-CDF31DDCED4B}">
      <dsp:nvSpPr>
        <dsp:cNvPr id="0" name=""/>
        <dsp:cNvSpPr/>
      </dsp:nvSpPr>
      <dsp:spPr>
        <a:xfrm>
          <a:off x="4288754" y="2324723"/>
          <a:ext cx="227874" cy="455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288754" y="2415914"/>
        <a:ext cx="159512" cy="273571"/>
      </dsp:txXfrm>
    </dsp:sp>
    <dsp:sp modelId="{0BC7F8BF-1D3B-466E-B3FC-4F7C3B89A520}">
      <dsp:nvSpPr>
        <dsp:cNvPr id="0" name=""/>
        <dsp:cNvSpPr/>
      </dsp:nvSpPr>
      <dsp:spPr>
        <a:xfrm>
          <a:off x="4624115" y="1882180"/>
          <a:ext cx="1341039" cy="1341039"/>
        </a:xfrm>
        <a:prstGeom prst="ellipse">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Go To</a:t>
          </a:r>
          <a:endParaRPr lang="en-US" sz="1800" kern="1200" dirty="0"/>
        </a:p>
      </dsp:txBody>
      <dsp:txXfrm>
        <a:off x="4820506" y="2078571"/>
        <a:ext cx="948257" cy="948257"/>
      </dsp:txXfrm>
    </dsp:sp>
    <dsp:sp modelId="{26DC070B-175C-4502-89CF-9DD01F3D1F80}">
      <dsp:nvSpPr>
        <dsp:cNvPr id="0" name=""/>
        <dsp:cNvSpPr/>
      </dsp:nvSpPr>
      <dsp:spPr>
        <a:xfrm rot="5400000">
          <a:off x="3273511" y="3255986"/>
          <a:ext cx="284936" cy="455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3316252" y="3304437"/>
        <a:ext cx="199455" cy="273571"/>
      </dsp:txXfrm>
    </dsp:sp>
    <dsp:sp modelId="{C83F2456-0FBC-47D8-90A5-64E1DD4D677B}">
      <dsp:nvSpPr>
        <dsp:cNvPr id="0" name=""/>
        <dsp:cNvSpPr/>
      </dsp:nvSpPr>
      <dsp:spPr>
        <a:xfrm>
          <a:off x="2666788" y="3760835"/>
          <a:ext cx="1498383" cy="1341039"/>
        </a:xfrm>
        <a:prstGeom prst="ellipse">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Continue</a:t>
          </a:r>
          <a:endParaRPr lang="en-US" sz="1800" kern="1200" dirty="0"/>
        </a:p>
      </dsp:txBody>
      <dsp:txXfrm>
        <a:off x="2886221" y="3957226"/>
        <a:ext cx="1059517" cy="948257"/>
      </dsp:txXfrm>
    </dsp:sp>
    <dsp:sp modelId="{552FB504-3319-45B9-AB81-BDD953D01E2A}">
      <dsp:nvSpPr>
        <dsp:cNvPr id="0" name=""/>
        <dsp:cNvSpPr/>
      </dsp:nvSpPr>
      <dsp:spPr>
        <a:xfrm rot="10800000">
          <a:off x="2315331" y="2324723"/>
          <a:ext cx="227874" cy="455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rot="10800000">
        <a:off x="2383693" y="2415914"/>
        <a:ext cx="159512" cy="273571"/>
      </dsp:txXfrm>
    </dsp:sp>
    <dsp:sp modelId="{FDDB96DB-69F7-4369-A7EC-A967EDD54FC9}">
      <dsp:nvSpPr>
        <dsp:cNvPr id="0" name=""/>
        <dsp:cNvSpPr/>
      </dsp:nvSpPr>
      <dsp:spPr>
        <a:xfrm>
          <a:off x="866805" y="1882180"/>
          <a:ext cx="1341039" cy="1341039"/>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t>Return</a:t>
          </a:r>
          <a:endParaRPr lang="en-US" sz="1800" kern="1200" dirty="0"/>
        </a:p>
      </dsp:txBody>
      <dsp:txXfrm>
        <a:off x="1063196" y="2078571"/>
        <a:ext cx="948257" cy="948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5/17/2013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87616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extLst>
      <p:ext uri="{BB962C8B-B14F-4D97-AF65-F5344CB8AC3E}">
        <p14:creationId xmlns:p14="http://schemas.microsoft.com/office/powerpoint/2010/main" val="218665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a:p>
        </p:txBody>
      </p:sp>
    </p:spTree>
    <p:extLst>
      <p:ext uri="{BB962C8B-B14F-4D97-AF65-F5344CB8AC3E}">
        <p14:creationId xmlns:p14="http://schemas.microsoft.com/office/powerpoint/2010/main" val="1581421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a:p>
        </p:txBody>
      </p:sp>
    </p:spTree>
    <p:extLst>
      <p:ext uri="{BB962C8B-B14F-4D97-AF65-F5344CB8AC3E}">
        <p14:creationId xmlns:p14="http://schemas.microsoft.com/office/powerpoint/2010/main" val="218665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2979290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a:p>
        </p:txBody>
      </p:sp>
    </p:spTree>
    <p:extLst>
      <p:ext uri="{BB962C8B-B14F-4D97-AF65-F5344CB8AC3E}">
        <p14:creationId xmlns:p14="http://schemas.microsoft.com/office/powerpoint/2010/main" val="3415349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3415349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break</a:t>
            </a:r>
            <a:r>
              <a:rPr lang="en-US" baseline="0" dirty="0" smtClean="0"/>
              <a:t> statement is used to break the execution and the control is transferred to the bottom of the loop.</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Footer Placeholder 3"/>
          <p:cNvSpPr>
            <a:spLocks noGrp="1"/>
          </p:cNvSpPr>
          <p:nvPr>
            <p:ph type="ftr" sz="quarter" idx="10"/>
          </p:nvPr>
        </p:nvSpPr>
        <p:spPr/>
        <p:txBody>
          <a:bodyPr/>
          <a:lstStyle/>
          <a:p>
            <a:r>
              <a:rPr lang="en-US" smtClean="0"/>
              <a:t>C3 : Protected</a:t>
            </a:r>
            <a:endParaRPr lang="en-US"/>
          </a:p>
        </p:txBody>
      </p:sp>
      <p:sp>
        <p:nvSpPr>
          <p:cNvPr id="5" name="Slide Number Placeholder 4"/>
          <p:cNvSpPr>
            <a:spLocks noGrp="1"/>
          </p:cNvSpPr>
          <p:nvPr>
            <p:ph type="sldNum" sz="quarter" idx="11"/>
          </p:nvPr>
        </p:nvSpPr>
        <p:spPr/>
        <p:txBody>
          <a:bodyPr/>
          <a:lstStyle/>
          <a:p>
            <a:fld id="{6A8B6E77-EC63-4CD7-8F8A-914122582C5F}"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5.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9242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Tree>
    <p:extLst>
      <p:ext uri="{BB962C8B-B14F-4D97-AF65-F5344CB8AC3E}">
        <p14:creationId xmlns:p14="http://schemas.microsoft.com/office/powerpoint/2010/main" val="276900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4574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94640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defRPr>
            </a:lvl1pP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45136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arn_How_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cs typeface="Calibri"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59147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mn-lt"/>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don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159626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mn-lt"/>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mn-lt"/>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18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_How_1">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sz="1800"/>
            </a:lvl1pPr>
            <a:lvl2pPr marL="742950" indent="-285750">
              <a:spcBef>
                <a:spcPct val="20000"/>
              </a:spcBef>
              <a:buFont typeface="Arial" charset="0"/>
              <a:buChar char="–"/>
              <a:defRPr sz="1800"/>
            </a:lvl2pPr>
            <a:lvl3pPr>
              <a:defRPr sz="1800"/>
            </a:lvl3pPr>
            <a:lvl4pPr>
              <a:defRPr sz="1800"/>
            </a:lvl4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lvl1pPr>
              <a:defRPr>
                <a:latin typeface="+mn-lt"/>
                <a:cs typeface="Calibri"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125979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dont us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pic>
        <p:nvPicPr>
          <p:cNvPr id="5" name="Picture 4"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6.jpeg"/><Relationship Id="rId4" Type="http://schemas.openxmlformats.org/officeDocument/2006/relationships/slideLayout" Target="../slideLayouts/slideLayout17.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88"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mn-lt"/>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pic>
        <p:nvPicPr>
          <p:cNvPr id="9" name="Picture 10" descr="picture.jpg"/>
          <p:cNvPicPr>
            <a:picLocks noChangeAspect="1"/>
          </p:cNvPicPr>
          <p:nvPr userDrawn="1"/>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Tree>
    <p:extLst>
      <p:ext uri="{BB962C8B-B14F-4D97-AF65-F5344CB8AC3E}">
        <p14:creationId xmlns:p14="http://schemas.microsoft.com/office/powerpoint/2010/main" val="243802314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9" r:id="rId6"/>
    <p:sldLayoutId id="214748368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8.png"/><Relationship Id="rId7" Type="http://schemas.openxmlformats.org/officeDocument/2006/relationships/diagramQuickStyle" Target="../diagrams/quickStyle4.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0.png"/><Relationship Id="rId9" Type="http://schemas.microsoft.com/office/2007/relationships/diagramDrawing" Target="../diagrams/drawing4.xml"/></Relationships>
</file>

<file path=ppt/slides/_rels/slide21.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000" b="1" dirty="0" smtClean="0">
                <a:solidFill>
                  <a:schemeClr val="tx1"/>
                </a:solidFill>
                <a:latin typeface="Myriad Pro" pitchFamily="34" charset="0"/>
                <a:cs typeface="Arial" pitchFamily="34" charset="0"/>
              </a:rPr>
              <a:t>Programming </a:t>
            </a:r>
            <a:r>
              <a:rPr lang="en-US" sz="2000" b="1" dirty="0" smtClean="0">
                <a:solidFill>
                  <a:schemeClr val="tx1"/>
                </a:solidFill>
                <a:latin typeface="Myriad Pro" pitchFamily="34" charset="0"/>
                <a:cs typeface="Arial" pitchFamily="34" charset="0"/>
              </a:rPr>
              <a:t>Concepts</a:t>
            </a:r>
            <a:endParaRPr lang="en-US" sz="20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a:solidFill>
                  <a:schemeClr val="bg1"/>
                </a:solidFill>
                <a:latin typeface="Cambria" pitchFamily="18" charset="0"/>
                <a:ea typeface="+mj-ea"/>
                <a:cs typeface="+mj-cs"/>
              </a:rPr>
              <a:t>Branching Statements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latin typeface="Courier" pitchFamily="49" charset="0"/>
              </a:rPr>
              <a:t># include &lt;stdio.h&gt;</a:t>
            </a:r>
          </a:p>
          <a:p>
            <a:pPr marL="0" indent="0">
              <a:buNone/>
            </a:pPr>
            <a:r>
              <a:rPr lang="en-US" dirty="0" smtClean="0">
                <a:latin typeface="Courier" pitchFamily="49" charset="0"/>
              </a:rPr>
              <a:t>int main(){</a:t>
            </a:r>
          </a:p>
          <a:p>
            <a:pPr marL="0" indent="0">
              <a:buNone/>
            </a:pPr>
            <a:r>
              <a:rPr lang="en-US" dirty="0" smtClean="0">
                <a:latin typeface="Courier" pitchFamily="49" charset="0"/>
              </a:rPr>
              <a:t>    int </a:t>
            </a:r>
            <a:r>
              <a:rPr lang="en-US" dirty="0" err="1" smtClean="0">
                <a:latin typeface="Courier" pitchFamily="49" charset="0"/>
              </a:rPr>
              <a:t>i,num,item,product</a:t>
            </a:r>
            <a:r>
              <a:rPr lang="en-US" dirty="0" smtClean="0">
                <a:latin typeface="Courier" pitchFamily="49" charset="0"/>
              </a:rPr>
              <a:t>=1;</a:t>
            </a:r>
          </a:p>
          <a:p>
            <a:pPr marL="0" indent="0">
              <a:buNone/>
            </a:pPr>
            <a:r>
              <a:rPr lang="en-US" dirty="0" smtClean="0">
                <a:latin typeface="Courier" pitchFamily="49" charset="0"/>
              </a:rPr>
              <a:t>    for(i=1,item=1;i&lt;=4;++i){</a:t>
            </a:r>
          </a:p>
          <a:p>
            <a:pPr marL="0" indent="0">
              <a:buNone/>
            </a:pPr>
            <a:r>
              <a:rPr lang="en-US" dirty="0" smtClean="0">
                <a:latin typeface="Courier" pitchFamily="49" charset="0"/>
              </a:rPr>
              <a:t>        printf("Enter </a:t>
            </a:r>
            <a:r>
              <a:rPr lang="en-US" dirty="0" err="1" smtClean="0">
                <a:latin typeface="Courier" pitchFamily="49" charset="0"/>
              </a:rPr>
              <a:t>num%d</a:t>
            </a:r>
            <a:r>
              <a:rPr lang="en-US" dirty="0" smtClean="0">
                <a:latin typeface="Courier" pitchFamily="49" charset="0"/>
              </a:rPr>
              <a:t>:",i);</a:t>
            </a:r>
          </a:p>
          <a:p>
            <a:pPr marL="0" indent="0">
              <a:buNone/>
            </a:pPr>
            <a:r>
              <a:rPr lang="en-US" dirty="0" smtClean="0">
                <a:latin typeface="Courier" pitchFamily="49" charset="0"/>
              </a:rPr>
              <a:t>        scanf("%</a:t>
            </a:r>
            <a:r>
              <a:rPr lang="en-US" dirty="0" err="1" smtClean="0">
                <a:latin typeface="Courier" pitchFamily="49" charset="0"/>
              </a:rPr>
              <a:t>d",&amp;num</a:t>
            </a:r>
            <a:r>
              <a:rPr lang="en-US" dirty="0" smtClean="0">
                <a:latin typeface="Courier" pitchFamily="49" charset="0"/>
              </a:rPr>
              <a:t>);</a:t>
            </a:r>
          </a:p>
          <a:p>
            <a:pPr marL="0" indent="0">
              <a:buNone/>
            </a:pPr>
            <a:r>
              <a:rPr lang="en-US" dirty="0" smtClean="0">
                <a:latin typeface="Courier" pitchFamily="49" charset="0"/>
              </a:rPr>
              <a:t>        if(</a:t>
            </a:r>
            <a:r>
              <a:rPr lang="en-US" dirty="0" err="1" smtClean="0">
                <a:latin typeface="Courier" pitchFamily="49" charset="0"/>
              </a:rPr>
              <a:t>num</a:t>
            </a:r>
            <a:r>
              <a:rPr lang="en-US" dirty="0" smtClean="0">
                <a:latin typeface="Courier" pitchFamily="49" charset="0"/>
              </a:rPr>
              <a:t>==0)</a:t>
            </a:r>
          </a:p>
          <a:p>
            <a:pPr marL="0" indent="0">
              <a:buNone/>
            </a:pPr>
            <a:r>
              <a:rPr lang="en-US" dirty="0" smtClean="0">
                <a:latin typeface="Courier" pitchFamily="49" charset="0"/>
              </a:rPr>
              <a:t>	    continue;  </a:t>
            </a:r>
          </a:p>
          <a:p>
            <a:pPr marL="0" indent="0">
              <a:buNone/>
            </a:pPr>
            <a:r>
              <a:rPr lang="en-US" dirty="0" smtClean="0">
                <a:latin typeface="Courier" pitchFamily="49" charset="0"/>
              </a:rPr>
              <a:t>        product*=num;</a:t>
            </a:r>
          </a:p>
          <a:p>
            <a:pPr marL="0" indent="0">
              <a:buNone/>
            </a:pPr>
            <a:r>
              <a:rPr lang="en-US" dirty="0" smtClean="0">
                <a:latin typeface="Courier" pitchFamily="49" charset="0"/>
              </a:rPr>
              <a:t>}</a:t>
            </a:r>
          </a:p>
          <a:p>
            <a:pPr marL="0" indent="0">
              <a:buNone/>
            </a:pPr>
            <a:r>
              <a:rPr lang="en-US" dirty="0" smtClean="0">
                <a:latin typeface="Courier" pitchFamily="49" charset="0"/>
              </a:rPr>
              <a:t>    printf("product=%</a:t>
            </a:r>
            <a:r>
              <a:rPr lang="en-US" dirty="0" err="1" smtClean="0">
                <a:latin typeface="Courier" pitchFamily="49" charset="0"/>
              </a:rPr>
              <a:t>d",product</a:t>
            </a:r>
            <a:r>
              <a:rPr lang="en-US" dirty="0" smtClean="0">
                <a:latin typeface="Courier" pitchFamily="49" charset="0"/>
              </a:rPr>
              <a:t>);</a:t>
            </a:r>
          </a:p>
          <a:p>
            <a:pPr marL="0" indent="0">
              <a:buNone/>
            </a:pPr>
            <a:r>
              <a:rPr lang="en-US" dirty="0" smtClean="0">
                <a:latin typeface="Courier" pitchFamily="49" charset="0"/>
              </a:rPr>
              <a:t>    getch();</a:t>
            </a:r>
          </a:p>
          <a:p>
            <a:pPr marL="0" indent="0">
              <a:buNone/>
            </a:pPr>
            <a:r>
              <a:rPr lang="en-US" dirty="0" smtClean="0">
                <a:latin typeface="Courier" pitchFamily="49" charset="0"/>
              </a:rPr>
              <a:t>return 0;</a:t>
            </a:r>
          </a:p>
          <a:p>
            <a:pPr marL="0" indent="0">
              <a:buNone/>
            </a:pPr>
            <a:r>
              <a:rPr lang="en-US" dirty="0" smtClean="0">
                <a:latin typeface="Courier" pitchFamily="49" charset="0"/>
              </a:rPr>
              <a: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smtClean="0"/>
              <a:t>Continue Statement - C</a:t>
            </a:r>
            <a:endParaRPr lang="en-US" dirty="0"/>
          </a:p>
        </p:txBody>
      </p:sp>
      <p:pic>
        <p:nvPicPr>
          <p:cNvPr id="6" name="Picture 31"/>
          <p:cNvPicPr>
            <a:picLocks noChangeAspect="1" noChangeArrowheads="1"/>
          </p:cNvPicPr>
          <p:nvPr/>
        </p:nvPicPr>
        <p:blipFill>
          <a:blip r:embed="rId2" cstate="print"/>
          <a:srcRect/>
          <a:stretch>
            <a:fillRect/>
          </a:stretch>
        </p:blipFill>
        <p:spPr bwMode="auto">
          <a:xfrm>
            <a:off x="8077200" y="136929"/>
            <a:ext cx="762000" cy="677064"/>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TextBox 6"/>
          <p:cNvSpPr txBox="1"/>
          <p:nvPr/>
        </p:nvSpPr>
        <p:spPr>
          <a:xfrm>
            <a:off x="381000" y="1143000"/>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To continue </a:t>
            </a:r>
            <a:r>
              <a:rPr lang="en-US" dirty="0"/>
              <a:t>the program when </a:t>
            </a:r>
            <a:r>
              <a:rPr lang="en-US" dirty="0" smtClean="0"/>
              <a:t>“0” </a:t>
            </a:r>
            <a:r>
              <a:rPr lang="en-US" dirty="0"/>
              <a:t>is </a:t>
            </a:r>
            <a:r>
              <a:rPr lang="en-US" dirty="0" smtClean="0"/>
              <a:t>given:</a:t>
            </a:r>
            <a:endParaRPr lang="en-US" dirty="0"/>
          </a:p>
        </p:txBody>
      </p:sp>
    </p:spTree>
    <p:extLst>
      <p:ext uri="{BB962C8B-B14F-4D97-AF65-F5344CB8AC3E}">
        <p14:creationId xmlns:p14="http://schemas.microsoft.com/office/powerpoint/2010/main" val="411385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2000"/>
                                        <p:tgtEl>
                                          <p:spTgt spid="2">
                                            <p:txEl>
                                              <p:pRg st="2" end="2"/>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fade">
                                      <p:cBhvr>
                                        <p:cTn id="23" dur="2000"/>
                                        <p:tgtEl>
                                          <p:spTgt spid="2">
                                            <p:txEl>
                                              <p:pRg st="3" end="3"/>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2000"/>
                                        <p:tgtEl>
                                          <p:spTgt spid="2">
                                            <p:txEl>
                                              <p:pRg st="5" end="5"/>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2000"/>
                                        <p:tgtEl>
                                          <p:spTgt spid="2">
                                            <p:txEl>
                                              <p:pRg st="6" end="6"/>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2000"/>
                                        <p:tgtEl>
                                          <p:spTgt spid="2">
                                            <p:txEl>
                                              <p:pRg st="7" end="7"/>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2000"/>
                                        <p:tgtEl>
                                          <p:spTgt spid="2">
                                            <p:txEl>
                                              <p:pRg st="8" end="8"/>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2000"/>
                                        <p:tgtEl>
                                          <p:spTgt spid="2">
                                            <p:txEl>
                                              <p:pRg st="9" end="9"/>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2">
                                            <p:txEl>
                                              <p:pRg st="10" end="10"/>
                                            </p:txEl>
                                          </p:spTgt>
                                        </p:tgtEl>
                                        <p:attrNameLst>
                                          <p:attrName>style.visibility</p:attrName>
                                        </p:attrNameLst>
                                      </p:cBhvr>
                                      <p:to>
                                        <p:strVal val="visible"/>
                                      </p:to>
                                    </p:set>
                                    <p:animEffect transition="in" filter="fade">
                                      <p:cBhvr>
                                        <p:cTn id="51" dur="2000"/>
                                        <p:tgtEl>
                                          <p:spTgt spid="2">
                                            <p:txEl>
                                              <p:pRg st="10" end="10"/>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2">
                                            <p:txEl>
                                              <p:pRg st="11" end="11"/>
                                            </p:txEl>
                                          </p:spTgt>
                                        </p:tgtEl>
                                        <p:attrNameLst>
                                          <p:attrName>style.visibility</p:attrName>
                                        </p:attrNameLst>
                                      </p:cBhvr>
                                      <p:to>
                                        <p:strVal val="visible"/>
                                      </p:to>
                                    </p:set>
                                    <p:animEffect transition="in" filter="fade">
                                      <p:cBhvr>
                                        <p:cTn id="55" dur="2000"/>
                                        <p:tgtEl>
                                          <p:spTgt spid="2">
                                            <p:txEl>
                                              <p:pRg st="11" end="11"/>
                                            </p:txEl>
                                          </p:spTgt>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2">
                                            <p:txEl>
                                              <p:pRg st="12" end="12"/>
                                            </p:txEl>
                                          </p:spTgt>
                                        </p:tgtEl>
                                        <p:attrNameLst>
                                          <p:attrName>style.visibility</p:attrName>
                                        </p:attrNameLst>
                                      </p:cBhvr>
                                      <p:to>
                                        <p:strVal val="visible"/>
                                      </p:to>
                                    </p:set>
                                    <p:animEffect transition="in" filter="fade">
                                      <p:cBhvr>
                                        <p:cTn id="59" dur="2000"/>
                                        <p:tgtEl>
                                          <p:spTgt spid="2">
                                            <p:txEl>
                                              <p:pRg st="12" end="12"/>
                                            </p:txEl>
                                          </p:spTgt>
                                        </p:tgtEl>
                                      </p:cBhvr>
                                    </p:animEffect>
                                  </p:childTnLst>
                                </p:cTn>
                              </p:par>
                            </p:childTnLst>
                          </p:cTn>
                        </p:par>
                        <p:par>
                          <p:cTn id="60" fill="hold">
                            <p:stCondLst>
                              <p:cond delay="28000"/>
                            </p:stCondLst>
                            <p:childTnLst>
                              <p:par>
                                <p:cTn id="61" presetID="10" presetClass="entr" presetSubtype="0" fill="hold" grpId="0" nodeType="afterEffect">
                                  <p:stCondLst>
                                    <p:cond delay="0"/>
                                  </p:stCondLst>
                                  <p:childTnLst>
                                    <p:set>
                                      <p:cBhvr>
                                        <p:cTn id="62" dur="1" fill="hold">
                                          <p:stCondLst>
                                            <p:cond delay="0"/>
                                          </p:stCondLst>
                                        </p:cTn>
                                        <p:tgtEl>
                                          <p:spTgt spid="2">
                                            <p:txEl>
                                              <p:pRg st="13" end="13"/>
                                            </p:txEl>
                                          </p:spTgt>
                                        </p:tgtEl>
                                        <p:attrNameLst>
                                          <p:attrName>style.visibility</p:attrName>
                                        </p:attrNameLst>
                                      </p:cBhvr>
                                      <p:to>
                                        <p:strVal val="visible"/>
                                      </p:to>
                                    </p:set>
                                    <p:animEffect transition="in" filter="fade">
                                      <p:cBhvr>
                                        <p:cTn id="63" dur="20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A goto statement provides an unconditional jump from the goto to a labeled statement in the same function.</a:t>
            </a:r>
          </a:p>
          <a:p>
            <a:r>
              <a:rPr lang="en-US" dirty="0" smtClean="0"/>
              <a:t>The goto  statement has the following form:</a:t>
            </a:r>
          </a:p>
          <a:p>
            <a:endParaRPr lang="en-US" dirty="0" smtClean="0"/>
          </a:p>
          <a:p>
            <a:pPr lvl="1"/>
            <a:r>
              <a:rPr lang="en-US" dirty="0" smtClean="0"/>
              <a:t>goto label; </a:t>
            </a:r>
          </a:p>
          <a:p>
            <a:pPr lvl="1"/>
            <a:r>
              <a:rPr lang="en-US" dirty="0" smtClean="0"/>
              <a:t>statement1;</a:t>
            </a:r>
          </a:p>
          <a:p>
            <a:pPr lvl="1"/>
            <a:r>
              <a:rPr lang="en-US" dirty="0" smtClean="0"/>
              <a:t>statement2;</a:t>
            </a:r>
          </a:p>
          <a:p>
            <a:pPr lvl="1"/>
            <a:r>
              <a:rPr lang="en-US" dirty="0" smtClean="0"/>
              <a:t>. . .                     </a:t>
            </a:r>
          </a:p>
          <a:p>
            <a:pPr lvl="1"/>
            <a:r>
              <a:rPr lang="en-US" dirty="0" smtClean="0"/>
              <a:t>label: statement; </a:t>
            </a:r>
            <a:endParaRPr lang="en-US" dirty="0"/>
          </a:p>
        </p:txBody>
      </p:sp>
      <p:sp>
        <p:nvSpPr>
          <p:cNvPr id="3" name="Title 2"/>
          <p:cNvSpPr>
            <a:spLocks noGrp="1"/>
          </p:cNvSpPr>
          <p:nvPr>
            <p:ph type="title"/>
          </p:nvPr>
        </p:nvSpPr>
        <p:spPr/>
        <p:txBody>
          <a:bodyPr/>
          <a:lstStyle/>
          <a:p>
            <a:r>
              <a:rPr lang="en-US" dirty="0" smtClean="0"/>
              <a:t>Goto Statement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pic>
        <p:nvPicPr>
          <p:cNvPr id="10" name="Picture 2" descr="C:\Users\327677\Pictures\cpp_goto_statement.jpg"/>
          <p:cNvPicPr>
            <a:picLocks noChangeAspect="1" noChangeArrowheads="1"/>
          </p:cNvPicPr>
          <p:nvPr/>
        </p:nvPicPr>
        <p:blipFill>
          <a:blip r:embed="rId2" cstate="print"/>
          <a:srcRect/>
          <a:stretch>
            <a:fillRect/>
          </a:stretch>
        </p:blipFill>
        <p:spPr bwMode="auto">
          <a:xfrm>
            <a:off x="4953000" y="1676400"/>
            <a:ext cx="3419061" cy="3276600"/>
          </a:xfrm>
          <a:prstGeom prst="rect">
            <a:avLst/>
          </a:prstGeom>
          <a:noFill/>
        </p:spPr>
      </p:pic>
      <p:sp>
        <p:nvSpPr>
          <p:cNvPr id="19" name="TextBox 18"/>
          <p:cNvSpPr txBox="1"/>
          <p:nvPr/>
        </p:nvSpPr>
        <p:spPr>
          <a:xfrm>
            <a:off x="381000" y="1143000"/>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The characteristics of the goto statement are: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000"/>
                                        <p:tgtEl>
                                          <p:spTgt spid="2">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000"/>
                                        <p:tgtEl>
                                          <p:spTgt spid="2">
                                            <p:txEl>
                                              <p:pRg st="7" end="7"/>
                                            </p:txEl>
                                          </p:spTgt>
                                        </p:tgtEl>
                                      </p:cBhvr>
                                    </p:animEffect>
                                  </p:childTnLst>
                                </p:cTn>
                              </p:par>
                            </p:childTnLst>
                          </p:cTn>
                        </p:par>
                        <p:par>
                          <p:cTn id="36" fill="hold">
                            <p:stCondLst>
                              <p:cond delay="160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p:txBody>
          <a:bodyPr/>
          <a:lstStyle/>
          <a:p>
            <a:r>
              <a:rPr lang="en-US" dirty="0"/>
              <a:t>Lend a Hand</a:t>
            </a:r>
          </a:p>
        </p:txBody>
      </p:sp>
      <p:pic>
        <p:nvPicPr>
          <p:cNvPr id="5" name="Picture 32"/>
          <p:cNvPicPr>
            <a:picLocks noChangeAspect="1" noChangeArrowheads="1"/>
          </p:cNvPicPr>
          <p:nvPr/>
        </p:nvPicPr>
        <p:blipFill>
          <a:blip r:embed="rId2" cstate="print"/>
          <a:srcRect/>
          <a:stretch>
            <a:fillRect/>
          </a:stretch>
        </p:blipFill>
        <p:spPr bwMode="auto">
          <a:xfrm>
            <a:off x="8077200" y="57150"/>
            <a:ext cx="781051" cy="724167"/>
          </a:xfrm>
          <a:prstGeom prst="rect">
            <a:avLst/>
          </a:prstGeom>
          <a:noFill/>
          <a:ln w="9525" algn="ctr">
            <a:noFill/>
            <a:miter lim="800000"/>
            <a:headEnd/>
            <a:tailEnd/>
          </a:ln>
          <a:effectLst>
            <a:outerShdw blurRad="50800" dist="38100" dir="5400000" algn="t" rotWithShape="0">
              <a:prstClr val="black">
                <a:alpha val="40000"/>
              </a:prstClr>
            </a:outerShdw>
          </a:effectLst>
        </p:spPr>
      </p:pic>
      <p:graphicFrame>
        <p:nvGraphicFramePr>
          <p:cNvPr id="6" name="Diagram 5"/>
          <p:cNvGraphicFramePr/>
          <p:nvPr>
            <p:extLst>
              <p:ext uri="{D42A27DB-BD31-4B8C-83A1-F6EECF244321}">
                <p14:modId xmlns:p14="http://schemas.microsoft.com/office/powerpoint/2010/main" val="2812589430"/>
              </p:ext>
            </p:extLst>
          </p:nvPr>
        </p:nvGraphicFramePr>
        <p:xfrm>
          <a:off x="1143000" y="1447800"/>
          <a:ext cx="6934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9BC0DB2F-C830-40B4-AFD2-1309FF500D11}"/>
                                            </p:graphicEl>
                                          </p:spTgt>
                                        </p:tgtEl>
                                        <p:attrNameLst>
                                          <p:attrName>style.visibility</p:attrName>
                                        </p:attrNameLst>
                                      </p:cBhvr>
                                      <p:to>
                                        <p:strVal val="visible"/>
                                      </p:to>
                                    </p:set>
                                    <p:animEffect transition="in" filter="fade">
                                      <p:cBhvr>
                                        <p:cTn id="7" dur="2000"/>
                                        <p:tgtEl>
                                          <p:spTgt spid="6">
                                            <p:graphicEl>
                                              <a:dgm id="{9BC0DB2F-C830-40B4-AFD2-1309FF500D11}"/>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DADE15DA-7A34-4E3C-9EEF-FC7399F3E5F8}"/>
                                            </p:graphicEl>
                                          </p:spTgt>
                                        </p:tgtEl>
                                        <p:attrNameLst>
                                          <p:attrName>style.visibility</p:attrName>
                                        </p:attrNameLst>
                                      </p:cBhvr>
                                      <p:to>
                                        <p:strVal val="visible"/>
                                      </p:to>
                                    </p:set>
                                    <p:animEffect transition="in" filter="fade">
                                      <p:cBhvr>
                                        <p:cTn id="10" dur="2000"/>
                                        <p:tgtEl>
                                          <p:spTgt spid="6">
                                            <p:graphicEl>
                                              <a:dgm id="{DADE15DA-7A34-4E3C-9EEF-FC7399F3E5F8}"/>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graphicEl>
                                              <a:dgm id="{343180F8-8742-4480-92E3-B9B325A5D8F0}"/>
                                            </p:graphicEl>
                                          </p:spTgt>
                                        </p:tgtEl>
                                        <p:attrNameLst>
                                          <p:attrName>style.visibility</p:attrName>
                                        </p:attrNameLst>
                                      </p:cBhvr>
                                      <p:to>
                                        <p:strVal val="visible"/>
                                      </p:to>
                                    </p:set>
                                    <p:animEffect transition="in" filter="fade">
                                      <p:cBhvr>
                                        <p:cTn id="13" dur="2000"/>
                                        <p:tgtEl>
                                          <p:spTgt spid="6">
                                            <p:graphicEl>
                                              <a:dgm id="{343180F8-8742-4480-92E3-B9B325A5D8F0}"/>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graphicEl>
                                              <a:dgm id="{ADE62091-DA0F-4C80-96B3-4A4CEC841CDF}"/>
                                            </p:graphicEl>
                                          </p:spTgt>
                                        </p:tgtEl>
                                        <p:attrNameLst>
                                          <p:attrName>style.visibility</p:attrName>
                                        </p:attrNameLst>
                                      </p:cBhvr>
                                      <p:to>
                                        <p:strVal val="visible"/>
                                      </p:to>
                                    </p:set>
                                    <p:animEffect transition="in" filter="fade">
                                      <p:cBhvr>
                                        <p:cTn id="18" dur="2000"/>
                                        <p:tgtEl>
                                          <p:spTgt spid="6">
                                            <p:graphicEl>
                                              <a:dgm id="{ADE62091-DA0F-4C80-96B3-4A4CEC841CDF}"/>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graphicEl>
                                              <a:dgm id="{ECCF860E-ADB1-4824-9AA1-8CF1EEED26DD}"/>
                                            </p:graphicEl>
                                          </p:spTgt>
                                        </p:tgtEl>
                                        <p:attrNameLst>
                                          <p:attrName>style.visibility</p:attrName>
                                        </p:attrNameLst>
                                      </p:cBhvr>
                                      <p:to>
                                        <p:strVal val="visible"/>
                                      </p:to>
                                    </p:set>
                                    <p:animEffect transition="in" filter="fade">
                                      <p:cBhvr>
                                        <p:cTn id="21" dur="2000"/>
                                        <p:tgtEl>
                                          <p:spTgt spid="6">
                                            <p:graphicEl>
                                              <a:dgm id="{ECCF860E-ADB1-4824-9AA1-8CF1EEED26D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endParaRPr lang="en-US" dirty="0" smtClean="0"/>
          </a:p>
          <a:p>
            <a:endParaRPr lang="en-US" dirty="0" smtClean="0"/>
          </a:p>
          <a:p>
            <a:endParaRPr lang="en-US" dirty="0"/>
          </a:p>
        </p:txBody>
      </p:sp>
      <p:sp>
        <p:nvSpPr>
          <p:cNvPr id="7" name="Content Placeholder 6"/>
          <p:cNvSpPr>
            <a:spLocks noGrp="1"/>
          </p:cNvSpPr>
          <p:nvPr>
            <p:ph sz="half" idx="2"/>
          </p:nvPr>
        </p:nvSpPr>
        <p:spPr>
          <a:xfrm>
            <a:off x="4635500" y="1846298"/>
            <a:ext cx="4038600" cy="563563"/>
          </a:xfrm>
        </p:spPr>
        <p:txBody>
          <a:bodyPr/>
          <a:lstStyle/>
          <a:p>
            <a:r>
              <a:rPr lang="en-US" dirty="0" smtClean="0"/>
              <a:t>Break Statement:</a:t>
            </a:r>
            <a:endParaRPr lang="en-US" dirty="0"/>
          </a:p>
        </p:txBody>
      </p:sp>
      <p:sp>
        <p:nvSpPr>
          <p:cNvPr id="3" name="Title 2"/>
          <p:cNvSpPr>
            <a:spLocks noGrp="1"/>
          </p:cNvSpPr>
          <p:nvPr>
            <p:ph type="title"/>
          </p:nvPr>
        </p:nvSpPr>
        <p:spPr/>
        <p:txBody>
          <a:bodyPr/>
          <a:lstStyle/>
          <a:p>
            <a:r>
              <a:rPr lang="en-US" dirty="0" smtClean="0"/>
              <a:t>Flowchart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35842" name="Picture 2" descr="C:\Users\327677\Pictures\cpp_goto_statement.jpg"/>
          <p:cNvPicPr>
            <a:picLocks noChangeAspect="1" noChangeArrowheads="1"/>
          </p:cNvPicPr>
          <p:nvPr/>
        </p:nvPicPr>
        <p:blipFill>
          <a:blip r:embed="rId3" cstate="print"/>
          <a:srcRect/>
          <a:stretch>
            <a:fillRect/>
          </a:stretch>
        </p:blipFill>
        <p:spPr bwMode="auto">
          <a:xfrm>
            <a:off x="878508" y="2667000"/>
            <a:ext cx="3419061" cy="3276600"/>
          </a:xfrm>
          <a:prstGeom prst="rect">
            <a:avLst/>
          </a:prstGeom>
          <a:noFill/>
        </p:spPr>
      </p:pic>
      <p:pic>
        <p:nvPicPr>
          <p:cNvPr id="6" name="Picture 3" descr="C:\Users\327677\Pictures\cpp_break_statement.jpg"/>
          <p:cNvPicPr>
            <a:picLocks noChangeAspect="1" noChangeArrowheads="1"/>
          </p:cNvPicPr>
          <p:nvPr/>
        </p:nvPicPr>
        <p:blipFill>
          <a:blip r:embed="rId4" cstate="print"/>
          <a:srcRect/>
          <a:stretch>
            <a:fillRect/>
          </a:stretch>
        </p:blipFill>
        <p:spPr bwMode="auto">
          <a:xfrm>
            <a:off x="4978400" y="2514600"/>
            <a:ext cx="3352800" cy="3347280"/>
          </a:xfrm>
          <a:prstGeom prst="rect">
            <a:avLst/>
          </a:prstGeom>
          <a:noFill/>
        </p:spPr>
      </p:pic>
      <p:sp>
        <p:nvSpPr>
          <p:cNvPr id="8" name="TextBox 7"/>
          <p:cNvSpPr txBox="1"/>
          <p:nvPr/>
        </p:nvSpPr>
        <p:spPr>
          <a:xfrm>
            <a:off x="381000" y="1143000"/>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The following figure shows the flowchart for goto and break </a:t>
            </a:r>
            <a:r>
              <a:rPr lang="en-US" dirty="0" smtClean="0"/>
              <a:t>statement:</a:t>
            </a:r>
            <a:endParaRPr lang="en-US" dirty="0"/>
          </a:p>
        </p:txBody>
      </p:sp>
      <p:sp>
        <p:nvSpPr>
          <p:cNvPr id="10" name="Content Placeholder 6"/>
          <p:cNvSpPr txBox="1">
            <a:spLocks/>
          </p:cNvSpPr>
          <p:nvPr/>
        </p:nvSpPr>
        <p:spPr bwMode="auto">
          <a:xfrm>
            <a:off x="258969" y="1874837"/>
            <a:ext cx="4038600" cy="56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1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US" dirty="0" smtClean="0"/>
              <a:t>Goto Statement:</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5842"/>
                                        </p:tgtEl>
                                        <p:attrNameLst>
                                          <p:attrName>style.visibility</p:attrName>
                                        </p:attrNameLst>
                                      </p:cBhvr>
                                      <p:to>
                                        <p:strVal val="visible"/>
                                      </p:to>
                                    </p:set>
                                    <p:animEffect transition="in" filter="fade">
                                      <p:cBhvr>
                                        <p:cTn id="15" dur="2000"/>
                                        <p:tgtEl>
                                          <p:spTgt spid="35842"/>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2000"/>
                                        <p:tgtEl>
                                          <p:spTgt spid="7">
                                            <p:txEl>
                                              <p:pRg st="0" end="0"/>
                                            </p:txEl>
                                          </p:spTgt>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r>
              <a:rPr lang="en-US" sz="1600" dirty="0" smtClean="0">
                <a:latin typeface="Courier New" pitchFamily="49" charset="0"/>
                <a:cs typeface="Courier New" pitchFamily="49" charset="0"/>
              </a:rPr>
              <a:t># include &lt;stdio.h&gt;</a:t>
            </a:r>
          </a:p>
          <a:p>
            <a:pPr marL="0" indent="0">
              <a:buNone/>
            </a:pPr>
            <a:r>
              <a:rPr lang="en-US" sz="1600" dirty="0" smtClean="0">
                <a:latin typeface="Courier New" pitchFamily="49" charset="0"/>
                <a:cs typeface="Courier New" pitchFamily="49" charset="0"/>
              </a:rPr>
              <a:t>int main(){</a:t>
            </a:r>
          </a:p>
          <a:p>
            <a:pPr marL="0" indent="0">
              <a:buNone/>
            </a:pPr>
            <a:r>
              <a:rPr lang="en-US" sz="1600" dirty="0" smtClean="0">
                <a:latin typeface="Courier New" pitchFamily="49" charset="0"/>
                <a:cs typeface="Courier New" pitchFamily="49" charset="0"/>
              </a:rPr>
              <a:t>   float num,average,sum;</a:t>
            </a:r>
          </a:p>
          <a:p>
            <a:pPr marL="0" indent="0">
              <a:buNone/>
            </a:pPr>
            <a:r>
              <a:rPr lang="en-US" sz="1600" dirty="0" smtClean="0">
                <a:latin typeface="Courier New" pitchFamily="49" charset="0"/>
                <a:cs typeface="Courier New" pitchFamily="49" charset="0"/>
              </a:rPr>
              <a:t>   int i,n;</a:t>
            </a:r>
          </a:p>
          <a:p>
            <a:pPr marL="0" indent="0">
              <a:buNone/>
            </a:pPr>
            <a:r>
              <a:rPr lang="en-US" sz="1600" dirty="0" smtClean="0">
                <a:latin typeface="Courier New" pitchFamily="49" charset="0"/>
                <a:cs typeface="Courier New" pitchFamily="49" charset="0"/>
              </a:rPr>
              <a:t>   printf("Maximum no. of inputs: ");</a:t>
            </a:r>
          </a:p>
          <a:p>
            <a:pPr marL="0" indent="0">
              <a:buNone/>
            </a:pPr>
            <a:r>
              <a:rPr lang="en-US" sz="1600" dirty="0" smtClean="0">
                <a:latin typeface="Courier New" pitchFamily="49" charset="0"/>
                <a:cs typeface="Courier New" pitchFamily="49" charset="0"/>
              </a:rPr>
              <a:t>   scanf("%d",&amp;n);</a:t>
            </a:r>
          </a:p>
          <a:p>
            <a:pPr marL="0" indent="0">
              <a:buNone/>
            </a:pPr>
            <a:r>
              <a:rPr lang="en-US" sz="1600" dirty="0" smtClean="0">
                <a:latin typeface="Courier New" pitchFamily="49" charset="0"/>
                <a:cs typeface="Courier New" pitchFamily="49" charset="0"/>
              </a:rPr>
              <a:t>   for(i=1;i&lt;=</a:t>
            </a:r>
            <a:r>
              <a:rPr lang="en-US" sz="1600" dirty="0" err="1" smtClean="0">
                <a:latin typeface="Courier New" pitchFamily="49" charset="0"/>
                <a:cs typeface="Courier New" pitchFamily="49" charset="0"/>
              </a:rPr>
              <a:t>n;i</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   {</a:t>
            </a:r>
          </a:p>
          <a:p>
            <a:pPr marL="0" indent="0">
              <a:buNone/>
            </a:pPr>
            <a:r>
              <a:rPr lang="en-US" sz="1600" dirty="0" smtClean="0">
                <a:latin typeface="Courier New" pitchFamily="49" charset="0"/>
                <a:cs typeface="Courier New" pitchFamily="49" charset="0"/>
              </a:rPr>
              <a:t>       printf("Enter num %d: ",i);</a:t>
            </a:r>
          </a:p>
          <a:p>
            <a:pPr marL="0" indent="0">
              <a:buNone/>
            </a:pPr>
            <a:r>
              <a:rPr lang="en-US" sz="1600" dirty="0" smtClean="0">
                <a:latin typeface="Courier New" pitchFamily="49" charset="0"/>
                <a:cs typeface="Courier New" pitchFamily="49" charset="0"/>
              </a:rPr>
              <a:t>       scanf("%f",&amp;num);</a:t>
            </a:r>
          </a:p>
          <a:p>
            <a:pPr marL="0" indent="0">
              <a:buNone/>
            </a:pPr>
            <a:r>
              <a:rPr lang="en-US" sz="1600" dirty="0" smtClean="0">
                <a:latin typeface="Courier New" pitchFamily="49" charset="0"/>
                <a:cs typeface="Courier New" pitchFamily="49" charset="0"/>
              </a:rPr>
              <a:t>       if(num&lt;0.0)</a:t>
            </a:r>
          </a:p>
          <a:p>
            <a:pPr marL="0" indent="0">
              <a:buNone/>
            </a:pPr>
            <a:r>
              <a:rPr lang="en-US" sz="1600" dirty="0" smtClean="0">
                <a:latin typeface="Courier New" pitchFamily="49" charset="0"/>
                <a:cs typeface="Courier New" pitchFamily="49" charset="0"/>
              </a:rPr>
              <a:t>       goto jump;             </a:t>
            </a:r>
          </a:p>
          <a:p>
            <a:pPr marL="0" indent="0">
              <a:buNone/>
            </a:pPr>
            <a:r>
              <a:rPr lang="en-US" sz="1600" dirty="0" smtClean="0">
                <a:latin typeface="Courier New" pitchFamily="49" charset="0"/>
                <a:cs typeface="Courier New" pitchFamily="49" charset="0"/>
              </a:rPr>
              <a:t>       sum=</a:t>
            </a:r>
            <a:r>
              <a:rPr lang="en-US" sz="1600" dirty="0" err="1" smtClean="0">
                <a:latin typeface="Courier New" pitchFamily="49" charset="0"/>
                <a:cs typeface="Courier New" pitchFamily="49" charset="0"/>
              </a:rPr>
              <a:t>sum+num</a:t>
            </a:r>
            <a:r>
              <a:rPr lang="en-US" sz="1600" dirty="0" smtClean="0">
                <a:latin typeface="Courier New" pitchFamily="49" charset="0"/>
                <a:cs typeface="Courier New" pitchFamily="49" charset="0"/>
              </a:rPr>
              <a:t>;</a:t>
            </a:r>
          </a:p>
          <a:p>
            <a:pPr marL="0" indent="0">
              <a:buNone/>
            </a:pPr>
            <a:r>
              <a:rPr lang="en-US" sz="1600" dirty="0" smtClean="0">
                <a:latin typeface="Courier New" pitchFamily="49" charset="0"/>
                <a:cs typeface="Courier New" pitchFamily="49" charset="0"/>
              </a:rPr>
              <a:t>}</a:t>
            </a:r>
          </a:p>
          <a:p>
            <a:pPr marL="0" indent="0">
              <a:buNone/>
            </a:pPr>
            <a:endParaRPr lang="en-US" sz="1600" dirty="0">
              <a:latin typeface="Courier New" pitchFamily="49" charset="0"/>
              <a:cs typeface="Courier New" pitchFamily="49" charset="0"/>
            </a:endParaRPr>
          </a:p>
        </p:txBody>
      </p:sp>
      <p:sp>
        <p:nvSpPr>
          <p:cNvPr id="8" name="Content Placeholder 7"/>
          <p:cNvSpPr>
            <a:spLocks noGrp="1"/>
          </p:cNvSpPr>
          <p:nvPr>
            <p:ph sz="half" idx="2"/>
          </p:nvPr>
        </p:nvSpPr>
        <p:spPr/>
        <p:txBody>
          <a:bodyPr/>
          <a:lstStyle/>
          <a:p>
            <a:pPr marL="0" indent="0">
              <a:buNone/>
            </a:pPr>
            <a:r>
              <a:rPr lang="en-US" sz="1600" smtClean="0">
                <a:latin typeface="Courier New" pitchFamily="49" charset="0"/>
                <a:cs typeface="Courier New" pitchFamily="49" charset="0"/>
              </a:rPr>
              <a:t>jump:</a:t>
            </a:r>
          </a:p>
          <a:p>
            <a:pPr marL="0" indent="0">
              <a:buNone/>
            </a:pPr>
            <a:r>
              <a:rPr lang="en-US" sz="1600" smtClean="0">
                <a:latin typeface="Courier New" pitchFamily="49" charset="0"/>
                <a:cs typeface="Courier New" pitchFamily="49" charset="0"/>
              </a:rPr>
              <a:t>  average=sum/(i-1);       </a:t>
            </a:r>
          </a:p>
          <a:p>
            <a:pPr marL="0" indent="0">
              <a:buNone/>
            </a:pPr>
            <a:r>
              <a:rPr lang="en-US" sz="1600" smtClean="0">
                <a:latin typeface="Courier New" pitchFamily="49" charset="0"/>
                <a:cs typeface="Courier New" pitchFamily="49" charset="0"/>
              </a:rPr>
              <a:t>  printf("Average: %.2f",average);</a:t>
            </a:r>
          </a:p>
          <a:p>
            <a:pPr marL="0" indent="0">
              <a:buNone/>
            </a:pPr>
            <a:r>
              <a:rPr lang="en-US" sz="1600" smtClean="0">
                <a:latin typeface="Courier New" pitchFamily="49" charset="0"/>
                <a:cs typeface="Courier New" pitchFamily="49" charset="0"/>
              </a:rPr>
              <a:t>  getch();</a:t>
            </a:r>
          </a:p>
          <a:p>
            <a:pPr marL="0" indent="0">
              <a:buNone/>
            </a:pPr>
            <a:r>
              <a:rPr lang="en-US" sz="1600" smtClean="0">
                <a:latin typeface="Courier New" pitchFamily="49" charset="0"/>
                <a:cs typeface="Courier New" pitchFamily="49" charset="0"/>
              </a:rPr>
              <a:t>  return 0;</a:t>
            </a:r>
          </a:p>
          <a:p>
            <a:pPr marL="0" indent="0">
              <a:buNone/>
            </a:pPr>
            <a:r>
              <a:rPr lang="en-US" sz="1600" smtClean="0">
                <a:latin typeface="Courier New" pitchFamily="49" charset="0"/>
                <a:cs typeface="Courier New" pitchFamily="49" charset="0"/>
              </a:rPr>
              <a:t>}</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smtClean="0"/>
              <a:t>Lend a Hand -Goto</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pic>
        <p:nvPicPr>
          <p:cNvPr id="7" name="Picture 31"/>
          <p:cNvPicPr>
            <a:picLocks noChangeAspect="1" noChangeArrowheads="1"/>
          </p:cNvPicPr>
          <p:nvPr/>
        </p:nvPicPr>
        <p:blipFill>
          <a:blip r:embed="rId2" cstate="print"/>
          <a:srcRect/>
          <a:stretch>
            <a:fillRect/>
          </a:stretch>
        </p:blipFill>
        <p:spPr bwMode="auto">
          <a:xfrm>
            <a:off x="8077200" y="136929"/>
            <a:ext cx="762000" cy="677064"/>
          </a:xfrm>
          <a:prstGeom prst="rect">
            <a:avLst/>
          </a:prstGeom>
          <a:noFill/>
          <a:ln w="9525" algn="ctr">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8332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000"/>
                                        <p:tgtEl>
                                          <p:spTgt spid="2">
                                            <p:txEl>
                                              <p:pRg st="5" end="5"/>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2000"/>
                                        <p:tgtEl>
                                          <p:spTgt spid="2">
                                            <p:txEl>
                                              <p:pRg st="6" end="6"/>
                                            </p:tx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2000"/>
                                        <p:tgtEl>
                                          <p:spTgt spid="2">
                                            <p:txEl>
                                              <p:pRg st="7" end="7"/>
                                            </p:tx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2000"/>
                                        <p:tgtEl>
                                          <p:spTgt spid="2">
                                            <p:txEl>
                                              <p:pRg st="8" end="8"/>
                                            </p:tx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Effect transition="in" filter="fade">
                                      <p:cBhvr>
                                        <p:cTn id="43" dur="2000"/>
                                        <p:tgtEl>
                                          <p:spTgt spid="2">
                                            <p:txEl>
                                              <p:pRg st="9" end="9"/>
                                            </p:tx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fade">
                                      <p:cBhvr>
                                        <p:cTn id="47" dur="2000"/>
                                        <p:tgtEl>
                                          <p:spTgt spid="2">
                                            <p:txEl>
                                              <p:pRg st="10" end="10"/>
                                            </p:tx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animEffect transition="in" filter="fade">
                                      <p:cBhvr>
                                        <p:cTn id="51" dur="2000"/>
                                        <p:tgtEl>
                                          <p:spTgt spid="2">
                                            <p:txEl>
                                              <p:pRg st="11" end="11"/>
                                            </p:tx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fade">
                                      <p:cBhvr>
                                        <p:cTn id="55" dur="2000"/>
                                        <p:tgtEl>
                                          <p:spTgt spid="2">
                                            <p:txEl>
                                              <p:pRg st="12" end="12"/>
                                            </p:txEl>
                                          </p:spTgt>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animEffect transition="in" filter="fade">
                                      <p:cBhvr>
                                        <p:cTn id="59" dur="2000"/>
                                        <p:tgtEl>
                                          <p:spTgt spid="2">
                                            <p:txEl>
                                              <p:pRg st="13" end="13"/>
                                            </p:txEl>
                                          </p:spTgt>
                                        </p:tgtEl>
                                      </p:cBhvr>
                                    </p:animEffect>
                                  </p:childTnLst>
                                </p:cTn>
                              </p:par>
                            </p:childTnLst>
                          </p:cTn>
                        </p:par>
                        <p:par>
                          <p:cTn id="60" fill="hold">
                            <p:stCondLst>
                              <p:cond delay="28000"/>
                            </p:stCondLst>
                            <p:childTnLst>
                              <p:par>
                                <p:cTn id="61" presetID="10" presetClass="entr" presetSubtype="0" fill="hold" grpId="0" nodeType="after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animEffect transition="in" filter="fade">
                                      <p:cBhvr>
                                        <p:cTn id="63" dur="2000"/>
                                        <p:tgtEl>
                                          <p:spTgt spid="8">
                                            <p:txEl>
                                              <p:pRg st="0" end="0"/>
                                            </p:txEl>
                                          </p:spTgt>
                                        </p:tgtEl>
                                      </p:cBhvr>
                                    </p:animEffect>
                                  </p:childTnLst>
                                </p:cTn>
                              </p:par>
                            </p:childTnLst>
                          </p:cTn>
                        </p:par>
                        <p:par>
                          <p:cTn id="64" fill="hold">
                            <p:stCondLst>
                              <p:cond delay="30000"/>
                            </p:stCondLst>
                            <p:childTnLst>
                              <p:par>
                                <p:cTn id="65" presetID="10" presetClass="entr" presetSubtype="0" fill="hold" grpId="0" nodeType="afterEffect">
                                  <p:stCondLst>
                                    <p:cond delay="0"/>
                                  </p:stCondLst>
                                  <p:childTnLst>
                                    <p:set>
                                      <p:cBhvr>
                                        <p:cTn id="66" dur="1" fill="hold">
                                          <p:stCondLst>
                                            <p:cond delay="0"/>
                                          </p:stCondLst>
                                        </p:cTn>
                                        <p:tgtEl>
                                          <p:spTgt spid="8">
                                            <p:txEl>
                                              <p:pRg st="1" end="1"/>
                                            </p:txEl>
                                          </p:spTgt>
                                        </p:tgtEl>
                                        <p:attrNameLst>
                                          <p:attrName>style.visibility</p:attrName>
                                        </p:attrNameLst>
                                      </p:cBhvr>
                                      <p:to>
                                        <p:strVal val="visible"/>
                                      </p:to>
                                    </p:set>
                                    <p:animEffect transition="in" filter="fade">
                                      <p:cBhvr>
                                        <p:cTn id="67" dur="2000"/>
                                        <p:tgtEl>
                                          <p:spTgt spid="8">
                                            <p:txEl>
                                              <p:pRg st="1" end="1"/>
                                            </p:txEl>
                                          </p:spTgt>
                                        </p:tgtEl>
                                      </p:cBhvr>
                                    </p:animEffect>
                                  </p:childTnLst>
                                </p:cTn>
                              </p:par>
                            </p:childTnLst>
                          </p:cTn>
                        </p:par>
                        <p:par>
                          <p:cTn id="68" fill="hold">
                            <p:stCondLst>
                              <p:cond delay="32000"/>
                            </p:stCondLst>
                            <p:childTnLst>
                              <p:par>
                                <p:cTn id="69" presetID="10" presetClass="entr" presetSubtype="0" fill="hold" grpId="0" nodeType="afterEffect">
                                  <p:stCondLst>
                                    <p:cond delay="0"/>
                                  </p:stCondLst>
                                  <p:childTnLst>
                                    <p:set>
                                      <p:cBhvr>
                                        <p:cTn id="70" dur="1" fill="hold">
                                          <p:stCondLst>
                                            <p:cond delay="0"/>
                                          </p:stCondLst>
                                        </p:cTn>
                                        <p:tgtEl>
                                          <p:spTgt spid="8">
                                            <p:txEl>
                                              <p:pRg st="2" end="2"/>
                                            </p:txEl>
                                          </p:spTgt>
                                        </p:tgtEl>
                                        <p:attrNameLst>
                                          <p:attrName>style.visibility</p:attrName>
                                        </p:attrNameLst>
                                      </p:cBhvr>
                                      <p:to>
                                        <p:strVal val="visible"/>
                                      </p:to>
                                    </p:set>
                                    <p:animEffect transition="in" filter="fade">
                                      <p:cBhvr>
                                        <p:cTn id="71" dur="2000"/>
                                        <p:tgtEl>
                                          <p:spTgt spid="8">
                                            <p:txEl>
                                              <p:pRg st="2" end="2"/>
                                            </p:txEl>
                                          </p:spTgt>
                                        </p:tgtEl>
                                      </p:cBhvr>
                                    </p:animEffect>
                                  </p:childTnLst>
                                </p:cTn>
                              </p:par>
                            </p:childTnLst>
                          </p:cTn>
                        </p:par>
                        <p:par>
                          <p:cTn id="72" fill="hold">
                            <p:stCondLst>
                              <p:cond delay="34000"/>
                            </p:stCondLst>
                            <p:childTnLst>
                              <p:par>
                                <p:cTn id="73" presetID="10" presetClass="entr" presetSubtype="0" fill="hold" grpId="0" nodeType="afterEffect">
                                  <p:stCondLst>
                                    <p:cond delay="0"/>
                                  </p:stCondLst>
                                  <p:childTnLst>
                                    <p:set>
                                      <p:cBhvr>
                                        <p:cTn id="74" dur="1" fill="hold">
                                          <p:stCondLst>
                                            <p:cond delay="0"/>
                                          </p:stCondLst>
                                        </p:cTn>
                                        <p:tgtEl>
                                          <p:spTgt spid="8">
                                            <p:txEl>
                                              <p:pRg st="3" end="3"/>
                                            </p:txEl>
                                          </p:spTgt>
                                        </p:tgtEl>
                                        <p:attrNameLst>
                                          <p:attrName>style.visibility</p:attrName>
                                        </p:attrNameLst>
                                      </p:cBhvr>
                                      <p:to>
                                        <p:strVal val="visible"/>
                                      </p:to>
                                    </p:set>
                                    <p:animEffect transition="in" filter="fade">
                                      <p:cBhvr>
                                        <p:cTn id="75" dur="2000"/>
                                        <p:tgtEl>
                                          <p:spTgt spid="8">
                                            <p:txEl>
                                              <p:pRg st="3" end="3"/>
                                            </p:txEl>
                                          </p:spTgt>
                                        </p:tgtEl>
                                      </p:cBhvr>
                                    </p:animEffect>
                                  </p:childTnLst>
                                </p:cTn>
                              </p:par>
                            </p:childTnLst>
                          </p:cTn>
                        </p:par>
                        <p:par>
                          <p:cTn id="76" fill="hold">
                            <p:stCondLst>
                              <p:cond delay="36000"/>
                            </p:stCondLst>
                            <p:childTnLst>
                              <p:par>
                                <p:cTn id="77" presetID="10" presetClass="entr" presetSubtype="0" fill="hold" grpId="0" nodeType="afterEffect">
                                  <p:stCondLst>
                                    <p:cond delay="0"/>
                                  </p:stCondLst>
                                  <p:childTnLst>
                                    <p:set>
                                      <p:cBhvr>
                                        <p:cTn id="78" dur="1" fill="hold">
                                          <p:stCondLst>
                                            <p:cond delay="0"/>
                                          </p:stCondLst>
                                        </p:cTn>
                                        <p:tgtEl>
                                          <p:spTgt spid="8">
                                            <p:txEl>
                                              <p:pRg st="4" end="4"/>
                                            </p:txEl>
                                          </p:spTgt>
                                        </p:tgtEl>
                                        <p:attrNameLst>
                                          <p:attrName>style.visibility</p:attrName>
                                        </p:attrNameLst>
                                      </p:cBhvr>
                                      <p:to>
                                        <p:strVal val="visible"/>
                                      </p:to>
                                    </p:set>
                                    <p:animEffect transition="in" filter="fade">
                                      <p:cBhvr>
                                        <p:cTn id="79" dur="2000"/>
                                        <p:tgtEl>
                                          <p:spTgt spid="8">
                                            <p:txEl>
                                              <p:pRg st="4" end="4"/>
                                            </p:txEl>
                                          </p:spTgt>
                                        </p:tgtEl>
                                      </p:cBhvr>
                                    </p:animEffect>
                                  </p:childTnLst>
                                </p:cTn>
                              </p:par>
                            </p:childTnLst>
                          </p:cTn>
                        </p:par>
                        <p:par>
                          <p:cTn id="80" fill="hold">
                            <p:stCondLst>
                              <p:cond delay="38000"/>
                            </p:stCondLst>
                            <p:childTnLst>
                              <p:par>
                                <p:cTn id="81" presetID="10" presetClass="entr" presetSubtype="0" fill="hold" grpId="0" nodeType="afterEffect">
                                  <p:stCondLst>
                                    <p:cond delay="0"/>
                                  </p:stCondLst>
                                  <p:childTnLst>
                                    <p:set>
                                      <p:cBhvr>
                                        <p:cTn id="82" dur="1" fill="hold">
                                          <p:stCondLst>
                                            <p:cond delay="0"/>
                                          </p:stCondLst>
                                        </p:cTn>
                                        <p:tgtEl>
                                          <p:spTgt spid="8">
                                            <p:txEl>
                                              <p:pRg st="5" end="5"/>
                                            </p:txEl>
                                          </p:spTgt>
                                        </p:tgtEl>
                                        <p:attrNameLst>
                                          <p:attrName>style.visibility</p:attrName>
                                        </p:attrNameLst>
                                      </p:cBhvr>
                                      <p:to>
                                        <p:strVal val="visible"/>
                                      </p:to>
                                    </p:set>
                                    <p:animEffect transition="in" filter="fade">
                                      <p:cBhvr>
                                        <p:cTn id="83" dur="2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p:txBody>
          <a:bodyPr/>
          <a:lstStyle/>
          <a:p>
            <a:r>
              <a:rPr lang="en-US" dirty="0" smtClean="0"/>
              <a:t>Questions</a:t>
            </a:r>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429000" y="2667000"/>
            <a:ext cx="2133600" cy="20566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3" name="Title 2"/>
          <p:cNvSpPr>
            <a:spLocks noGrp="1"/>
          </p:cNvSpPr>
          <p:nvPr>
            <p:ph type="title"/>
          </p:nvPr>
        </p:nvSpPr>
        <p:spPr/>
        <p:txBody>
          <a:bodyPr/>
          <a:lstStyle/>
          <a:p>
            <a:r>
              <a:rPr lang="en-US" dirty="0" smtClean="0"/>
              <a:t>Branching Statements</a:t>
            </a:r>
            <a:endParaRPr lang="en-US" dirty="0"/>
          </a:p>
        </p:txBody>
      </p:sp>
      <p:pic>
        <p:nvPicPr>
          <p:cNvPr id="3074"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473450"/>
            <a:ext cx="2257425" cy="2019300"/>
          </a:xfrm>
          <a:prstGeom prst="rect">
            <a:avLst/>
          </a:prstGeom>
          <a:noFill/>
          <a:extLst>
            <a:ext uri="{909E8E84-426E-40DD-AFC4-6F175D3DCCD1}">
              <a14:hiddenFill xmlns:a14="http://schemas.microsoft.com/office/drawing/2010/main">
                <a:solidFill>
                  <a:srgbClr val="FFFFFF"/>
                </a:solidFill>
              </a14:hiddenFill>
            </a:ext>
          </a:extLst>
        </p:spPr>
      </p:pic>
      <p:sp>
        <p:nvSpPr>
          <p:cNvPr id="8" name="Oval Callout 7"/>
          <p:cNvSpPr/>
          <p:nvPr/>
        </p:nvSpPr>
        <p:spPr>
          <a:xfrm>
            <a:off x="3352800" y="1524000"/>
            <a:ext cx="5181600" cy="1676400"/>
          </a:xfrm>
          <a:prstGeom prst="wedgeEllipseCallout">
            <a:avLst>
              <a:gd name="adj1" fmla="val -53321"/>
              <a:gd name="adj2" fmla="val 60557"/>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dirty="0">
                <a:solidFill>
                  <a:schemeClr val="bg1"/>
                </a:solidFill>
                <a:latin typeface="Arial" pitchFamily="34" charset="0"/>
                <a:cs typeface="Arial" pitchFamily="34" charset="0"/>
              </a:rPr>
              <a:t>B</a:t>
            </a:r>
            <a:r>
              <a:rPr lang="en-US" sz="1600" dirty="0" smtClean="0">
                <a:solidFill>
                  <a:schemeClr val="bg1"/>
                </a:solidFill>
                <a:latin typeface="Arial" pitchFamily="34" charset="0"/>
                <a:cs typeface="Arial" pitchFamily="34" charset="0"/>
              </a:rPr>
              <a:t>ranching &amp; control structures are very interesting in programming. Let </a:t>
            </a:r>
            <a:r>
              <a:rPr lang="en-US" sz="1600" dirty="0">
                <a:solidFill>
                  <a:schemeClr val="bg1"/>
                </a:solidFill>
                <a:latin typeface="Arial" pitchFamily="34" charset="0"/>
                <a:cs typeface="Arial" pitchFamily="34" charset="0"/>
              </a:rPr>
              <a:t>us </a:t>
            </a:r>
            <a:r>
              <a:rPr lang="en-US" sz="1600" dirty="0" smtClean="0">
                <a:solidFill>
                  <a:schemeClr val="bg1"/>
                </a:solidFill>
                <a:latin typeface="Arial" pitchFamily="34" charset="0"/>
                <a:cs typeface="Arial" pitchFamily="34" charset="0"/>
              </a:rPr>
              <a:t>discuss how the logic can be re-used in the form of functions next.</a:t>
            </a:r>
            <a:endParaRPr lang="en-US" sz="16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97662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3" name="Title 2"/>
          <p:cNvSpPr>
            <a:spLocks noGrp="1"/>
          </p:cNvSpPr>
          <p:nvPr>
            <p:ph type="title"/>
          </p:nvPr>
        </p:nvSpPr>
        <p:spPr/>
        <p:txBody>
          <a:bodyPr/>
          <a:lstStyle/>
          <a:p>
            <a:r>
              <a:rPr lang="en-US" dirty="0" smtClean="0"/>
              <a:t>Lend a Hand</a:t>
            </a:r>
            <a:endParaRPr lang="en-US" dirty="0"/>
          </a:p>
        </p:txBody>
      </p:sp>
      <p:pic>
        <p:nvPicPr>
          <p:cNvPr id="6" name="Picture 32"/>
          <p:cNvPicPr>
            <a:picLocks noChangeAspect="1" noChangeArrowheads="1"/>
          </p:cNvPicPr>
          <p:nvPr/>
        </p:nvPicPr>
        <p:blipFill>
          <a:blip r:embed="rId3" cstate="print"/>
          <a:srcRect/>
          <a:stretch>
            <a:fillRect/>
          </a:stretch>
        </p:blipFill>
        <p:spPr bwMode="auto">
          <a:xfrm>
            <a:off x="8077200" y="57150"/>
            <a:ext cx="781051" cy="724167"/>
          </a:xfrm>
          <a:prstGeom prst="rect">
            <a:avLst/>
          </a:prstGeom>
          <a:noFill/>
          <a:ln w="9525" algn="ctr">
            <a:noFill/>
            <a:miter lim="800000"/>
            <a:headEnd/>
            <a:tailEnd/>
          </a:ln>
          <a:effectLst>
            <a:outerShdw blurRad="50800" dist="38100" dir="5400000" algn="t" rotWithShape="0">
              <a:prstClr val="black">
                <a:alpha val="40000"/>
              </a:prstClr>
            </a:outerShdw>
          </a:effectLst>
        </p:spPr>
      </p:pic>
      <p:graphicFrame>
        <p:nvGraphicFramePr>
          <p:cNvPr id="5" name="Diagram 4"/>
          <p:cNvGraphicFramePr/>
          <p:nvPr>
            <p:extLst>
              <p:ext uri="{D42A27DB-BD31-4B8C-83A1-F6EECF244321}">
                <p14:modId xmlns:p14="http://schemas.microsoft.com/office/powerpoint/2010/main" val="3330653070"/>
              </p:ext>
            </p:extLst>
          </p:nvPr>
        </p:nvGraphicFramePr>
        <p:xfrm>
          <a:off x="152400" y="1371600"/>
          <a:ext cx="79248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graphicEl>
                                              <a:dgm id="{31097ABA-0DB0-4479-A01F-59BB163A15D5}"/>
                                            </p:graphicEl>
                                          </p:spTgt>
                                        </p:tgtEl>
                                        <p:attrNameLst>
                                          <p:attrName>style.visibility</p:attrName>
                                        </p:attrNameLst>
                                      </p:cBhvr>
                                      <p:to>
                                        <p:strVal val="visible"/>
                                      </p:to>
                                    </p:set>
                                    <p:animEffect transition="in" filter="fade">
                                      <p:cBhvr>
                                        <p:cTn id="7" dur="2000"/>
                                        <p:tgtEl>
                                          <p:spTgt spid="5">
                                            <p:graphicEl>
                                              <a:dgm id="{31097ABA-0DB0-4479-A01F-59BB163A15D5}"/>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graphicEl>
                                              <a:dgm id="{E176F7E8-2A90-4183-B081-BA02538EC880}"/>
                                            </p:graphicEl>
                                          </p:spTgt>
                                        </p:tgtEl>
                                        <p:attrNameLst>
                                          <p:attrName>style.visibility</p:attrName>
                                        </p:attrNameLst>
                                      </p:cBhvr>
                                      <p:to>
                                        <p:strVal val="visible"/>
                                      </p:to>
                                    </p:set>
                                    <p:animEffect transition="in" filter="fade">
                                      <p:cBhvr>
                                        <p:cTn id="11" dur="2000"/>
                                        <p:tgtEl>
                                          <p:spTgt spid="5">
                                            <p:graphicEl>
                                              <a:dgm id="{E176F7E8-2A90-4183-B081-BA02538EC880}"/>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073BB310-C33A-4227-B4DA-4F5FD3446D2D}"/>
                                            </p:graphicEl>
                                          </p:spTgt>
                                        </p:tgtEl>
                                        <p:attrNameLst>
                                          <p:attrName>style.visibility</p:attrName>
                                        </p:attrNameLst>
                                      </p:cBhvr>
                                      <p:to>
                                        <p:strVal val="visible"/>
                                      </p:to>
                                    </p:set>
                                    <p:animEffect transition="in" filter="fade">
                                      <p:cBhvr>
                                        <p:cTn id="15" dur="2000"/>
                                        <p:tgtEl>
                                          <p:spTgt spid="5">
                                            <p:graphicEl>
                                              <a:dgm id="{073BB310-C33A-4227-B4DA-4F5FD3446D2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2600" y="1143000"/>
            <a:ext cx="6451600" cy="4800600"/>
          </a:xfrm>
        </p:spPr>
        <p:txBody>
          <a:bodyPr/>
          <a:lstStyle/>
          <a:p>
            <a:pPr>
              <a:buNone/>
            </a:pPr>
            <a:r>
              <a:rPr sz="1600" dirty="0" smtClean="0">
                <a:latin typeface="Courier" pitchFamily="49" charset="0"/>
              </a:rPr>
              <a:t>#include &lt;stdio.h&gt;</a:t>
            </a:r>
          </a:p>
          <a:p>
            <a:pPr>
              <a:buNone/>
            </a:pPr>
            <a:r>
              <a:rPr sz="1600" dirty="0" smtClean="0">
                <a:latin typeface="Courier" pitchFamily="49" charset="0"/>
              </a:rPr>
              <a:t>void main() {</a:t>
            </a:r>
          </a:p>
          <a:p>
            <a:pPr>
              <a:buNone/>
            </a:pPr>
            <a:r>
              <a:rPr sz="1600" dirty="0" smtClean="0">
                <a:latin typeface="Courier" pitchFamily="49" charset="0"/>
              </a:rPr>
              <a:t>  int number;</a:t>
            </a:r>
          </a:p>
          <a:p>
            <a:pPr>
              <a:buNone/>
            </a:pPr>
            <a:r>
              <a:rPr sz="1600" dirty="0" smtClean="0">
                <a:latin typeface="Courier" pitchFamily="49" charset="0"/>
              </a:rPr>
              <a:t>  do {</a:t>
            </a:r>
          </a:p>
          <a:p>
            <a:pPr>
              <a:buNone/>
            </a:pPr>
            <a:r>
              <a:rPr sz="1600" dirty="0" smtClean="0">
                <a:latin typeface="Courier" pitchFamily="49" charset="0"/>
              </a:rPr>
              <a:t>   printf(" \nEnter the number :");</a:t>
            </a:r>
          </a:p>
          <a:p>
            <a:pPr>
              <a:buNone/>
            </a:pPr>
            <a:r>
              <a:rPr sz="1600" dirty="0" smtClean="0">
                <a:latin typeface="Courier" pitchFamily="49" charset="0"/>
              </a:rPr>
              <a:t>  scanf("%d", &amp;number);</a:t>
            </a:r>
          </a:p>
          <a:p>
            <a:pPr>
              <a:buNone/>
            </a:pPr>
            <a:r>
              <a:rPr sz="1600" dirty="0" smtClean="0">
                <a:latin typeface="Courier" pitchFamily="49" charset="0"/>
              </a:rPr>
              <a:t>  if (number &lt; 0) {</a:t>
            </a:r>
          </a:p>
          <a:p>
            <a:pPr>
              <a:buNone/>
            </a:pPr>
            <a:r>
              <a:rPr sz="1600" dirty="0" smtClean="0">
                <a:latin typeface="Courier" pitchFamily="49" charset="0"/>
              </a:rPr>
              <a:t>  break;</a:t>
            </a:r>
          </a:p>
          <a:p>
            <a:pPr>
              <a:buNone/>
            </a:pPr>
            <a:r>
              <a:rPr sz="1600" dirty="0" smtClean="0">
                <a:latin typeface="Courier" pitchFamily="49" charset="0"/>
              </a:rPr>
              <a:t>  }</a:t>
            </a:r>
          </a:p>
          <a:p>
            <a:pPr>
              <a:buNone/>
            </a:pPr>
            <a:r>
              <a:rPr sz="1600" dirty="0" smtClean="0">
                <a:latin typeface="Courier" pitchFamily="49" charset="0"/>
              </a:rPr>
              <a:t>  if (number &gt;50) {</a:t>
            </a:r>
          </a:p>
          <a:p>
            <a:pPr>
              <a:buNone/>
            </a:pPr>
            <a:r>
              <a:rPr sz="1600" dirty="0" smtClean="0">
                <a:latin typeface="Courier" pitchFamily="49" charset="0"/>
              </a:rPr>
              <a:t>  printf("Skip the value\n");</a:t>
            </a:r>
          </a:p>
          <a:p>
            <a:pPr>
              <a:buNone/>
            </a:pPr>
            <a:r>
              <a:rPr sz="1600" dirty="0" smtClean="0">
                <a:latin typeface="Courier" pitchFamily="49" charset="0"/>
              </a:rPr>
              <a:t>  continue;</a:t>
            </a:r>
          </a:p>
          <a:p>
            <a:pPr>
              <a:buNone/>
            </a:pPr>
            <a:r>
              <a:rPr sz="1600" dirty="0" smtClean="0">
                <a:latin typeface="Courier" pitchFamily="49" charset="0"/>
              </a:rPr>
              <a:t>  }</a:t>
            </a:r>
          </a:p>
          <a:p>
            <a:pPr>
              <a:buNone/>
            </a:pPr>
            <a:r>
              <a:rPr sz="1600" dirty="0" smtClean="0">
                <a:latin typeface="Courier" pitchFamily="49" charset="0"/>
              </a:rPr>
              <a:t>  printf("The number is: %d", number);</a:t>
            </a:r>
          </a:p>
          <a:p>
            <a:pPr>
              <a:buNone/>
            </a:pPr>
            <a:r>
              <a:rPr sz="1600" dirty="0" smtClean="0">
                <a:latin typeface="Courier" pitchFamily="49" charset="0"/>
              </a:rPr>
              <a:t>  } while (number!= 0); }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3" name="Title 2"/>
          <p:cNvSpPr>
            <a:spLocks noGrp="1"/>
          </p:cNvSpPr>
          <p:nvPr>
            <p:ph type="title"/>
          </p:nvPr>
        </p:nvSpPr>
        <p:spPr/>
        <p:txBody>
          <a:bodyPr/>
          <a:lstStyle/>
          <a:p>
            <a:r>
              <a:rPr lang="en-US" dirty="0" smtClean="0"/>
              <a:t>Lend a Hand-Solution</a:t>
            </a:r>
            <a:endParaRPr lang="en-US" dirty="0"/>
          </a:p>
        </p:txBody>
      </p:sp>
      <p:pic>
        <p:nvPicPr>
          <p:cNvPr id="6" name="Picture 32"/>
          <p:cNvPicPr>
            <a:picLocks noChangeAspect="1" noChangeArrowheads="1"/>
          </p:cNvPicPr>
          <p:nvPr/>
        </p:nvPicPr>
        <p:blipFill>
          <a:blip r:embed="rId3" cstate="print"/>
          <a:srcRect/>
          <a:stretch>
            <a:fillRect/>
          </a:stretch>
        </p:blipFill>
        <p:spPr bwMode="auto">
          <a:xfrm>
            <a:off x="8077200" y="57150"/>
            <a:ext cx="781051" cy="724167"/>
          </a:xfrm>
          <a:prstGeom prst="rect">
            <a:avLst/>
          </a:prstGeom>
          <a:noFill/>
          <a:ln w="9525" algn="ctr">
            <a:noFill/>
            <a:miter lim="800000"/>
            <a:headEnd/>
            <a:tailEnd/>
          </a:ln>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smtClean="0"/>
              <a:t>Select the correct option.</a:t>
            </a:r>
          </a:p>
          <a:p>
            <a:pPr lvl="0"/>
            <a:endParaRPr lang="en-US" dirty="0"/>
          </a:p>
          <a:p>
            <a:pPr lvl="0"/>
            <a:r>
              <a:rPr lang="en-US" dirty="0" smtClean="0"/>
              <a:t>The </a:t>
            </a:r>
            <a:r>
              <a:rPr lang="en-US" dirty="0"/>
              <a:t>‘break’ statement</a:t>
            </a:r>
            <a:r>
              <a:rPr lang="en-US" dirty="0" smtClean="0"/>
              <a:t>:</a:t>
            </a:r>
          </a:p>
          <a:p>
            <a:pPr lvl="1"/>
            <a:r>
              <a:rPr lang="en-US" dirty="0"/>
              <a:t>Transfers the control to the top of the loop</a:t>
            </a:r>
            <a:r>
              <a:rPr lang="en-US" dirty="0" smtClean="0"/>
              <a:t>.</a:t>
            </a:r>
          </a:p>
          <a:p>
            <a:pPr lvl="1"/>
            <a:r>
              <a:rPr lang="en-US" dirty="0"/>
              <a:t>Transfers the control to a specified statement of the loop</a:t>
            </a:r>
            <a:r>
              <a:rPr lang="en-US" dirty="0" smtClean="0"/>
              <a:t>.</a:t>
            </a:r>
          </a:p>
          <a:p>
            <a:pPr lvl="1"/>
            <a:r>
              <a:rPr lang="en-US" dirty="0"/>
              <a:t>Transfers the control to the bottom of the loop</a:t>
            </a:r>
            <a:r>
              <a:rPr lang="en-US" dirty="0" smtClean="0"/>
              <a:t>.</a:t>
            </a:r>
          </a:p>
          <a:p>
            <a:pPr lvl="1"/>
            <a:r>
              <a:rPr lang="en-US" dirty="0"/>
              <a:t>Does not transfer the control at all</a:t>
            </a:r>
            <a:r>
              <a:rPr lang="en-US" dirty="0" smtClean="0"/>
              <a:t>.</a:t>
            </a:r>
            <a:endParaRPr lang="en-US" dirty="0"/>
          </a:p>
          <a:p>
            <a:pPr lvl="0"/>
            <a:endParaRPr lang="en-US" dirty="0"/>
          </a:p>
          <a:p>
            <a:endParaRPr lang="en-US" dirty="0"/>
          </a:p>
          <a:p>
            <a:pPr lvl="0"/>
            <a:endParaRPr lang="en-US" dirty="0"/>
          </a:p>
          <a:p>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6" name="Picture 29"/>
          <p:cNvPicPr>
            <a:picLocks noChangeAspect="1" noChangeArrowheads="1"/>
          </p:cNvPicPr>
          <p:nvPr/>
        </p:nvPicPr>
        <p:blipFill>
          <a:blip r:embed="rId3" cstate="print"/>
          <a:srcRect/>
          <a:stretch>
            <a:fillRect/>
          </a:stretch>
        </p:blipFill>
        <p:spPr bwMode="auto">
          <a:xfrm>
            <a:off x="8305800" y="76200"/>
            <a:ext cx="649432" cy="682263"/>
          </a:xfrm>
          <a:prstGeom prst="rect">
            <a:avLst/>
          </a:prstGeom>
          <a:noFill/>
          <a:ln w="9525" algn="ctr">
            <a:noFill/>
            <a:miter lim="800000"/>
            <a:headEnd/>
            <a:tailEnd/>
          </a:ln>
          <a:effectLst>
            <a:outerShdw blurRad="50800" dist="38100" dir="5400000" algn="t" rotWithShape="0">
              <a:prstClr val="black">
                <a:alpha val="40000"/>
              </a:prstClr>
            </a:outerShdw>
          </a:effectLst>
        </p:spPr>
      </p:pic>
      <p:pic>
        <p:nvPicPr>
          <p:cNvPr id="9" name="Content Placeholder 8"/>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491162" y="2377281"/>
            <a:ext cx="2352675" cy="2971800"/>
          </a:xfrm>
          <a:prstGeom prst="rect">
            <a:avLst/>
          </a:prstGeom>
        </p:spPr>
      </p:pic>
    </p:spTree>
    <p:extLst>
      <p:ext uri="{BB962C8B-B14F-4D97-AF65-F5344CB8AC3E}">
        <p14:creationId xmlns:p14="http://schemas.microsoft.com/office/powerpoint/2010/main" val="221370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500"/>
                                        <p:tgtEl>
                                          <p:spTgt spid="2">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95400" y="0"/>
            <a:ext cx="2362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2800" dirty="0"/>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1828800" y="2220923"/>
            <a:ext cx="1600200" cy="369332"/>
          </a:xfrm>
          <a:prstGeom prst="rect">
            <a:avLst/>
          </a:prstGeom>
          <a:noFill/>
          <a:ln w="9525" algn="ctr">
            <a:noFill/>
            <a:miter lim="800000"/>
            <a:headEnd/>
            <a:tailEnd/>
          </a:ln>
        </p:spPr>
        <p:txBody>
          <a:bodyPr>
            <a:spAutoFit/>
          </a:bodyPr>
          <a:lstStyle/>
          <a:p>
            <a:pPr eaLnBrk="0" hangingPunct="0">
              <a:spcBef>
                <a:spcPct val="50000"/>
              </a:spcBef>
              <a:defRPr/>
            </a:pPr>
            <a:r>
              <a:rPr lang="en-US" dirty="0">
                <a:latin typeface="+mn-lt"/>
              </a:rPr>
              <a:t>Questions</a:t>
            </a:r>
          </a:p>
        </p:txBody>
      </p:sp>
      <p:sp>
        <p:nvSpPr>
          <p:cNvPr id="17" name="Text Box 14"/>
          <p:cNvSpPr txBox="1">
            <a:spLocks noChangeArrowheads="1"/>
          </p:cNvSpPr>
          <p:nvPr/>
        </p:nvSpPr>
        <p:spPr bwMode="auto">
          <a:xfrm>
            <a:off x="4578109" y="2144278"/>
            <a:ext cx="1626449" cy="646331"/>
          </a:xfrm>
          <a:prstGeom prst="rect">
            <a:avLst/>
          </a:prstGeom>
          <a:noFill/>
          <a:ln w="9525" algn="ctr">
            <a:noFill/>
            <a:miter lim="800000"/>
            <a:headEnd/>
            <a:tailEnd/>
          </a:ln>
        </p:spPr>
        <p:txBody>
          <a:bodyPr wrap="square">
            <a:spAutoFit/>
          </a:bodyPr>
          <a:lstStyle/>
          <a:p>
            <a:pPr eaLnBrk="0" hangingPunct="0">
              <a:spcBef>
                <a:spcPct val="50000"/>
              </a:spcBef>
              <a:defRPr/>
            </a:pPr>
            <a:r>
              <a:rPr lang="en-US" dirty="0" smtClean="0">
                <a:latin typeface="+mn-lt"/>
              </a:rPr>
              <a:t>Hands-on Exercise</a:t>
            </a:r>
            <a:endParaRPr lang="en-US" dirty="0">
              <a:latin typeface="+mn-lt"/>
            </a:endParaRPr>
          </a:p>
        </p:txBody>
      </p:sp>
      <p:pic>
        <p:nvPicPr>
          <p:cNvPr id="4119" name="Picture 29"/>
          <p:cNvPicPr>
            <a:picLocks noChangeAspect="1" noChangeArrowheads="1"/>
          </p:cNvPicPr>
          <p:nvPr/>
        </p:nvPicPr>
        <p:blipFill>
          <a:blip r:embed="rId2" cstate="print"/>
          <a:srcRect/>
          <a:stretch>
            <a:fillRect/>
          </a:stretch>
        </p:blipFill>
        <p:spPr bwMode="auto">
          <a:xfrm>
            <a:off x="1676862" y="3531096"/>
            <a:ext cx="1004888" cy="1055688"/>
          </a:xfrm>
          <a:prstGeom prst="rect">
            <a:avLst/>
          </a:prstGeom>
          <a:noFill/>
          <a:ln w="9525" algn="ctr">
            <a:noFill/>
            <a:miter lim="800000"/>
            <a:headEnd/>
            <a:tailEnd/>
          </a:ln>
        </p:spPr>
      </p:pic>
      <p:pic>
        <p:nvPicPr>
          <p:cNvPr id="4121" name="Picture 32"/>
          <p:cNvPicPr>
            <a:picLocks noChangeAspect="1" noChangeArrowheads="1"/>
          </p:cNvPicPr>
          <p:nvPr/>
        </p:nvPicPr>
        <p:blipFill>
          <a:blip r:embed="rId3" cstate="print"/>
          <a:srcRect/>
          <a:stretch>
            <a:fillRect/>
          </a:stretch>
        </p:blipFill>
        <p:spPr bwMode="auto">
          <a:xfrm>
            <a:off x="3533775" y="1953429"/>
            <a:ext cx="1133475" cy="1050925"/>
          </a:xfrm>
          <a:prstGeom prst="rect">
            <a:avLst/>
          </a:prstGeom>
          <a:noFill/>
          <a:ln w="9525" algn="ctr">
            <a:noFill/>
            <a:miter lim="800000"/>
            <a:headEnd/>
            <a:tailEnd/>
          </a:ln>
        </p:spPr>
      </p:pic>
      <p:sp>
        <p:nvSpPr>
          <p:cNvPr id="26" name="Slide Number Placeholder 25"/>
          <p:cNvSpPr>
            <a:spLocks noGrp="1"/>
          </p:cNvSpPr>
          <p:nvPr>
            <p:ph type="sldNum" sz="quarter" idx="10"/>
          </p:nvPr>
        </p:nvSpPr>
        <p:spPr>
          <a:xfrm>
            <a:off x="152400" y="6428601"/>
            <a:ext cx="457200" cy="276999"/>
          </a:xfrm>
        </p:spPr>
        <p:txBody>
          <a:bodyPr/>
          <a:lstStyle/>
          <a:p>
            <a:pPr>
              <a:defRPr/>
            </a:pPr>
            <a:fld id="{8FE0B590-8C00-4610-BFCF-F4111B763C9E}" type="slidenum">
              <a:rPr lang="en-US" sz="1400" smtClean="0"/>
              <a:pPr>
                <a:defRPr/>
              </a:pPr>
              <a:t>2</a:t>
            </a:fld>
            <a:endParaRPr lang="en-US" sz="1400" dirty="0"/>
          </a:p>
        </p:txBody>
      </p:sp>
      <p:sp>
        <p:nvSpPr>
          <p:cNvPr id="31" name="Text Box 14"/>
          <p:cNvSpPr txBox="1">
            <a:spLocks noChangeArrowheads="1"/>
          </p:cNvSpPr>
          <p:nvPr/>
        </p:nvSpPr>
        <p:spPr bwMode="auto">
          <a:xfrm>
            <a:off x="6122249" y="4030334"/>
            <a:ext cx="1145630" cy="369332"/>
          </a:xfrm>
          <a:prstGeom prst="rect">
            <a:avLst/>
          </a:prstGeom>
          <a:noFill/>
          <a:ln w="9525" algn="ctr">
            <a:noFill/>
            <a:miter lim="800000"/>
            <a:headEnd/>
            <a:tailEnd/>
          </a:ln>
        </p:spPr>
        <p:txBody>
          <a:bodyPr wrap="square">
            <a:spAutoFit/>
          </a:bodyPr>
          <a:lstStyle/>
          <a:p>
            <a:pPr eaLnBrk="0" hangingPunct="0">
              <a:spcBef>
                <a:spcPct val="50000"/>
              </a:spcBef>
              <a:defRPr/>
            </a:pPr>
            <a:r>
              <a:rPr lang="en-US" dirty="0" smtClean="0">
                <a:latin typeface="+mn-lt"/>
              </a:rPr>
              <a:t>Reference</a:t>
            </a:r>
            <a:endParaRPr lang="en-US" dirty="0">
              <a:latin typeface="+mn-lt"/>
            </a:endParaRPr>
          </a:p>
        </p:txBody>
      </p:sp>
      <p:sp>
        <p:nvSpPr>
          <p:cNvPr id="27" name="Text Box 18"/>
          <p:cNvSpPr txBox="1">
            <a:spLocks noChangeArrowheads="1"/>
          </p:cNvSpPr>
          <p:nvPr/>
        </p:nvSpPr>
        <p:spPr bwMode="auto">
          <a:xfrm>
            <a:off x="2602920" y="3928280"/>
            <a:ext cx="1664280" cy="646331"/>
          </a:xfrm>
          <a:prstGeom prst="rect">
            <a:avLst/>
          </a:prstGeom>
          <a:noFill/>
          <a:ln w="9525" algn="ctr">
            <a:noFill/>
            <a:miter lim="800000"/>
            <a:headEnd/>
            <a:tailEnd/>
          </a:ln>
        </p:spPr>
        <p:txBody>
          <a:bodyPr wrap="square">
            <a:spAutoFit/>
          </a:bodyPr>
          <a:lstStyle/>
          <a:p>
            <a:pPr eaLnBrk="0" hangingPunct="0">
              <a:spcBef>
                <a:spcPct val="50000"/>
              </a:spcBef>
              <a:defRPr/>
            </a:pPr>
            <a:r>
              <a:rPr lang="en-US"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5058079" y="3531096"/>
            <a:ext cx="1143000" cy="1143000"/>
          </a:xfrm>
          <a:prstGeom prst="rect">
            <a:avLst/>
          </a:prstGeom>
          <a:noFill/>
          <a:ln w="9525" algn="ctr">
            <a:noFill/>
            <a:miter lim="800000"/>
            <a:headEnd/>
            <a:tailEnd/>
          </a:ln>
        </p:spPr>
      </p:pic>
      <p:pic>
        <p:nvPicPr>
          <p:cNvPr id="15" name="Picture 2" descr="C:\Users\161895.CTS\AppData\Local\Microsoft\Windows\Temporary Internet Files\Content.Outlook\9ZMHTED3\actions_view_pim_task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1079" y="1970892"/>
            <a:ext cx="930275" cy="93027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239304" y="2235519"/>
            <a:ext cx="1752600" cy="369332"/>
          </a:xfrm>
          <a:prstGeom prst="rect">
            <a:avLst/>
          </a:prstGeom>
          <a:noFill/>
        </p:spPr>
        <p:txBody>
          <a:bodyPr wrap="square" rtlCol="0">
            <a:spAutoFit/>
          </a:bodyPr>
          <a:lstStyle/>
          <a:p>
            <a:r>
              <a:rPr lang="en-US" dirty="0" smtClean="0"/>
              <a:t>Summary</a:t>
            </a:r>
          </a:p>
        </p:txBody>
      </p:sp>
      <p:pic>
        <p:nvPicPr>
          <p:cNvPr id="18" name="Picture 1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50424" y="1901812"/>
            <a:ext cx="1278376" cy="1308917"/>
          </a:xfrm>
          <a:prstGeom prst="rect">
            <a:avLst/>
          </a:prstGeom>
          <a:noFill/>
          <a:ln>
            <a:noFill/>
          </a:ln>
        </p:spPr>
      </p:pic>
    </p:spTree>
    <p:extLst>
      <p:ext uri="{BB962C8B-B14F-4D97-AF65-F5344CB8AC3E}">
        <p14:creationId xmlns:p14="http://schemas.microsoft.com/office/powerpoint/2010/main" val="41685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Your Understanding</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pic>
        <p:nvPicPr>
          <p:cNvPr id="8" name="Picture 29"/>
          <p:cNvPicPr>
            <a:picLocks noChangeAspect="1" noChangeArrowheads="1"/>
          </p:cNvPicPr>
          <p:nvPr/>
        </p:nvPicPr>
        <p:blipFill>
          <a:blip r:embed="rId3" cstate="print"/>
          <a:srcRect/>
          <a:stretch>
            <a:fillRect/>
          </a:stretch>
        </p:blipFill>
        <p:spPr bwMode="auto">
          <a:xfrm>
            <a:off x="8305800" y="76200"/>
            <a:ext cx="649432" cy="682263"/>
          </a:xfrm>
          <a:prstGeom prst="rect">
            <a:avLst/>
          </a:prstGeom>
          <a:noFill/>
          <a:ln w="9525" algn="ctr">
            <a:noFill/>
            <a:miter lim="800000"/>
            <a:headEnd/>
            <a:tailEnd/>
          </a:ln>
          <a:effectLst>
            <a:outerShdw blurRad="50800" dist="38100" dir="5400000" algn="t" rotWithShape="0">
              <a:prstClr val="black">
                <a:alpha val="40000"/>
              </a:prst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1752921"/>
            <a:ext cx="2539492" cy="3207779"/>
          </a:xfrm>
          <a:prstGeom prst="rect">
            <a:avLst/>
          </a:prstGeom>
        </p:spPr>
      </p:pic>
      <p:graphicFrame>
        <p:nvGraphicFramePr>
          <p:cNvPr id="6" name="Diagram 5"/>
          <p:cNvGraphicFramePr/>
          <p:nvPr>
            <p:extLst>
              <p:ext uri="{D42A27DB-BD31-4B8C-83A1-F6EECF244321}">
                <p14:modId xmlns:p14="http://schemas.microsoft.com/office/powerpoint/2010/main" val="2155454919"/>
              </p:ext>
            </p:extLst>
          </p:nvPr>
        </p:nvGraphicFramePr>
        <p:xfrm>
          <a:off x="228600" y="880310"/>
          <a:ext cx="5956046" cy="4953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0285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4337F58B-6DFA-44B5-B5BA-B3C985A9D7F8}"/>
                                            </p:graphicEl>
                                          </p:spTgt>
                                        </p:tgtEl>
                                        <p:attrNameLst>
                                          <p:attrName>style.visibility</p:attrName>
                                        </p:attrNameLst>
                                      </p:cBhvr>
                                      <p:to>
                                        <p:strVal val="visible"/>
                                      </p:to>
                                    </p:set>
                                    <p:animEffect transition="in" filter="fade">
                                      <p:cBhvr>
                                        <p:cTn id="12" dur="500"/>
                                        <p:tgtEl>
                                          <p:spTgt spid="6">
                                            <p:graphicEl>
                                              <a:dgm id="{4337F58B-6DFA-44B5-B5BA-B3C985A9D7F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F5AE5962-723E-4A69-BA3F-E4AD85C4A9E3}"/>
                                            </p:graphicEl>
                                          </p:spTgt>
                                        </p:tgtEl>
                                        <p:attrNameLst>
                                          <p:attrName>style.visibility</p:attrName>
                                        </p:attrNameLst>
                                      </p:cBhvr>
                                      <p:to>
                                        <p:strVal val="visible"/>
                                      </p:to>
                                    </p:set>
                                    <p:animEffect transition="in" filter="fade">
                                      <p:cBhvr>
                                        <p:cTn id="17" dur="500"/>
                                        <p:tgtEl>
                                          <p:spTgt spid="6">
                                            <p:graphicEl>
                                              <a:dgm id="{F5AE5962-723E-4A69-BA3F-E4AD85C4A9E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138752" y="6400800"/>
            <a:ext cx="457200" cy="277813"/>
          </a:xfrm>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p:txBody>
          <a:bodyPr/>
          <a:lstStyle/>
          <a:p>
            <a:r>
              <a:rPr lang="en-IN" dirty="0" smtClean="0"/>
              <a:t>Keywords</a:t>
            </a:r>
            <a:endParaRPr lang="en-IN" dirty="0"/>
          </a:p>
        </p:txBody>
      </p:sp>
      <p:graphicFrame>
        <p:nvGraphicFramePr>
          <p:cNvPr id="7" name="Diagram 6"/>
          <p:cNvGraphicFramePr/>
          <p:nvPr>
            <p:extLst>
              <p:ext uri="{D42A27DB-BD31-4B8C-83A1-F6EECF244321}">
                <p14:modId xmlns:p14="http://schemas.microsoft.com/office/powerpoint/2010/main" val="4111647957"/>
              </p:ext>
            </p:extLst>
          </p:nvPr>
        </p:nvGraphicFramePr>
        <p:xfrm>
          <a:off x="381000" y="1219200"/>
          <a:ext cx="73152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1623158898"/>
              </p:ext>
            </p:extLst>
          </p:nvPr>
        </p:nvGraphicFramePr>
        <p:xfrm>
          <a:off x="381000" y="3733800"/>
          <a:ext cx="7162800" cy="2057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5036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339BC90C-548A-4552-BB85-D48994E6B6AA}"/>
                                            </p:graphicEl>
                                          </p:spTgt>
                                        </p:tgtEl>
                                        <p:attrNameLst>
                                          <p:attrName>style.visibility</p:attrName>
                                        </p:attrNameLst>
                                      </p:cBhvr>
                                      <p:to>
                                        <p:strVal val="visible"/>
                                      </p:to>
                                    </p:set>
                                    <p:animEffect transition="in" filter="fade">
                                      <p:cBhvr>
                                        <p:cTn id="7" dur="2000"/>
                                        <p:tgtEl>
                                          <p:spTgt spid="7">
                                            <p:graphicEl>
                                              <a:dgm id="{339BC90C-548A-4552-BB85-D48994E6B6A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graphicEl>
                                              <a:dgm id="{F9CC8FFB-9EB6-418E-8B85-884C2E72E605}"/>
                                            </p:graphicEl>
                                          </p:spTgt>
                                        </p:tgtEl>
                                        <p:attrNameLst>
                                          <p:attrName>style.visibility</p:attrName>
                                        </p:attrNameLst>
                                      </p:cBhvr>
                                      <p:to>
                                        <p:strVal val="visible"/>
                                      </p:to>
                                    </p:set>
                                    <p:animEffect transition="in" filter="fade">
                                      <p:cBhvr>
                                        <p:cTn id="10" dur="2000"/>
                                        <p:tgtEl>
                                          <p:spTgt spid="7">
                                            <p:graphicEl>
                                              <a:dgm id="{F9CC8FFB-9EB6-418E-8B85-884C2E72E60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graphicEl>
                                              <a:dgm id="{A36B7656-6B1D-4C34-B0D2-F670EF0E8B7D}"/>
                                            </p:graphicEl>
                                          </p:spTgt>
                                        </p:tgtEl>
                                        <p:attrNameLst>
                                          <p:attrName>style.visibility</p:attrName>
                                        </p:attrNameLst>
                                      </p:cBhvr>
                                      <p:to>
                                        <p:strVal val="visible"/>
                                      </p:to>
                                    </p:set>
                                    <p:animEffect transition="in" filter="fade">
                                      <p:cBhvr>
                                        <p:cTn id="15" dur="2000"/>
                                        <p:tgtEl>
                                          <p:spTgt spid="7">
                                            <p:graphicEl>
                                              <a:dgm id="{A36B7656-6B1D-4C34-B0D2-F670EF0E8B7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graphicEl>
                                              <a:dgm id="{26B2C1BD-BBEC-4F60-894E-14EF96CEF740}"/>
                                            </p:graphicEl>
                                          </p:spTgt>
                                        </p:tgtEl>
                                        <p:attrNameLst>
                                          <p:attrName>style.visibility</p:attrName>
                                        </p:attrNameLst>
                                      </p:cBhvr>
                                      <p:to>
                                        <p:strVal val="visible"/>
                                      </p:to>
                                    </p:set>
                                    <p:animEffect transition="in" filter="fade">
                                      <p:cBhvr>
                                        <p:cTn id="20" dur="2000"/>
                                        <p:tgtEl>
                                          <p:spTgt spid="7">
                                            <p:graphicEl>
                                              <a:dgm id="{26B2C1BD-BBEC-4F60-894E-14EF96CEF740}"/>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graphicEl>
                                              <a:dgm id="{1509467E-4719-4E26-8722-9FE8A7406A0D}"/>
                                            </p:graphicEl>
                                          </p:spTgt>
                                        </p:tgtEl>
                                        <p:attrNameLst>
                                          <p:attrName>style.visibility</p:attrName>
                                        </p:attrNameLst>
                                      </p:cBhvr>
                                      <p:to>
                                        <p:strVal val="visible"/>
                                      </p:to>
                                    </p:set>
                                    <p:animEffect transition="in" filter="fade">
                                      <p:cBhvr>
                                        <p:cTn id="23" dur="2000"/>
                                        <p:tgtEl>
                                          <p:spTgt spid="7">
                                            <p:graphicEl>
                                              <a:dgm id="{1509467E-4719-4E26-8722-9FE8A7406A0D}"/>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graphicEl>
                                              <a:dgm id="{7263261E-F63B-4003-BE8E-6A47D00C47E5}"/>
                                            </p:graphicEl>
                                          </p:spTgt>
                                        </p:tgtEl>
                                        <p:attrNameLst>
                                          <p:attrName>style.visibility</p:attrName>
                                        </p:attrNameLst>
                                      </p:cBhvr>
                                      <p:to>
                                        <p:strVal val="visible"/>
                                      </p:to>
                                    </p:set>
                                    <p:animEffect transition="in" filter="fade">
                                      <p:cBhvr>
                                        <p:cTn id="28" dur="2000"/>
                                        <p:tgtEl>
                                          <p:spTgt spid="7">
                                            <p:graphicEl>
                                              <a:dgm id="{7263261E-F63B-4003-BE8E-6A47D00C47E5}"/>
                                            </p:graphic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8">
                                            <p:graphicEl>
                                              <a:dgm id="{19E8B676-163D-481E-BBF3-F79DD2A35CCA}"/>
                                            </p:graphicEl>
                                          </p:spTgt>
                                        </p:tgtEl>
                                        <p:attrNameLst>
                                          <p:attrName>style.visibility</p:attrName>
                                        </p:attrNameLst>
                                      </p:cBhvr>
                                      <p:to>
                                        <p:strVal val="visible"/>
                                      </p:to>
                                    </p:set>
                                    <p:animEffect transition="in" filter="fade">
                                      <p:cBhvr>
                                        <p:cTn id="32" dur="2000"/>
                                        <p:tgtEl>
                                          <p:spTgt spid="8">
                                            <p:graphicEl>
                                              <a:dgm id="{19E8B676-163D-481E-BBF3-F79DD2A35CCA}"/>
                                            </p:graphic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graphicEl>
                                              <a:dgm id="{DE929659-6895-4A4F-8E2B-95B61E826A49}"/>
                                            </p:graphicEl>
                                          </p:spTgt>
                                        </p:tgtEl>
                                        <p:attrNameLst>
                                          <p:attrName>style.visibility</p:attrName>
                                        </p:attrNameLst>
                                      </p:cBhvr>
                                      <p:to>
                                        <p:strVal val="visible"/>
                                      </p:to>
                                    </p:set>
                                    <p:animEffect transition="in" filter="fade">
                                      <p:cBhvr>
                                        <p:cTn id="35" dur="2000"/>
                                        <p:tgtEl>
                                          <p:spTgt spid="8">
                                            <p:graphicEl>
                                              <a:dgm id="{DE929659-6895-4A4F-8E2B-95B61E826A49}"/>
                                            </p:graphic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graphicEl>
                                              <a:dgm id="{295C833F-C330-4BD4-8C9E-53F4ADA11AA1}"/>
                                            </p:graphicEl>
                                          </p:spTgt>
                                        </p:tgtEl>
                                        <p:attrNameLst>
                                          <p:attrName>style.visibility</p:attrName>
                                        </p:attrNameLst>
                                      </p:cBhvr>
                                      <p:to>
                                        <p:strVal val="visible"/>
                                      </p:to>
                                    </p:set>
                                    <p:animEffect transition="in" filter="fade">
                                      <p:cBhvr>
                                        <p:cTn id="40" dur="2000"/>
                                        <p:tgtEl>
                                          <p:spTgt spid="8">
                                            <p:graphicEl>
                                              <a:dgm id="{295C833F-C330-4BD4-8C9E-53F4ADA11AA1}"/>
                                            </p:graphic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8">
                                            <p:graphicEl>
                                              <a:dgm id="{5CFBA61F-CC25-446B-8963-D0FD7D7449E6}"/>
                                            </p:graphicEl>
                                          </p:spTgt>
                                        </p:tgtEl>
                                        <p:attrNameLst>
                                          <p:attrName>style.visibility</p:attrName>
                                        </p:attrNameLst>
                                      </p:cBhvr>
                                      <p:to>
                                        <p:strVal val="visible"/>
                                      </p:to>
                                    </p:set>
                                    <p:animEffect transition="in" filter="fade">
                                      <p:cBhvr>
                                        <p:cTn id="45" dur="2000"/>
                                        <p:tgtEl>
                                          <p:spTgt spid="8">
                                            <p:graphicEl>
                                              <a:dgm id="{5CFBA61F-CC25-446B-8963-D0FD7D7449E6}"/>
                                            </p:graphic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
                                            <p:graphicEl>
                                              <a:dgm id="{B3F1DFDD-785A-46C9-B317-834AA6FAE726}"/>
                                            </p:graphicEl>
                                          </p:spTgt>
                                        </p:tgtEl>
                                        <p:attrNameLst>
                                          <p:attrName>style.visibility</p:attrName>
                                        </p:attrNameLst>
                                      </p:cBhvr>
                                      <p:to>
                                        <p:strVal val="visible"/>
                                      </p:to>
                                    </p:set>
                                    <p:animEffect transition="in" filter="fade">
                                      <p:cBhvr>
                                        <p:cTn id="48" dur="2000"/>
                                        <p:tgtEl>
                                          <p:spTgt spid="8">
                                            <p:graphicEl>
                                              <a:dgm id="{B3F1DFDD-785A-46C9-B317-834AA6FAE726}"/>
                                            </p:graphic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
                                            <p:graphicEl>
                                              <a:dgm id="{FFEDFA9F-F7E0-4F22-864D-D2BC6759A748}"/>
                                            </p:graphicEl>
                                          </p:spTgt>
                                        </p:tgtEl>
                                        <p:attrNameLst>
                                          <p:attrName>style.visibility</p:attrName>
                                        </p:attrNameLst>
                                      </p:cBhvr>
                                      <p:to>
                                        <p:strVal val="visible"/>
                                      </p:to>
                                    </p:set>
                                    <p:animEffect transition="in" filter="fade">
                                      <p:cBhvr>
                                        <p:cTn id="53" dur="2000"/>
                                        <p:tgtEl>
                                          <p:spTgt spid="8">
                                            <p:graphicEl>
                                              <a:dgm id="{FFEDFA9F-F7E0-4F22-864D-D2BC6759A74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8"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295400"/>
            <a:ext cx="5410200" cy="4876800"/>
          </a:xfrm>
        </p:spPr>
        <p:txBody>
          <a:bodyPr/>
          <a:lstStyle/>
          <a:p>
            <a:r>
              <a:rPr lang="en-US" dirty="0"/>
              <a:t>At the end of this course, you have </a:t>
            </a:r>
            <a:r>
              <a:rPr lang="en-US" dirty="0" smtClean="0"/>
              <a:t>learnt:</a:t>
            </a:r>
            <a:endParaRPr lang="en-US" dirty="0"/>
          </a:p>
          <a:p>
            <a:pPr lvl="1"/>
            <a:r>
              <a:rPr lang="en-US" dirty="0" smtClean="0"/>
              <a:t>The types of Branching Statements are:</a:t>
            </a:r>
          </a:p>
          <a:p>
            <a:pPr lvl="2"/>
            <a:r>
              <a:rPr lang="en-US" dirty="0" smtClean="0"/>
              <a:t>break</a:t>
            </a:r>
          </a:p>
          <a:p>
            <a:pPr lvl="2"/>
            <a:r>
              <a:rPr lang="en-US" dirty="0" smtClean="0"/>
              <a:t>continue</a:t>
            </a:r>
          </a:p>
          <a:p>
            <a:pPr lvl="2"/>
            <a:r>
              <a:rPr lang="en-US" dirty="0" smtClean="0"/>
              <a:t>goto</a:t>
            </a:r>
          </a:p>
          <a:p>
            <a:pPr lvl="1"/>
            <a:r>
              <a:rPr lang="en-US" dirty="0" smtClean="0"/>
              <a:t>By using the break statement the loop is immediately terminated and the program control resumes at the next statement following the loop.</a:t>
            </a:r>
          </a:p>
          <a:p>
            <a:pPr lvl="1"/>
            <a:r>
              <a:rPr lang="en-US" dirty="0" smtClean="0"/>
              <a:t>The continue statement forces the next iteration of the loop to take place, skipping any code in between.</a:t>
            </a:r>
          </a:p>
          <a:p>
            <a:pPr lvl="1"/>
            <a:r>
              <a:rPr lang="en-US" dirty="0" smtClean="0"/>
              <a:t>A goto statement provides an unconditional jump from the goto to a labeled statement in the same function.</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5" name="Picture 2" descr="C:\Users\161895.CTS\AppData\Local\Microsoft\Windows\Temporary Internet Files\Content.Outlook\9ZMHTED3\actions_view_pim_task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3400" y="28575"/>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5801" y="1371601"/>
            <a:ext cx="3365800" cy="3581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7"/>
                                        </p:tgtEl>
                                        <p:attrNameLst>
                                          <p:attrName>r</p:attrName>
                                        </p:attrNameLst>
                                      </p:cBhvr>
                                    </p:animRot>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17" fill="hold">
                            <p:stCondLst>
                              <p:cond delay="6000"/>
                            </p:stCondLst>
                            <p:childTnLst>
                              <p:par>
                                <p:cTn id="18" presetID="2" presetClass="entr" presetSubtype="8"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additive="base">
                                        <p:cTn id="20" dur="20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1" dur="20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par>
                          <p:cTn id="22" fill="hold">
                            <p:stCondLst>
                              <p:cond delay="8000"/>
                            </p:stCondLst>
                            <p:childTnLst>
                              <p:par>
                                <p:cTn id="23" presetID="2" presetClass="entr" presetSubtype="8"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20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20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par>
                          <p:cTn id="27" fill="hold">
                            <p:stCondLst>
                              <p:cond delay="10000"/>
                            </p:stCondLst>
                            <p:childTnLst>
                              <p:par>
                                <p:cTn id="28" presetID="2" presetClass="entr" presetSubtype="8" fill="hold" grpId="0" nodeType="after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20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par>
                          <p:cTn id="32" fill="hold">
                            <p:stCondLst>
                              <p:cond delay="12000"/>
                            </p:stCondLst>
                            <p:childTnLst>
                              <p:par>
                                <p:cTn id="33" presetID="2" presetClass="entr" presetSubtype="8" fill="hold" grpId="0"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20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6" dur="20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par>
                          <p:cTn id="37" fill="hold">
                            <p:stCondLst>
                              <p:cond delay="14000"/>
                            </p:stCondLst>
                            <p:childTnLst>
                              <p:par>
                                <p:cTn id="38" presetID="2" presetClass="entr" presetSubtype="8" fill="hold" grpId="0" nodeType="after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 calcmode="lin" valueType="num">
                                      <p:cBhvr additive="base">
                                        <p:cTn id="40" dur="20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1" dur="20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par>
                          <p:cTn id="42" fill="hold">
                            <p:stCondLst>
                              <p:cond delay="16000"/>
                            </p:stCondLst>
                            <p:childTnLst>
                              <p:par>
                                <p:cTn id="43" presetID="2" presetClass="entr" presetSubtype="8" fill="hold" grpId="0" nodeType="after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 calcmode="lin" valueType="num">
                                      <p:cBhvr additive="base">
                                        <p:cTn id="45" dur="20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6" dur="20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4946650"/>
          </a:xfrm>
        </p:spPr>
        <p:txBody>
          <a:bodyPr/>
          <a:lstStyle/>
          <a:p>
            <a:pPr>
              <a:defRPr/>
            </a:pPr>
            <a:r>
              <a:rPr lang="en-US" dirty="0"/>
              <a:t>http://</a:t>
            </a:r>
            <a:r>
              <a:rPr lang="en-US" dirty="0" smtClean="0"/>
              <a:t>www.netinfocentre.com/ControlStructure.html</a:t>
            </a:r>
          </a:p>
          <a:p>
            <a:pPr>
              <a:defRPr/>
            </a:pPr>
            <a:r>
              <a:rPr lang="en-US" dirty="0"/>
              <a:t>http://</a:t>
            </a:r>
            <a:r>
              <a:rPr lang="en-US" dirty="0" smtClean="0"/>
              <a:t>www.studiesinn.com/learn/Programming-Languages/C-Language/Control-Structure.html</a:t>
            </a:r>
          </a:p>
          <a:p>
            <a:pPr>
              <a:defRPr/>
            </a:pPr>
            <a:endParaRPr lang="en-US" dirty="0" smtClean="0"/>
          </a:p>
          <a:p>
            <a:pPr>
              <a:defRPr/>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3" name="Title 2"/>
          <p:cNvSpPr>
            <a:spLocks noGrp="1"/>
          </p:cNvSpPr>
          <p:nvPr>
            <p:ph type="title"/>
          </p:nvPr>
        </p:nvSpPr>
        <p:spPr/>
        <p:txBody>
          <a:bodyPr/>
          <a:lstStyle/>
          <a:p>
            <a:r>
              <a:rPr lang="en-US" dirty="0" smtClean="0"/>
              <a:t>References</a:t>
            </a:r>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210550" y="116531"/>
            <a:ext cx="685800" cy="685800"/>
          </a:xfrm>
          <a:prstGeom prst="rect">
            <a:avLst/>
          </a:prstGeom>
          <a:noFill/>
          <a:ln w="9525" algn="ctr">
            <a:noFill/>
            <a:miter lim="800000"/>
            <a:headEnd/>
            <a:tailEnd/>
          </a:ln>
          <a:effectLst>
            <a:outerShdw blurRad="50800" dist="38100" dir="5400000" algn="t" rotWithShape="0">
              <a:prstClr val="black">
                <a:alpha val="40000"/>
              </a:prstClr>
            </a:outerShdw>
          </a:effectLst>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000" b="1" smtClean="0">
                <a:solidFill>
                  <a:schemeClr val="tx1"/>
                </a:solidFill>
                <a:latin typeface="Myriad Pro" pitchFamily="34" charset="0"/>
                <a:cs typeface="Arial" pitchFamily="34" charset="0"/>
              </a:rPr>
              <a:t>Programming  Concepts</a:t>
            </a:r>
            <a:endParaRPr lang="en-US" sz="2000" b="1" dirty="0">
              <a:solidFill>
                <a:schemeClr val="tx1"/>
              </a:solidFill>
              <a:latin typeface="Myriad Pro" pitchFamily="34" charset="0"/>
              <a:cs typeface="Arial" pitchFamily="34" charset="0"/>
            </a:endParaRPr>
          </a:p>
        </p:txBody>
      </p:sp>
      <p:sp>
        <p:nvSpPr>
          <p:cNvPr id="4" name="Rectangle 3"/>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ea typeface="+mj-ea"/>
                <a:cs typeface="+mj-cs"/>
              </a:rPr>
              <a:t>Branching Statements</a:t>
            </a:r>
            <a:endParaRPr lang="en-US" sz="2300" dirty="0">
              <a:solidFill>
                <a:schemeClr val="bg1"/>
              </a:solidFill>
              <a:latin typeface="Cambria" pitchFamily="18" charset="0"/>
              <a:ea typeface="+mj-ea"/>
              <a:cs typeface="+mj-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val="662237470"/>
              </p:ext>
            </p:extLst>
          </p:nvPr>
        </p:nvGraphicFramePr>
        <p:xfrm>
          <a:off x="990600" y="2016780"/>
          <a:ext cx="7467601" cy="3906520"/>
        </p:xfrm>
        <a:graphic>
          <a:graphicData uri="http://schemas.openxmlformats.org/drawingml/2006/table">
            <a:tbl>
              <a:tblPr firstRow="1" firstCol="1" bandRow="1">
                <a:tableStyleId>{5C22544A-7EE6-4342-B048-85BDC9FD1C3A}</a:tableStyleId>
              </a:tblPr>
              <a:tblGrid>
                <a:gridCol w="1437680"/>
                <a:gridCol w="1305520"/>
                <a:gridCol w="1641770"/>
                <a:gridCol w="1604668"/>
                <a:gridCol w="1477963"/>
              </a:tblGrid>
              <a:tr h="609600">
                <a:tc>
                  <a:txBody>
                    <a:bodyPr/>
                    <a:lstStyle/>
                    <a:p>
                      <a:pPr marL="0" marR="0" algn="just">
                        <a:spcBef>
                          <a:spcPts val="0"/>
                        </a:spcBef>
                        <a:spcAft>
                          <a:spcPts val="0"/>
                        </a:spcAft>
                      </a:pPr>
                      <a:r>
                        <a:rPr lang="en-US" sz="1600" dirty="0">
                          <a:effectLst/>
                          <a:latin typeface="+mn-lt"/>
                        </a:rPr>
                        <a:t>Version Number</a:t>
                      </a:r>
                      <a:endParaRPr lang="en-US" sz="1600" dirty="0">
                        <a:effectLst/>
                        <a:latin typeface="+mn-lt"/>
                        <a:ea typeface="Calibri"/>
                      </a:endParaRPr>
                    </a:p>
                  </a:txBody>
                  <a:tcPr marL="68580" marR="68580" marT="0" marB="0"/>
                </a:tc>
                <a:tc gridSpan="4">
                  <a:txBody>
                    <a:bodyPr/>
                    <a:lstStyle/>
                    <a:p>
                      <a:pPr marL="0" marR="0" algn="just">
                        <a:spcBef>
                          <a:spcPts val="0"/>
                        </a:spcBef>
                        <a:spcAft>
                          <a:spcPts val="0"/>
                        </a:spcAft>
                      </a:pPr>
                      <a:r>
                        <a:rPr lang="en-US" sz="1600" dirty="0">
                          <a:effectLst/>
                          <a:latin typeface="+mn-lt"/>
                        </a:rPr>
                        <a:t>Changes made</a:t>
                      </a:r>
                      <a:endParaRPr lang="en-US" sz="1600" dirty="0">
                        <a:effectLst/>
                        <a:latin typeface="+mn-lt"/>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686169">
                <a:tc>
                  <a:txBody>
                    <a:bodyPr/>
                    <a:lstStyle/>
                    <a:p>
                      <a:pPr marL="0" marR="0">
                        <a:spcBef>
                          <a:spcPts val="0"/>
                        </a:spcBef>
                        <a:spcAft>
                          <a:spcPts val="0"/>
                        </a:spcAft>
                      </a:pPr>
                      <a:endParaRPr lang="en-US" sz="1600" dirty="0">
                        <a:effectLst/>
                        <a:latin typeface="+mn-lt"/>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lumMod val="65000"/>
                              <a:lumOff val="35000"/>
                            </a:schemeClr>
                          </a:solidFill>
                          <a:latin typeface="+mn-lt"/>
                          <a:ea typeface="+mn-ea"/>
                          <a:cs typeface="+mn-cs"/>
                        </a:rPr>
                        <a:t>Initial Version</a:t>
                      </a: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n-lt"/>
                        </a:rPr>
                        <a:t> </a:t>
                      </a:r>
                      <a:r>
                        <a:rPr lang="en-US" sz="1600" b="1" kern="1200" dirty="0" smtClean="0">
                          <a:solidFill>
                            <a:schemeClr val="tx1">
                              <a:lumMod val="65000"/>
                              <a:lumOff val="35000"/>
                            </a:schemeClr>
                          </a:solidFill>
                          <a:latin typeface="+mn-lt"/>
                          <a:ea typeface="+mn-ea"/>
                          <a:cs typeface="+mn-cs"/>
                        </a:rPr>
                        <a:t>CATP Solutions Team</a:t>
                      </a:r>
                    </a:p>
                    <a:p>
                      <a:pPr marL="0" marR="0">
                        <a:spcBef>
                          <a:spcPts val="0"/>
                        </a:spcBef>
                        <a:spcAft>
                          <a:spcPts val="0"/>
                        </a:spcAft>
                      </a:pPr>
                      <a:endParaRPr lang="en-US" sz="1600" dirty="0">
                        <a:effectLst/>
                        <a:latin typeface="+mn-lt"/>
                        <a:ea typeface="Calibri"/>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mn-lt"/>
                        </a:rPr>
                        <a:t> </a:t>
                      </a:r>
                      <a:r>
                        <a:rPr lang="en-US" sz="1600" b="1" kern="1200" dirty="0" smtClean="0">
                          <a:solidFill>
                            <a:schemeClr val="tx1">
                              <a:lumMod val="65000"/>
                              <a:lumOff val="35000"/>
                            </a:schemeClr>
                          </a:solidFill>
                          <a:latin typeface="+mn-lt"/>
                          <a:ea typeface="+mn-ea"/>
                          <a:cs typeface="+mn-cs"/>
                        </a:rPr>
                        <a:t>01/31/2013</a:t>
                      </a:r>
                    </a:p>
                    <a:p>
                      <a:pPr marL="0" marR="0">
                        <a:spcBef>
                          <a:spcPts val="0"/>
                        </a:spcBef>
                        <a:spcAft>
                          <a:spcPts val="0"/>
                        </a:spcAft>
                      </a:pPr>
                      <a:endParaRPr lang="en-US" sz="1600" dirty="0">
                        <a:effectLst/>
                        <a:latin typeface="+mn-lt"/>
                        <a:ea typeface="Calibri"/>
                      </a:endParaRPr>
                    </a:p>
                  </a:txBody>
                  <a:tcPr marL="68580" marR="68580" marT="0" marB="0"/>
                </a:tc>
                <a:tc>
                  <a:txBody>
                    <a:bodyPr/>
                    <a:lstStyle/>
                    <a:p>
                      <a:pPr marL="0" marR="0">
                        <a:spcBef>
                          <a:spcPts val="0"/>
                        </a:spcBef>
                        <a:spcAft>
                          <a:spcPts val="0"/>
                        </a:spcAft>
                      </a:pPr>
                      <a:r>
                        <a:rPr lang="en-US" sz="1600">
                          <a:effectLst/>
                          <a:latin typeface="+mn-lt"/>
                        </a:rPr>
                        <a:t> </a:t>
                      </a:r>
                      <a:endParaRPr lang="en-US" sz="1600">
                        <a:effectLst/>
                        <a:latin typeface="+mn-lt"/>
                        <a:ea typeface="Calibri"/>
                      </a:endParaRPr>
                    </a:p>
                  </a:txBody>
                  <a:tcPr marL="68580" marR="68580" marT="0" marB="0"/>
                </a:tc>
              </a:tr>
              <a:tr h="3573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effectLst/>
                          <a:latin typeface="+mn-lt"/>
                        </a:rPr>
                        <a:t>V1.1</a:t>
                      </a:r>
                      <a:endParaRPr lang="en-US" sz="1600" dirty="0">
                        <a:effectLst/>
                        <a:latin typeface="+mn-lt"/>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600" b="1" kern="1200" dirty="0" smtClean="0">
                          <a:solidFill>
                            <a:schemeClr val="tx1">
                              <a:lumMod val="65000"/>
                              <a:lumOff val="35000"/>
                            </a:schemeClr>
                          </a:solidFill>
                          <a:latin typeface="+mn-lt"/>
                          <a:ea typeface="+mn-ea"/>
                          <a:cs typeface="+mn-cs"/>
                        </a:rPr>
                        <a:t>Slide No.</a:t>
                      </a:r>
                      <a:endParaRPr lang="en-US" sz="16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Changed By</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Effective Date</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Changes Effected</a:t>
                      </a:r>
                      <a:endParaRPr lang="en-US" sz="1600" b="1" kern="1200" dirty="0">
                        <a:solidFill>
                          <a:schemeClr val="tx1">
                            <a:lumMod val="65000"/>
                            <a:lumOff val="35000"/>
                          </a:schemeClr>
                        </a:solidFill>
                        <a:latin typeface="+mn-lt"/>
                        <a:ea typeface="+mn-ea"/>
                        <a:cs typeface="+mn-cs"/>
                      </a:endParaRPr>
                    </a:p>
                  </a:txBody>
                  <a:tcPr marL="68580" marR="68580" marT="0" marB="0" anchor="ctr"/>
                </a:tc>
              </a:tr>
              <a:tr h="381000">
                <a:tc>
                  <a:txBody>
                    <a:bodyPr/>
                    <a:lstStyle/>
                    <a:p>
                      <a:pPr marL="0" marR="0">
                        <a:spcBef>
                          <a:spcPts val="0"/>
                        </a:spcBef>
                        <a:spcAft>
                          <a:spcPts val="0"/>
                        </a:spcAft>
                      </a:pPr>
                      <a:r>
                        <a:rPr lang="en-US" sz="1600">
                          <a:effectLst/>
                          <a:latin typeface="+mn-lt"/>
                        </a:rPr>
                        <a:t> </a:t>
                      </a:r>
                      <a:endParaRPr lang="en-US" sz="1600">
                        <a:effectLst/>
                        <a:latin typeface="+mn-lt"/>
                        <a:ea typeface="Calibri"/>
                      </a:endParaRPr>
                    </a:p>
                  </a:txBody>
                  <a:tcPr marL="68580" marR="68580" marT="0" marB="0"/>
                </a:tc>
                <a:tc>
                  <a:txBody>
                    <a:bodyPr/>
                    <a:lstStyle/>
                    <a:p>
                      <a:pPr marL="0" marR="0">
                        <a:spcBef>
                          <a:spcPts val="0"/>
                        </a:spcBef>
                        <a:spcAft>
                          <a:spcPts val="0"/>
                        </a:spcAft>
                      </a:pPr>
                      <a:r>
                        <a:rPr lang="en-US" sz="1600">
                          <a:effectLst/>
                          <a:latin typeface="+mn-lt"/>
                        </a:rPr>
                        <a:t> </a:t>
                      </a:r>
                      <a:r>
                        <a:rPr lang="en-US" sz="1600" smtClean="0">
                          <a:effectLst/>
                          <a:latin typeface="+mn-lt"/>
                        </a:rPr>
                        <a:t>1-25</a:t>
                      </a:r>
                      <a:endParaRPr lang="en-US" sz="1600" dirty="0">
                        <a:effectLst/>
                        <a:latin typeface="+mn-lt"/>
                        <a:ea typeface="Calibri"/>
                      </a:endParaRPr>
                    </a:p>
                  </a:txBody>
                  <a:tcPr marL="68580" marR="68580" marT="0" marB="0"/>
                </a:tc>
                <a:tc>
                  <a:txBody>
                    <a:bodyPr/>
                    <a:lstStyle/>
                    <a:p>
                      <a:pPr marL="342900" marR="0" indent="-342900">
                        <a:spcBef>
                          <a:spcPts val="0"/>
                        </a:spcBef>
                        <a:spcAft>
                          <a:spcPts val="0"/>
                        </a:spcAft>
                        <a:buFont typeface="Arial" pitchFamily="34" charset="0"/>
                        <a:buChar char="•"/>
                      </a:pPr>
                      <a:r>
                        <a:rPr lang="en-US" sz="2000" dirty="0" smtClean="0">
                          <a:effectLst/>
                        </a:rPr>
                        <a:t>Cognizant Interactive Team</a:t>
                      </a:r>
                    </a:p>
                    <a:p>
                      <a:pPr marL="342900" marR="0" indent="-342900">
                        <a:spcBef>
                          <a:spcPts val="0"/>
                        </a:spcBef>
                        <a:spcAft>
                          <a:spcPts val="0"/>
                        </a:spcAft>
                        <a:buFont typeface="Arial" pitchFamily="34" charset="0"/>
                        <a:buChar char="•"/>
                      </a:pPr>
                      <a:r>
                        <a:rPr lang="en-US" sz="2000" dirty="0" smtClean="0">
                          <a:effectLst/>
                          <a:latin typeface="Calibri"/>
                          <a:ea typeface="Calibri"/>
                        </a:rPr>
                        <a:t>CATP Technical Team</a:t>
                      </a:r>
                      <a:endParaRPr lang="en-US" sz="2000" dirty="0">
                        <a:effectLst/>
                        <a:latin typeface="Calibri"/>
                        <a:ea typeface="Calibri"/>
                      </a:endParaRPr>
                    </a:p>
                  </a:txBody>
                  <a:tcPr marL="68580" marR="68580" marT="0" marB="0"/>
                </a:tc>
                <a:tc>
                  <a:txBody>
                    <a:bodyPr/>
                    <a:lstStyle/>
                    <a:p>
                      <a:pPr marL="0" marR="0">
                        <a:spcBef>
                          <a:spcPts val="0"/>
                        </a:spcBef>
                        <a:spcAft>
                          <a:spcPts val="0"/>
                        </a:spcAft>
                      </a:pPr>
                      <a:r>
                        <a:rPr lang="en-US" sz="2000" dirty="0">
                          <a:effectLst/>
                        </a:rPr>
                        <a:t> </a:t>
                      </a:r>
                      <a:r>
                        <a:rPr lang="en-US" sz="2000" dirty="0" smtClean="0">
                          <a:effectLst/>
                        </a:rPr>
                        <a:t>17.05.2013</a:t>
                      </a:r>
                      <a:endParaRPr lang="en-US" sz="2000" dirty="0">
                        <a:effectLst/>
                        <a:latin typeface="Calibri"/>
                        <a:ea typeface="Calibri"/>
                      </a:endParaRPr>
                    </a:p>
                  </a:txBody>
                  <a:tcPr marL="68580" marR="68580" marT="0" marB="0"/>
                </a:tc>
                <a:tc>
                  <a:txBody>
                    <a:bodyPr/>
                    <a:lstStyle/>
                    <a:p>
                      <a:pPr marL="0" marR="0" indent="0">
                        <a:spcBef>
                          <a:spcPts val="0"/>
                        </a:spcBef>
                        <a:spcAft>
                          <a:spcPts val="0"/>
                        </a:spcAft>
                        <a:buFont typeface="Arial" pitchFamily="34" charset="0"/>
                        <a:buNone/>
                      </a:pPr>
                      <a:r>
                        <a:rPr lang="en-US" sz="2000" kern="1200" dirty="0" smtClean="0">
                          <a:solidFill>
                            <a:schemeClr val="dk1"/>
                          </a:solidFill>
                          <a:effectLst/>
                          <a:latin typeface="+mn-lt"/>
                          <a:ea typeface="+mn-ea"/>
                          <a:cs typeface="+mn-cs"/>
                        </a:rPr>
                        <a:t>Base-lining Content</a:t>
                      </a:r>
                      <a:endParaRPr lang="en-US" sz="2000" kern="1200" dirty="0">
                        <a:solidFill>
                          <a:schemeClr val="dk1"/>
                        </a:solidFill>
                        <a:effectLst/>
                        <a:latin typeface="+mn-lt"/>
                        <a:ea typeface="+mn-ea"/>
                        <a:cs typeface="+mn-cs"/>
                      </a:endParaRPr>
                    </a:p>
                  </a:txBody>
                  <a:tcPr marL="68580" marR="68580" marT="0" marB="0"/>
                </a:tc>
              </a:tr>
              <a:tr h="304800">
                <a:tc>
                  <a:txBody>
                    <a:bodyPr/>
                    <a:lstStyle/>
                    <a:p>
                      <a:pPr marL="0" marR="0">
                        <a:spcBef>
                          <a:spcPts val="0"/>
                        </a:spcBef>
                        <a:spcAft>
                          <a:spcPts val="0"/>
                        </a:spcAft>
                      </a:pPr>
                      <a:r>
                        <a:rPr lang="en-US" sz="1600" dirty="0">
                          <a:effectLst/>
                          <a:latin typeface="+mn-lt"/>
                        </a:rPr>
                        <a:t> </a:t>
                      </a:r>
                      <a:endParaRPr lang="en-US" sz="1600" dirty="0">
                        <a:effectLst/>
                        <a:latin typeface="+mn-lt"/>
                        <a:ea typeface="Calibri"/>
                      </a:endParaRPr>
                    </a:p>
                  </a:txBody>
                  <a:tcPr marL="68580" marR="68580" marT="0" marB="0"/>
                </a:tc>
                <a:tc>
                  <a:txBody>
                    <a:bodyPr/>
                    <a:lstStyle/>
                    <a:p>
                      <a:pPr marL="0" marR="0">
                        <a:spcBef>
                          <a:spcPts val="0"/>
                        </a:spcBef>
                        <a:spcAft>
                          <a:spcPts val="0"/>
                        </a:spcAft>
                      </a:pPr>
                      <a:r>
                        <a:rPr lang="en-US" sz="1600" dirty="0">
                          <a:effectLst/>
                          <a:latin typeface="+mn-lt"/>
                        </a:rPr>
                        <a:t> </a:t>
                      </a:r>
                      <a:endParaRPr lang="en-US" sz="1600" dirty="0">
                        <a:effectLst/>
                        <a:latin typeface="+mn-lt"/>
                        <a:ea typeface="Calibri"/>
                      </a:endParaRPr>
                    </a:p>
                  </a:txBody>
                  <a:tcPr marL="68580" marR="68580" marT="0" marB="0"/>
                </a:tc>
                <a:tc>
                  <a:txBody>
                    <a:bodyPr/>
                    <a:lstStyle/>
                    <a:p>
                      <a:pPr marL="0" marR="0">
                        <a:spcBef>
                          <a:spcPts val="0"/>
                        </a:spcBef>
                        <a:spcAft>
                          <a:spcPts val="0"/>
                        </a:spcAft>
                      </a:pPr>
                      <a:r>
                        <a:rPr lang="en-US" sz="1600">
                          <a:effectLst/>
                          <a:latin typeface="+mn-lt"/>
                        </a:rPr>
                        <a:t> </a:t>
                      </a:r>
                      <a:endParaRPr lang="en-US" sz="1600">
                        <a:effectLst/>
                        <a:latin typeface="+mn-lt"/>
                        <a:ea typeface="Calibri"/>
                      </a:endParaRPr>
                    </a:p>
                  </a:txBody>
                  <a:tcPr marL="68580" marR="68580" marT="0" marB="0"/>
                </a:tc>
                <a:tc>
                  <a:txBody>
                    <a:bodyPr/>
                    <a:lstStyle/>
                    <a:p>
                      <a:pPr marL="0" marR="0">
                        <a:spcBef>
                          <a:spcPts val="0"/>
                        </a:spcBef>
                        <a:spcAft>
                          <a:spcPts val="0"/>
                        </a:spcAft>
                      </a:pPr>
                      <a:r>
                        <a:rPr lang="en-US" sz="1600">
                          <a:effectLst/>
                          <a:latin typeface="+mn-lt"/>
                        </a:rPr>
                        <a:t> </a:t>
                      </a:r>
                      <a:endParaRPr lang="en-US" sz="1600">
                        <a:effectLst/>
                        <a:latin typeface="+mn-lt"/>
                        <a:ea typeface="Calibri"/>
                      </a:endParaRPr>
                    </a:p>
                  </a:txBody>
                  <a:tcPr marL="68580" marR="68580" marT="0" marB="0"/>
                </a:tc>
                <a:tc>
                  <a:txBody>
                    <a:bodyPr/>
                    <a:lstStyle/>
                    <a:p>
                      <a:pPr marL="0" marR="0">
                        <a:spcBef>
                          <a:spcPts val="0"/>
                        </a:spcBef>
                        <a:spcAft>
                          <a:spcPts val="0"/>
                        </a:spcAft>
                      </a:pPr>
                      <a:r>
                        <a:rPr lang="en-US" sz="1600" dirty="0">
                          <a:effectLst/>
                          <a:latin typeface="+mn-lt"/>
                        </a:rPr>
                        <a:t> </a:t>
                      </a:r>
                      <a:endParaRPr lang="en-US" sz="1600" dirty="0">
                        <a:effectLst/>
                        <a:latin typeface="+mn-lt"/>
                        <a:ea typeface="Calibri"/>
                      </a:endParaRPr>
                    </a:p>
                  </a:txBody>
                  <a:tcPr marL="68580" marR="68580" marT="0" marB="0"/>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
        <p:nvSpPr>
          <p:cNvPr id="3" name="Title 2"/>
          <p:cNvSpPr>
            <a:spLocks noGrp="1"/>
          </p:cNvSpPr>
          <p:nvPr>
            <p:ph type="title"/>
          </p:nvPr>
        </p:nvSpPr>
        <p:spPr/>
        <p:txBody>
          <a:bodyPr/>
          <a:lstStyle/>
          <a:p>
            <a:r>
              <a:rPr lang="en-US" dirty="0" smtClean="0"/>
              <a:t>Change Log</a:t>
            </a:r>
            <a:endParaRPr lang="en-US" dirty="0"/>
          </a:p>
        </p:txBody>
      </p:sp>
    </p:spTree>
    <p:extLst>
      <p:ext uri="{BB962C8B-B14F-4D97-AF65-F5344CB8AC3E}">
        <p14:creationId xmlns:p14="http://schemas.microsoft.com/office/powerpoint/2010/main" val="41669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indent="0">
              <a:buNone/>
            </a:pPr>
            <a:endParaRPr lang="en-US" dirty="0"/>
          </a:p>
          <a:p>
            <a:pPr marL="0" indent="0">
              <a:buNone/>
            </a:pPr>
            <a:endParaRPr lang="en-US" dirty="0" smtClean="0"/>
          </a:p>
          <a:p>
            <a:pPr marL="0" indent="0">
              <a:buNone/>
            </a:pPr>
            <a:endParaRPr lang="en-US" dirty="0"/>
          </a:p>
        </p:txBody>
      </p:sp>
      <p:sp>
        <p:nvSpPr>
          <p:cNvPr id="3" name="Title 2"/>
          <p:cNvSpPr>
            <a:spLocks noGrp="1"/>
          </p:cNvSpPr>
          <p:nvPr>
            <p:ph type="title"/>
          </p:nvPr>
        </p:nvSpPr>
        <p:spPr/>
        <p:txBody>
          <a:bodyPr/>
          <a:lstStyle/>
          <a:p>
            <a:r>
              <a:rPr lang="en-US" dirty="0" smtClean="0">
                <a:latin typeface="+mn-lt"/>
              </a:rPr>
              <a:t>Overview</a:t>
            </a:r>
            <a:endParaRPr lang="en-US" dirty="0">
              <a:latin typeface="+mn-lt"/>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8" name="Oval Callout 7"/>
          <p:cNvSpPr/>
          <p:nvPr/>
        </p:nvSpPr>
        <p:spPr>
          <a:xfrm>
            <a:off x="685800" y="914401"/>
            <a:ext cx="4624081" cy="1524000"/>
          </a:xfrm>
          <a:prstGeom prst="wedgeEllipseCallout">
            <a:avLst>
              <a:gd name="adj1" fmla="val -24208"/>
              <a:gd name="adj2" fmla="val 89539"/>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600" b="1" dirty="0" smtClean="0">
                <a:solidFill>
                  <a:schemeClr val="bg1"/>
                </a:solidFill>
              </a:rPr>
              <a:t>Now that you have understood what control structures are, in this session, you will learn how to skip the execution using branching statements.</a:t>
            </a:r>
            <a:endParaRPr lang="en-US" sz="1600" b="1" dirty="0">
              <a:solidFill>
                <a:schemeClr val="bg1"/>
              </a:solidFill>
            </a:endParaRPr>
          </a:p>
        </p:txBody>
      </p:sp>
      <p:pic>
        <p:nvPicPr>
          <p:cNvPr id="9" name="Picture 2" descr="D:\Pictures\Suc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00400"/>
            <a:ext cx="2257425"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84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indent="-365760">
              <a:lnSpc>
                <a:spcPct val="120000"/>
              </a:lnSpc>
              <a:spcBef>
                <a:spcPts val="0"/>
              </a:spcBef>
            </a:pPr>
            <a:r>
              <a:rPr lang="en-US" sz="1800" dirty="0" smtClean="0"/>
              <a:t>After completing this session, you will be able to:</a:t>
            </a:r>
          </a:p>
          <a:p>
            <a:pPr lvl="1" indent="-365760">
              <a:lnSpc>
                <a:spcPct val="120000"/>
              </a:lnSpc>
              <a:spcBef>
                <a:spcPts val="0"/>
              </a:spcBef>
            </a:pPr>
            <a:r>
              <a:rPr lang="en-US" sz="1800" dirty="0" smtClean="0"/>
              <a:t>Implement the </a:t>
            </a:r>
            <a:r>
              <a:rPr lang="en-US" sz="1800" dirty="0"/>
              <a:t>branching statements (break, </a:t>
            </a:r>
            <a:r>
              <a:rPr lang="en-US" sz="1800" dirty="0" smtClean="0"/>
              <a:t>continue, go to </a:t>
            </a:r>
            <a:r>
              <a:rPr lang="en-US" sz="1800" dirty="0"/>
              <a:t>return), which allows redirection of program </a:t>
            </a:r>
            <a:r>
              <a:rPr lang="en-US" sz="1800" dirty="0" smtClean="0"/>
              <a:t>flow.</a:t>
            </a:r>
            <a:endParaRPr lang="en-US" sz="1800" dirty="0"/>
          </a:p>
          <a:p>
            <a:endParaRPr lang="en-US" sz="1800" dirty="0" smtClean="0"/>
          </a:p>
          <a:p>
            <a:pPr lvl="1"/>
            <a:endParaRPr lang="en-US" sz="1800" dirty="0" smtClean="0"/>
          </a:p>
          <a:p>
            <a:pPr lvl="1"/>
            <a:endParaRPr lang="en-US" sz="1800" dirty="0" smtClean="0"/>
          </a:p>
          <a:p>
            <a:pPr lvl="1"/>
            <a:endParaRPr lang="en-US" sz="1800" dirty="0" smtClean="0"/>
          </a:p>
          <a:p>
            <a:endParaRPr lang="en-US" sz="1800" dirty="0"/>
          </a:p>
        </p:txBody>
      </p:sp>
      <p:sp>
        <p:nvSpPr>
          <p:cNvPr id="3" name="Title 2"/>
          <p:cNvSpPr>
            <a:spLocks noGrp="1"/>
          </p:cNvSpPr>
          <p:nvPr>
            <p:ph type="title"/>
          </p:nvPr>
        </p:nvSpPr>
        <p:spPr/>
        <p:txBody>
          <a:bodyPr/>
          <a:lstStyle/>
          <a:p>
            <a:r>
              <a:rPr lang="en-US" dirty="0" smtClean="0">
                <a:latin typeface="+mn-lt"/>
              </a:rPr>
              <a:t>Objectives</a:t>
            </a:r>
            <a:endParaRPr lang="en-US" dirty="0">
              <a:latin typeface="+mn-lt"/>
            </a:endParaRPr>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601" y="1752600"/>
            <a:ext cx="3518199" cy="3581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6"/>
                                        </p:tgtEl>
                                        <p:attrNameLst>
                                          <p:attrName>r</p:attrName>
                                        </p:attrNameLst>
                                      </p:cBhvr>
                                    </p:animRot>
                                  </p:childTnLst>
                                </p:cTn>
                              </p:par>
                            </p:childTnLst>
                          </p:cTn>
                        </p:par>
                        <p:par>
                          <p:cTn id="7" fill="hold">
                            <p:stCondLst>
                              <p:cond delay="2000"/>
                            </p:stCondLst>
                            <p:childTnLst>
                              <p:par>
                                <p:cTn id="8" presetID="2" presetClass="entr" presetSubtype="8" fill="hold" nodeType="after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 calcmode="lin" valueType="num">
                                      <p:cBhvr additive="base">
                                        <p:cTn id="10" dur="20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11" dur="20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par>
                          <p:cTn id="12" fill="hold">
                            <p:stCondLst>
                              <p:cond delay="4000"/>
                            </p:stCondLst>
                            <p:childTnLst>
                              <p:par>
                                <p:cTn id="13" presetID="2" presetClass="entr" presetSubtype="8" fill="hold"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additive="base">
                                        <p:cTn id="15" dur="20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6" dur="20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Branching statements allows you to redirect the flow of program execution.</a:t>
            </a:r>
          </a:p>
          <a:p>
            <a:r>
              <a:rPr lang="en-US" dirty="0"/>
              <a:t>T</a:t>
            </a:r>
            <a:r>
              <a:rPr lang="en-US" dirty="0" smtClean="0"/>
              <a:t>here are four types of branching statements.</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Branching Statements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graphicFrame>
        <p:nvGraphicFramePr>
          <p:cNvPr id="16" name="Diagram 15"/>
          <p:cNvGraphicFramePr/>
          <p:nvPr>
            <p:extLst>
              <p:ext uri="{D42A27DB-BD31-4B8C-83A1-F6EECF244321}">
                <p14:modId xmlns:p14="http://schemas.microsoft.com/office/powerpoint/2010/main" val="1677520162"/>
              </p:ext>
            </p:extLst>
          </p:nvPr>
        </p:nvGraphicFramePr>
        <p:xfrm>
          <a:off x="3048000" y="1066800"/>
          <a:ext cx="683196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graphicEl>
                                              <a:dgm id="{552A168B-0916-42E9-9E04-4A76C57FC423}"/>
                                            </p:graphicEl>
                                          </p:spTgt>
                                        </p:tgtEl>
                                        <p:attrNameLst>
                                          <p:attrName>style.visibility</p:attrName>
                                        </p:attrNameLst>
                                      </p:cBhvr>
                                      <p:to>
                                        <p:strVal val="visible"/>
                                      </p:to>
                                    </p:set>
                                    <p:animEffect transition="in" filter="fade">
                                      <p:cBhvr>
                                        <p:cTn id="15" dur="2000"/>
                                        <p:tgtEl>
                                          <p:spTgt spid="16">
                                            <p:graphicEl>
                                              <a:dgm id="{552A168B-0916-42E9-9E04-4A76C57FC423}"/>
                                            </p:graphic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6">
                                            <p:graphicEl>
                                              <a:dgm id="{986B51F7-C2F9-4917-8349-A0FE6CEC2D4C}"/>
                                            </p:graphicEl>
                                          </p:spTgt>
                                        </p:tgtEl>
                                        <p:attrNameLst>
                                          <p:attrName>style.visibility</p:attrName>
                                        </p:attrNameLst>
                                      </p:cBhvr>
                                      <p:to>
                                        <p:strVal val="visible"/>
                                      </p:to>
                                    </p:set>
                                    <p:animEffect transition="in" filter="fade">
                                      <p:cBhvr>
                                        <p:cTn id="19" dur="2000"/>
                                        <p:tgtEl>
                                          <p:spTgt spid="16">
                                            <p:graphicEl>
                                              <a:dgm id="{986B51F7-C2F9-4917-8349-A0FE6CEC2D4C}"/>
                                            </p:graphic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16">
                                            <p:graphicEl>
                                              <a:dgm id="{03010B3A-2761-403C-9C44-BF7D9590564C}"/>
                                            </p:graphicEl>
                                          </p:spTgt>
                                        </p:tgtEl>
                                        <p:attrNameLst>
                                          <p:attrName>style.visibility</p:attrName>
                                        </p:attrNameLst>
                                      </p:cBhvr>
                                      <p:to>
                                        <p:strVal val="visible"/>
                                      </p:to>
                                    </p:set>
                                    <p:animEffect transition="in" filter="fade">
                                      <p:cBhvr>
                                        <p:cTn id="23" dur="2000"/>
                                        <p:tgtEl>
                                          <p:spTgt spid="16">
                                            <p:graphicEl>
                                              <a:dgm id="{03010B3A-2761-403C-9C44-BF7D9590564C}"/>
                                            </p:graphicEl>
                                          </p:spTgt>
                                        </p:tgtEl>
                                      </p:cBhvr>
                                    </p:animEffect>
                                  </p:childTnLst>
                                </p:cTn>
                              </p:par>
                            </p:childTnLst>
                          </p:cTn>
                        </p:par>
                        <p:par>
                          <p:cTn id="24" fill="hold">
                            <p:stCondLst>
                              <p:cond delay="7000"/>
                            </p:stCondLst>
                            <p:childTnLst>
                              <p:par>
                                <p:cTn id="25" presetID="10" presetClass="entr" presetSubtype="0" fill="hold" grpId="0" nodeType="afterEffect">
                                  <p:stCondLst>
                                    <p:cond delay="0"/>
                                  </p:stCondLst>
                                  <p:childTnLst>
                                    <p:set>
                                      <p:cBhvr>
                                        <p:cTn id="26" dur="1" fill="hold">
                                          <p:stCondLst>
                                            <p:cond delay="0"/>
                                          </p:stCondLst>
                                        </p:cTn>
                                        <p:tgtEl>
                                          <p:spTgt spid="16">
                                            <p:graphicEl>
                                              <a:dgm id="{28AA58B2-66AE-45EE-8DA3-CDF31DDCED4B}"/>
                                            </p:graphicEl>
                                          </p:spTgt>
                                        </p:tgtEl>
                                        <p:attrNameLst>
                                          <p:attrName>style.visibility</p:attrName>
                                        </p:attrNameLst>
                                      </p:cBhvr>
                                      <p:to>
                                        <p:strVal val="visible"/>
                                      </p:to>
                                    </p:set>
                                    <p:animEffect transition="in" filter="fade">
                                      <p:cBhvr>
                                        <p:cTn id="27" dur="2000"/>
                                        <p:tgtEl>
                                          <p:spTgt spid="16">
                                            <p:graphicEl>
                                              <a:dgm id="{28AA58B2-66AE-45EE-8DA3-CDF31DDCED4B}"/>
                                            </p:graphicEl>
                                          </p:spTgt>
                                        </p:tgtEl>
                                      </p:cBhvr>
                                    </p:animEffect>
                                  </p:childTnLst>
                                </p:cTn>
                              </p:par>
                            </p:childTnLst>
                          </p:cTn>
                        </p:par>
                        <p:par>
                          <p:cTn id="28" fill="hold">
                            <p:stCondLst>
                              <p:cond delay="9000"/>
                            </p:stCondLst>
                            <p:childTnLst>
                              <p:par>
                                <p:cTn id="29" presetID="10" presetClass="entr" presetSubtype="0" fill="hold" grpId="0" nodeType="afterEffect">
                                  <p:stCondLst>
                                    <p:cond delay="0"/>
                                  </p:stCondLst>
                                  <p:childTnLst>
                                    <p:set>
                                      <p:cBhvr>
                                        <p:cTn id="30" dur="1" fill="hold">
                                          <p:stCondLst>
                                            <p:cond delay="0"/>
                                          </p:stCondLst>
                                        </p:cTn>
                                        <p:tgtEl>
                                          <p:spTgt spid="16">
                                            <p:graphicEl>
                                              <a:dgm id="{0BC7F8BF-1D3B-466E-B3FC-4F7C3B89A520}"/>
                                            </p:graphicEl>
                                          </p:spTgt>
                                        </p:tgtEl>
                                        <p:attrNameLst>
                                          <p:attrName>style.visibility</p:attrName>
                                        </p:attrNameLst>
                                      </p:cBhvr>
                                      <p:to>
                                        <p:strVal val="visible"/>
                                      </p:to>
                                    </p:set>
                                    <p:animEffect transition="in" filter="fade">
                                      <p:cBhvr>
                                        <p:cTn id="31" dur="2000"/>
                                        <p:tgtEl>
                                          <p:spTgt spid="16">
                                            <p:graphicEl>
                                              <a:dgm id="{0BC7F8BF-1D3B-466E-B3FC-4F7C3B89A520}"/>
                                            </p:graphicEl>
                                          </p:spTgt>
                                        </p:tgtEl>
                                      </p:cBhvr>
                                    </p:animEffect>
                                  </p:childTnLst>
                                </p:cTn>
                              </p:par>
                            </p:childTnLst>
                          </p:cTn>
                        </p:par>
                        <p:par>
                          <p:cTn id="32" fill="hold">
                            <p:stCondLst>
                              <p:cond delay="11000"/>
                            </p:stCondLst>
                            <p:childTnLst>
                              <p:par>
                                <p:cTn id="33" presetID="10" presetClass="entr" presetSubtype="0" fill="hold" grpId="0" nodeType="afterEffect">
                                  <p:stCondLst>
                                    <p:cond delay="0"/>
                                  </p:stCondLst>
                                  <p:childTnLst>
                                    <p:set>
                                      <p:cBhvr>
                                        <p:cTn id="34" dur="1" fill="hold">
                                          <p:stCondLst>
                                            <p:cond delay="0"/>
                                          </p:stCondLst>
                                        </p:cTn>
                                        <p:tgtEl>
                                          <p:spTgt spid="16">
                                            <p:graphicEl>
                                              <a:dgm id="{26DC070B-175C-4502-89CF-9DD01F3D1F80}"/>
                                            </p:graphicEl>
                                          </p:spTgt>
                                        </p:tgtEl>
                                        <p:attrNameLst>
                                          <p:attrName>style.visibility</p:attrName>
                                        </p:attrNameLst>
                                      </p:cBhvr>
                                      <p:to>
                                        <p:strVal val="visible"/>
                                      </p:to>
                                    </p:set>
                                    <p:animEffect transition="in" filter="fade">
                                      <p:cBhvr>
                                        <p:cTn id="35" dur="2000"/>
                                        <p:tgtEl>
                                          <p:spTgt spid="16">
                                            <p:graphicEl>
                                              <a:dgm id="{26DC070B-175C-4502-89CF-9DD01F3D1F80}"/>
                                            </p:graphicEl>
                                          </p:spTgt>
                                        </p:tgtEl>
                                      </p:cBhvr>
                                    </p:animEffect>
                                  </p:childTnLst>
                                </p:cTn>
                              </p:par>
                            </p:childTnLst>
                          </p:cTn>
                        </p:par>
                        <p:par>
                          <p:cTn id="36" fill="hold">
                            <p:stCondLst>
                              <p:cond delay="13000"/>
                            </p:stCondLst>
                            <p:childTnLst>
                              <p:par>
                                <p:cTn id="37" presetID="10" presetClass="entr" presetSubtype="0" fill="hold" grpId="0" nodeType="afterEffect">
                                  <p:stCondLst>
                                    <p:cond delay="0"/>
                                  </p:stCondLst>
                                  <p:childTnLst>
                                    <p:set>
                                      <p:cBhvr>
                                        <p:cTn id="38" dur="1" fill="hold">
                                          <p:stCondLst>
                                            <p:cond delay="0"/>
                                          </p:stCondLst>
                                        </p:cTn>
                                        <p:tgtEl>
                                          <p:spTgt spid="16">
                                            <p:graphicEl>
                                              <a:dgm id="{C83F2456-0FBC-47D8-90A5-64E1DD4D677B}"/>
                                            </p:graphicEl>
                                          </p:spTgt>
                                        </p:tgtEl>
                                        <p:attrNameLst>
                                          <p:attrName>style.visibility</p:attrName>
                                        </p:attrNameLst>
                                      </p:cBhvr>
                                      <p:to>
                                        <p:strVal val="visible"/>
                                      </p:to>
                                    </p:set>
                                    <p:animEffect transition="in" filter="fade">
                                      <p:cBhvr>
                                        <p:cTn id="39" dur="2000"/>
                                        <p:tgtEl>
                                          <p:spTgt spid="16">
                                            <p:graphicEl>
                                              <a:dgm id="{C83F2456-0FBC-47D8-90A5-64E1DD4D677B}"/>
                                            </p:graphicEl>
                                          </p:spTgt>
                                        </p:tgtEl>
                                      </p:cBhvr>
                                    </p:animEffect>
                                  </p:childTnLst>
                                </p:cTn>
                              </p:par>
                            </p:childTnLst>
                          </p:cTn>
                        </p:par>
                        <p:par>
                          <p:cTn id="40" fill="hold">
                            <p:stCondLst>
                              <p:cond delay="15000"/>
                            </p:stCondLst>
                            <p:childTnLst>
                              <p:par>
                                <p:cTn id="41" presetID="10" presetClass="entr" presetSubtype="0" fill="hold" grpId="0" nodeType="afterEffect">
                                  <p:stCondLst>
                                    <p:cond delay="0"/>
                                  </p:stCondLst>
                                  <p:childTnLst>
                                    <p:set>
                                      <p:cBhvr>
                                        <p:cTn id="42" dur="1" fill="hold">
                                          <p:stCondLst>
                                            <p:cond delay="0"/>
                                          </p:stCondLst>
                                        </p:cTn>
                                        <p:tgtEl>
                                          <p:spTgt spid="16">
                                            <p:graphicEl>
                                              <a:dgm id="{552FB504-3319-45B9-AB81-BDD953D01E2A}"/>
                                            </p:graphicEl>
                                          </p:spTgt>
                                        </p:tgtEl>
                                        <p:attrNameLst>
                                          <p:attrName>style.visibility</p:attrName>
                                        </p:attrNameLst>
                                      </p:cBhvr>
                                      <p:to>
                                        <p:strVal val="visible"/>
                                      </p:to>
                                    </p:set>
                                    <p:animEffect transition="in" filter="fade">
                                      <p:cBhvr>
                                        <p:cTn id="43" dur="2000"/>
                                        <p:tgtEl>
                                          <p:spTgt spid="16">
                                            <p:graphicEl>
                                              <a:dgm id="{552FB504-3319-45B9-AB81-BDD953D01E2A}"/>
                                            </p:graphicEl>
                                          </p:spTgt>
                                        </p:tgtEl>
                                      </p:cBhvr>
                                    </p:animEffect>
                                  </p:childTnLst>
                                </p:cTn>
                              </p:par>
                            </p:childTnLst>
                          </p:cTn>
                        </p:par>
                        <p:par>
                          <p:cTn id="44" fill="hold">
                            <p:stCondLst>
                              <p:cond delay="17000"/>
                            </p:stCondLst>
                            <p:childTnLst>
                              <p:par>
                                <p:cTn id="45" presetID="10" presetClass="entr" presetSubtype="0" fill="hold" grpId="0" nodeType="afterEffect">
                                  <p:stCondLst>
                                    <p:cond delay="0"/>
                                  </p:stCondLst>
                                  <p:childTnLst>
                                    <p:set>
                                      <p:cBhvr>
                                        <p:cTn id="46" dur="1" fill="hold">
                                          <p:stCondLst>
                                            <p:cond delay="0"/>
                                          </p:stCondLst>
                                        </p:cTn>
                                        <p:tgtEl>
                                          <p:spTgt spid="16">
                                            <p:graphicEl>
                                              <a:dgm id="{FDDB96DB-69F7-4369-A7EC-A967EDD54FC9}"/>
                                            </p:graphicEl>
                                          </p:spTgt>
                                        </p:tgtEl>
                                        <p:attrNameLst>
                                          <p:attrName>style.visibility</p:attrName>
                                        </p:attrNameLst>
                                      </p:cBhvr>
                                      <p:to>
                                        <p:strVal val="visible"/>
                                      </p:to>
                                    </p:set>
                                    <p:animEffect transition="in" filter="fade">
                                      <p:cBhvr>
                                        <p:cTn id="47" dur="2000"/>
                                        <p:tgtEl>
                                          <p:spTgt spid="16">
                                            <p:graphicEl>
                                              <a:dgm id="{FDDB96DB-69F7-4369-A7EC-A967EDD54F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1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Sometimes an algorithm needs to interrupt the normal flow once the results are found. </a:t>
            </a:r>
          </a:p>
          <a:p>
            <a:r>
              <a:rPr lang="en-US" dirty="0" smtClean="0"/>
              <a:t>Some steps in the logic can be skipped for the specific inputs based on the conditions.</a:t>
            </a:r>
          </a:p>
          <a:p>
            <a:r>
              <a:rPr lang="en-US" dirty="0" smtClean="0"/>
              <a:t>In such cases we go for branching statements.</a:t>
            </a:r>
          </a:p>
          <a:p>
            <a:r>
              <a:rPr lang="en-US" dirty="0" smtClean="0"/>
              <a:t>For Example:</a:t>
            </a:r>
          </a:p>
          <a:p>
            <a:pPr lvl="3"/>
            <a:r>
              <a:rPr lang="en-US" dirty="0" smtClean="0"/>
              <a:t>Get input from user</a:t>
            </a:r>
          </a:p>
          <a:p>
            <a:pPr lvl="3"/>
            <a:r>
              <a:rPr lang="en-US" dirty="0" smtClean="0"/>
              <a:t>If the input is not valid</a:t>
            </a:r>
          </a:p>
          <a:p>
            <a:pPr lvl="3"/>
            <a:r>
              <a:rPr lang="en-US" dirty="0" smtClean="0"/>
              <a:t>Continue getting the input from user </a:t>
            </a:r>
          </a:p>
          <a:p>
            <a:pPr lvl="3"/>
            <a:r>
              <a:rPr lang="en-US" dirty="0" smtClean="0"/>
              <a:t>If the input is valid print the input and stop the process.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p:txBody>
          <a:bodyPr/>
          <a:lstStyle/>
          <a:p>
            <a:r>
              <a:rPr lang="en-US" dirty="0" smtClean="0"/>
              <a:t>Why Do </a:t>
            </a:r>
            <a:r>
              <a:rPr lang="en-US" dirty="0"/>
              <a:t>W</a:t>
            </a:r>
            <a:r>
              <a:rPr lang="en-US" dirty="0" smtClean="0"/>
              <a:t>e </a:t>
            </a:r>
            <a:r>
              <a:rPr lang="en-US" dirty="0"/>
              <a:t>N</a:t>
            </a:r>
            <a:r>
              <a:rPr lang="en-US" dirty="0" smtClean="0"/>
              <a:t>eed Branching?</a:t>
            </a:r>
            <a:endParaRPr lang="en-US" dirty="0"/>
          </a:p>
        </p:txBody>
      </p:sp>
      <p:sp>
        <p:nvSpPr>
          <p:cNvPr id="5" name="TextBox 4"/>
          <p:cNvSpPr txBox="1"/>
          <p:nvPr/>
        </p:nvSpPr>
        <p:spPr>
          <a:xfrm>
            <a:off x="533400" y="1175266"/>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The needs for branching are as follows: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fade">
                                      <p:cBhvr>
                                        <p:cTn id="16" dur="20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2000"/>
                                        <p:tgtEl>
                                          <p:spTgt spid="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2000"/>
                                        <p:tgtEl>
                                          <p:spTgt spid="2">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2000"/>
                                        <p:tgtEl>
                                          <p:spTgt spid="2">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2000"/>
                                        <p:tgtEl>
                                          <p:spTgt spid="2">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20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When the break statement is encountered inside a loop statement, the loop is immediately terminated and the program control resumes at the next statement following the loop.</a:t>
            </a:r>
          </a:p>
          <a:p>
            <a:r>
              <a:rPr lang="en-US" dirty="0" smtClean="0"/>
              <a:t>It can be used to terminate a case in the switch.</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10187" y="2286794"/>
            <a:ext cx="2714625" cy="3152775"/>
          </a:xfrm>
        </p:spPr>
      </p:pic>
      <p:sp>
        <p:nvSpPr>
          <p:cNvPr id="3" name="Title 2"/>
          <p:cNvSpPr>
            <a:spLocks noGrp="1"/>
          </p:cNvSpPr>
          <p:nvPr>
            <p:ph type="title"/>
          </p:nvPr>
        </p:nvSpPr>
        <p:spPr/>
        <p:txBody>
          <a:bodyPr/>
          <a:lstStyle/>
          <a:p>
            <a:r>
              <a:rPr lang="en-US" smtClean="0"/>
              <a:t>Break Statement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6" name="TextBox 5"/>
          <p:cNvSpPr txBox="1"/>
          <p:nvPr/>
        </p:nvSpPr>
        <p:spPr>
          <a:xfrm>
            <a:off x="533400" y="1175266"/>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The characteristics of a break statement are: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1"/>
          </p:nvPr>
        </p:nvSpPr>
        <p:spPr>
          <a:xfrm>
            <a:off x="457200" y="1600201"/>
            <a:ext cx="4038600" cy="4191000"/>
          </a:xfrm>
        </p:spPr>
        <p:txBody>
          <a:bodyPr/>
          <a:lstStyle/>
          <a:p>
            <a:pPr marL="0" indent="0">
              <a:buNone/>
            </a:pPr>
            <a:r>
              <a:rPr lang="en-US" sz="1600" dirty="0" smtClean="0">
                <a:latin typeface="Courier" pitchFamily="49" charset="0"/>
              </a:rPr>
              <a:t>include &lt;stdio.h&gt;</a:t>
            </a:r>
          </a:p>
          <a:p>
            <a:pPr marL="0" indent="0">
              <a:buNone/>
            </a:pPr>
            <a:r>
              <a:rPr lang="en-US" sz="1600" dirty="0" smtClean="0">
                <a:latin typeface="Courier" pitchFamily="49" charset="0"/>
              </a:rPr>
              <a:t>int main(){</a:t>
            </a:r>
          </a:p>
          <a:p>
            <a:pPr marL="0" indent="0">
              <a:buNone/>
            </a:pPr>
            <a:r>
              <a:rPr lang="en-US" sz="1600" dirty="0" smtClean="0">
                <a:latin typeface="Courier" pitchFamily="49" charset="0"/>
              </a:rPr>
              <a:t>   float num,average,sum;</a:t>
            </a:r>
          </a:p>
          <a:p>
            <a:pPr marL="0" indent="0">
              <a:buNone/>
            </a:pPr>
            <a:r>
              <a:rPr lang="en-US" sz="1600" dirty="0" smtClean="0">
                <a:latin typeface="Courier" pitchFamily="49" charset="0"/>
              </a:rPr>
              <a:t>   int i,n;</a:t>
            </a:r>
          </a:p>
          <a:p>
            <a:pPr marL="0" indent="0">
              <a:buNone/>
            </a:pPr>
            <a:r>
              <a:rPr lang="en-US" sz="1600" dirty="0" smtClean="0">
                <a:latin typeface="Courier" pitchFamily="49" charset="0"/>
              </a:rPr>
              <a:t>   printf("Maximum no. of inputs\n");</a:t>
            </a:r>
          </a:p>
          <a:p>
            <a:pPr marL="0" indent="0">
              <a:buNone/>
            </a:pPr>
            <a:r>
              <a:rPr lang="en-US" sz="1600" dirty="0" smtClean="0">
                <a:latin typeface="Courier" pitchFamily="49" charset="0"/>
              </a:rPr>
              <a:t>   scanf("%d",&amp;n);</a:t>
            </a:r>
          </a:p>
          <a:p>
            <a:pPr marL="0" indent="0">
              <a:buNone/>
            </a:pPr>
            <a:r>
              <a:rPr lang="en-US" sz="1600" dirty="0" smtClean="0">
                <a:latin typeface="Courier" pitchFamily="49" charset="0"/>
              </a:rPr>
              <a:t>   for(i=1;i&lt;=n;++i){</a:t>
            </a:r>
          </a:p>
          <a:p>
            <a:pPr marL="0" indent="0">
              <a:buNone/>
            </a:pPr>
            <a:r>
              <a:rPr lang="en-US" sz="1600" dirty="0" smtClean="0">
                <a:latin typeface="Courier" pitchFamily="49" charset="0"/>
              </a:rPr>
              <a:t>       printf("Enter n%d: ",i);</a:t>
            </a:r>
          </a:p>
          <a:p>
            <a:pPr marL="0" indent="0">
              <a:buNone/>
            </a:pPr>
            <a:r>
              <a:rPr lang="en-US" sz="1600" dirty="0" smtClean="0">
                <a:latin typeface="Courier" pitchFamily="49" charset="0"/>
              </a:rPr>
              <a:t>       scanf("%f",&amp;num);</a:t>
            </a:r>
          </a:p>
          <a:p>
            <a:pPr marL="0" indent="0">
              <a:buNone/>
            </a:pPr>
            <a:r>
              <a:rPr lang="en-US" sz="1600" dirty="0" smtClean="0">
                <a:latin typeface="Courier" pitchFamily="49" charset="0"/>
              </a:rPr>
              <a:t>       if(num&lt;0.0)</a:t>
            </a:r>
          </a:p>
          <a:p>
            <a:pPr marL="0" indent="0">
              <a:buNone/>
            </a:pPr>
            <a:r>
              <a:rPr lang="en-US" sz="1600" dirty="0" smtClean="0">
                <a:latin typeface="Courier" pitchFamily="49" charset="0"/>
              </a:rPr>
              <a:t>       break</a:t>
            </a:r>
            <a:r>
              <a:rPr lang="en-US" sz="1600" smtClean="0">
                <a:latin typeface="Courier" pitchFamily="49" charset="0"/>
              </a:rPr>
              <a:t>;             </a:t>
            </a:r>
          </a:p>
          <a:p>
            <a:pPr marL="0" indent="0">
              <a:buNone/>
            </a:pPr>
            <a:r>
              <a:rPr lang="en-US" sz="1600" smtClean="0">
                <a:latin typeface="Courier" pitchFamily="49" charset="0"/>
              </a:rPr>
              <a:t>//</a:t>
            </a:r>
            <a:r>
              <a:rPr lang="en-US" sz="1600" dirty="0" smtClean="0">
                <a:latin typeface="Courier" pitchFamily="49" charset="0"/>
              </a:rPr>
              <a:t>for loop breaks if num&lt;0.0</a:t>
            </a:r>
          </a:p>
          <a:p>
            <a:pPr marL="0" indent="0">
              <a:buNone/>
            </a:pPr>
            <a:r>
              <a:rPr lang="en-US" sz="1600" dirty="0" smtClean="0">
                <a:latin typeface="Courier" pitchFamily="49" charset="0"/>
              </a:rPr>
              <a:t>       sum=</a:t>
            </a:r>
            <a:r>
              <a:rPr lang="en-US" sz="1600" dirty="0" err="1" smtClean="0">
                <a:latin typeface="Courier" pitchFamily="49" charset="0"/>
              </a:rPr>
              <a:t>sum+num</a:t>
            </a:r>
            <a:r>
              <a:rPr lang="en-US" sz="1600" dirty="0" smtClean="0">
                <a:latin typeface="Courier" pitchFamily="49" charset="0"/>
              </a:rPr>
              <a:t>;</a:t>
            </a:r>
          </a:p>
          <a:p>
            <a:pPr marL="0" indent="0">
              <a:buNone/>
            </a:pPr>
            <a:r>
              <a:rPr lang="en-US" sz="1600" dirty="0" smtClean="0">
                <a:latin typeface="Courier" pitchFamily="49" charset="0"/>
              </a:rPr>
              <a:t>}</a:t>
            </a:r>
            <a:endParaRPr lang="en-US" sz="1600" dirty="0">
              <a:latin typeface="Courier" pitchFamily="49" charset="0"/>
            </a:endParaRPr>
          </a:p>
        </p:txBody>
      </p:sp>
      <p:sp>
        <p:nvSpPr>
          <p:cNvPr id="10" name="Content Placeholder 9"/>
          <p:cNvSpPr>
            <a:spLocks noGrp="1"/>
          </p:cNvSpPr>
          <p:nvPr>
            <p:ph sz="half" idx="2"/>
          </p:nvPr>
        </p:nvSpPr>
        <p:spPr/>
        <p:txBody>
          <a:bodyPr/>
          <a:lstStyle/>
          <a:p>
            <a:pPr marL="0" indent="0">
              <a:buNone/>
            </a:pPr>
            <a:r>
              <a:rPr lang="en-US" sz="1600" dirty="0" smtClean="0">
                <a:latin typeface="Courier" pitchFamily="49" charset="0"/>
              </a:rPr>
              <a:t>average=sum/(i-1);       </a:t>
            </a:r>
          </a:p>
          <a:p>
            <a:pPr marL="0" indent="0">
              <a:buNone/>
            </a:pPr>
            <a:r>
              <a:rPr lang="en-US" sz="1600" dirty="0" smtClean="0">
                <a:latin typeface="Courier" pitchFamily="49" charset="0"/>
              </a:rPr>
              <a:t>  printf("Average=%.2f",average);</a:t>
            </a:r>
          </a:p>
          <a:p>
            <a:pPr marL="0" indent="0">
              <a:buNone/>
            </a:pPr>
            <a:r>
              <a:rPr lang="en-US" sz="1600" dirty="0" smtClean="0">
                <a:latin typeface="Courier" pitchFamily="49" charset="0"/>
              </a:rPr>
              <a:t>  getch();</a:t>
            </a:r>
          </a:p>
          <a:p>
            <a:pPr marL="0" indent="0">
              <a:buNone/>
            </a:pPr>
            <a:r>
              <a:rPr lang="en-US" sz="1600" dirty="0" smtClean="0">
                <a:latin typeface="Courier" pitchFamily="49" charset="0"/>
              </a:rPr>
              <a:t>  return 0;</a:t>
            </a:r>
          </a:p>
          <a:p>
            <a:pPr marL="0" indent="0">
              <a:buNone/>
            </a:pPr>
            <a:r>
              <a:rPr lang="en-US" sz="1600" dirty="0" smtClean="0">
                <a:latin typeface="Courier" pitchFamily="49" charset="0"/>
              </a:rPr>
              <a:t>}</a:t>
            </a:r>
            <a:endParaRPr lang="en-US" sz="1600" dirty="0">
              <a:latin typeface="Courier" pitchFamily="49" charset="0"/>
            </a:endParaRPr>
          </a:p>
        </p:txBody>
      </p:sp>
      <p:sp>
        <p:nvSpPr>
          <p:cNvPr id="3" name="Title 2"/>
          <p:cNvSpPr>
            <a:spLocks noGrp="1"/>
          </p:cNvSpPr>
          <p:nvPr>
            <p:ph type="title"/>
          </p:nvPr>
        </p:nvSpPr>
        <p:spPr/>
        <p:txBody>
          <a:bodyPr/>
          <a:lstStyle/>
          <a:p>
            <a:r>
              <a:rPr lang="en-US" smtClean="0"/>
              <a:t>Break &amp; Return - C</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pic>
        <p:nvPicPr>
          <p:cNvPr id="7" name="Picture 31"/>
          <p:cNvPicPr>
            <a:picLocks noChangeAspect="1" noChangeArrowheads="1"/>
          </p:cNvPicPr>
          <p:nvPr/>
        </p:nvPicPr>
        <p:blipFill>
          <a:blip r:embed="rId3" cstate="print"/>
          <a:srcRect/>
          <a:stretch>
            <a:fillRect/>
          </a:stretch>
        </p:blipFill>
        <p:spPr bwMode="auto">
          <a:xfrm>
            <a:off x="7848600" y="228600"/>
            <a:ext cx="996950" cy="885825"/>
          </a:xfrm>
          <a:prstGeom prst="rect">
            <a:avLst/>
          </a:prstGeom>
          <a:noFill/>
          <a:ln w="9525" algn="ctr">
            <a:noFill/>
            <a:miter lim="800000"/>
            <a:headEnd/>
            <a:tailEnd/>
          </a:ln>
        </p:spPr>
      </p:pic>
      <p:sp>
        <p:nvSpPr>
          <p:cNvPr id="8" name="TextBox 7"/>
          <p:cNvSpPr txBox="1"/>
          <p:nvPr/>
        </p:nvSpPr>
        <p:spPr>
          <a:xfrm>
            <a:off x="381000" y="1114425"/>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A</a:t>
            </a:r>
            <a:r>
              <a:rPr lang="en-US" dirty="0" smtClean="0"/>
              <a:t> program </a:t>
            </a:r>
            <a:r>
              <a:rPr lang="en-US" dirty="0"/>
              <a:t>to find </a:t>
            </a:r>
            <a:r>
              <a:rPr lang="en-US" dirty="0" smtClean="0"/>
              <a:t>an average is given below:</a:t>
            </a:r>
            <a:endParaRPr lang="en-US" dirty="0"/>
          </a:p>
        </p:txBody>
      </p:sp>
    </p:spTree>
    <p:extLst>
      <p:ext uri="{BB962C8B-B14F-4D97-AF65-F5344CB8AC3E}">
        <p14:creationId xmlns:p14="http://schemas.microsoft.com/office/powerpoint/2010/main" val="357078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smtClean="0"/>
              <a:t>The continue statement works somewhat like the break statement. Instead of forcing termination, the continue statement forces the next iteration of the loop to take place, skipping any code in between.</a:t>
            </a:r>
          </a:p>
          <a:p>
            <a:r>
              <a:rPr lang="en-US" dirty="0" smtClean="0"/>
              <a:t>For the for loop, continue causes the conditional test and increment portions of the loop to execute. For the while and do...while loops, program control passes to the conditional tests.</a:t>
            </a:r>
          </a:p>
        </p:txBody>
      </p:sp>
      <p:sp>
        <p:nvSpPr>
          <p:cNvPr id="3" name="Title 2"/>
          <p:cNvSpPr>
            <a:spLocks noGrp="1"/>
          </p:cNvSpPr>
          <p:nvPr>
            <p:ph type="title"/>
          </p:nvPr>
        </p:nvSpPr>
        <p:spPr/>
        <p:txBody>
          <a:bodyPr/>
          <a:lstStyle/>
          <a:p>
            <a:r>
              <a:rPr lang="en-US" smtClean="0"/>
              <a:t>Continue Statement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5" name="TextBox 4"/>
          <p:cNvSpPr txBox="1"/>
          <p:nvPr/>
        </p:nvSpPr>
        <p:spPr>
          <a:xfrm>
            <a:off x="533400" y="1175266"/>
            <a:ext cx="7924800"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smtClean="0"/>
              <a:t>The characteristics of a continue statement are:</a:t>
            </a:r>
            <a:endParaRPr lang="en-US" dirty="0"/>
          </a:p>
        </p:txBody>
      </p:sp>
      <p:pic>
        <p:nvPicPr>
          <p:cNvPr id="15" name="Content Placeholder 1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10187" y="2286794"/>
            <a:ext cx="2714625" cy="31527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animBg="1"/>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68EA0E7C88F4AB543054C56F0DDA3" ma:contentTypeVersion="0" ma:contentTypeDescription="Create a new document." ma:contentTypeScope="" ma:versionID="7153d620f0d03e700409ec1a694899e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8F61A3B-7468-49AD-89CE-3D4C981F99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3.xml><?xml version="1.0" encoding="utf-8"?>
<ds:datastoreItem xmlns:ds="http://schemas.openxmlformats.org/officeDocument/2006/customXml" ds:itemID="{A7C481EB-8F30-4DBE-97E4-C47F16554C60}">
  <ds:schemaRefs>
    <ds:schemaRef ds:uri="http://purl.org/dc/elements/1.1/"/>
    <ds:schemaRef ds:uri="http://schemas.openxmlformats.org/package/2006/metadata/core-properties"/>
    <ds:schemaRef ds:uri="http://www.w3.org/XML/1998/namespace"/>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Theme_3</Template>
  <TotalTime>4275</TotalTime>
  <Words>1255</Words>
  <Application>Microsoft Office PowerPoint</Application>
  <PresentationFormat>On-screen Show (4:3)</PresentationFormat>
  <Paragraphs>242</Paragraphs>
  <Slides>25</Slides>
  <Notes>10</Notes>
  <HiddenSlides>0</HiddenSlides>
  <MMClips>0</MMClips>
  <ScaleCrop>false</ScaleCrop>
  <HeadingPairs>
    <vt:vector size="4" baseType="variant">
      <vt:variant>
        <vt:lpstr>Theme</vt:lpstr>
      </vt:variant>
      <vt:variant>
        <vt:i4>3</vt:i4>
      </vt:variant>
      <vt:variant>
        <vt:lpstr>Slide Titles</vt:lpstr>
      </vt:variant>
      <vt:variant>
        <vt:i4>25</vt:i4>
      </vt:variant>
    </vt:vector>
  </HeadingPairs>
  <TitlesOfParts>
    <vt:vector size="28" baseType="lpstr">
      <vt:lpstr>Theme_3</vt:lpstr>
      <vt:lpstr>Theme2</vt:lpstr>
      <vt:lpstr>1_Theme_3</vt:lpstr>
      <vt:lpstr>PowerPoint Presentation</vt:lpstr>
      <vt:lpstr>PowerPoint Presentation</vt:lpstr>
      <vt:lpstr>Overview</vt:lpstr>
      <vt:lpstr>Objectives</vt:lpstr>
      <vt:lpstr>Branching Statements</vt:lpstr>
      <vt:lpstr>Why Do We Need Branching?</vt:lpstr>
      <vt:lpstr>Break Statement</vt:lpstr>
      <vt:lpstr>Break &amp; Return - C</vt:lpstr>
      <vt:lpstr>Continue Statement</vt:lpstr>
      <vt:lpstr>Continue Statement - C</vt:lpstr>
      <vt:lpstr>Goto Statement</vt:lpstr>
      <vt:lpstr>Lend a Hand</vt:lpstr>
      <vt:lpstr>Flowchart </vt:lpstr>
      <vt:lpstr>Lend a Hand -Goto</vt:lpstr>
      <vt:lpstr>Questions</vt:lpstr>
      <vt:lpstr>Branching Statements</vt:lpstr>
      <vt:lpstr>Lend a Hand</vt:lpstr>
      <vt:lpstr>Lend a Hand-Solution</vt:lpstr>
      <vt:lpstr>Test Your Understanding</vt:lpstr>
      <vt:lpstr>Test Your Understanding</vt:lpstr>
      <vt:lpstr>Keywords</vt:lpstr>
      <vt:lpstr>Summary</vt:lpstr>
      <vt:lpstr>References</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Content_Development_Template_Learner</dc:title>
  <dc:creator>AssetDevelopmentTeam@cognizant.com</dc:creator>
  <cp:lastModifiedBy>306411</cp:lastModifiedBy>
  <cp:revision>326</cp:revision>
  <dcterms:created xsi:type="dcterms:W3CDTF">2011-06-15T11:24:59Z</dcterms:created>
  <dcterms:modified xsi:type="dcterms:W3CDTF">2013-05-17T07:08:46Z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0x010100E2468EA0E7C88F4AB543054C56F0DDA3</vt:lpwstr>
  </property>
</Properties>
</file>