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80" r:id="rId6"/>
    <p:sldMasterId id="2147483687" r:id="rId7"/>
  </p:sldMasterIdLst>
  <p:notesMasterIdLst>
    <p:notesMasterId r:id="rId44"/>
  </p:notesMasterIdLst>
  <p:sldIdLst>
    <p:sldId id="257" r:id="rId8"/>
    <p:sldId id="352" r:id="rId9"/>
    <p:sldId id="356" r:id="rId10"/>
    <p:sldId id="263" r:id="rId11"/>
    <p:sldId id="265" r:id="rId12"/>
    <p:sldId id="344" r:id="rId13"/>
    <p:sldId id="297" r:id="rId14"/>
    <p:sldId id="298" r:id="rId15"/>
    <p:sldId id="345" r:id="rId16"/>
    <p:sldId id="332" r:id="rId17"/>
    <p:sldId id="348" r:id="rId18"/>
    <p:sldId id="333" r:id="rId19"/>
    <p:sldId id="334" r:id="rId20"/>
    <p:sldId id="302" r:id="rId21"/>
    <p:sldId id="327" r:id="rId22"/>
    <p:sldId id="306" r:id="rId23"/>
    <p:sldId id="307" r:id="rId24"/>
    <p:sldId id="329" r:id="rId25"/>
    <p:sldId id="309" r:id="rId26"/>
    <p:sldId id="330" r:id="rId27"/>
    <p:sldId id="312" r:id="rId28"/>
    <p:sldId id="324" r:id="rId29"/>
    <p:sldId id="268" r:id="rId30"/>
    <p:sldId id="275" r:id="rId31"/>
    <p:sldId id="342" r:id="rId32"/>
    <p:sldId id="276" r:id="rId33"/>
    <p:sldId id="304" r:id="rId34"/>
    <p:sldId id="337" r:id="rId35"/>
    <p:sldId id="358" r:id="rId36"/>
    <p:sldId id="322" r:id="rId37"/>
    <p:sldId id="277" r:id="rId38"/>
    <p:sldId id="305" r:id="rId39"/>
    <p:sldId id="278" r:id="rId40"/>
    <p:sldId id="357" r:id="rId41"/>
    <p:sldId id="354" r:id="rId42"/>
    <p:sldId id="353"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modifyVerifier cryptProviderType="rsaFull" cryptAlgorithmClass="hash" cryptAlgorithmType="typeAny" cryptAlgorithmSid="4" spinCount="100000" saltData="c2wFXNYx0nH3v+TpOXUjJA==" hashData="+0utSK2XyLvkGzTjbOp+cLrxng8="/>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 Keka (Cognizant)" initials="KD"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4744"/>
    <a:srgbClr val="953735"/>
    <a:srgbClr val="008080"/>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112" autoAdjust="0"/>
  </p:normalViewPr>
  <p:slideViewPr>
    <p:cSldViewPr showGuides="1">
      <p:cViewPr>
        <p:scale>
          <a:sx n="70" d="100"/>
          <a:sy n="70" d="100"/>
        </p:scale>
        <p:origin x="-130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E03932-3F0C-4C95-8DFF-07D3D0340D14}"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en-US"/>
        </a:p>
      </dgm:t>
    </dgm:pt>
    <dgm:pt modelId="{8AF131F2-5278-4F75-A37A-8E4999FDDF65}">
      <dgm:prSet phldrT="[Text]" custT="1"/>
      <dgm:spPr/>
      <dgm:t>
        <a:bodyPr/>
        <a:lstStyle/>
        <a:p>
          <a:r>
            <a:rPr lang="en-US" sz="1800" i="0" dirty="0" smtClean="0"/>
            <a:t>This statement is used when there are two possible alternative actions.</a:t>
          </a:r>
          <a:endParaRPr lang="en-US" sz="1800" i="0" dirty="0"/>
        </a:p>
      </dgm:t>
    </dgm:pt>
    <dgm:pt modelId="{8AB8B9E5-F1EB-41E2-8F3D-2AC3143B0627}" type="parTrans" cxnId="{1544B423-5B84-4148-A396-3280869E6F7A}">
      <dgm:prSet/>
      <dgm:spPr/>
      <dgm:t>
        <a:bodyPr/>
        <a:lstStyle/>
        <a:p>
          <a:endParaRPr lang="en-US"/>
        </a:p>
      </dgm:t>
    </dgm:pt>
    <dgm:pt modelId="{761C89C5-AB12-47FF-9068-73FA9135E2C9}" type="sibTrans" cxnId="{1544B423-5B84-4148-A396-3280869E6F7A}">
      <dgm:prSet/>
      <dgm:spPr/>
      <dgm:t>
        <a:bodyPr/>
        <a:lstStyle/>
        <a:p>
          <a:endParaRPr lang="en-US"/>
        </a:p>
      </dgm:t>
    </dgm:pt>
    <dgm:pt modelId="{55539CB4-AAA3-46BD-BE7C-DE1F46A3E553}">
      <dgm:prSet phldrT="[Text]" custT="1"/>
      <dgm:spPr/>
      <dgm:t>
        <a:bodyPr/>
        <a:lstStyle/>
        <a:p>
          <a:r>
            <a:rPr lang="en-US" sz="1800" dirty="0" smtClean="0"/>
            <a:t>The test condition may be a logical expression or an arithmetic expression. </a:t>
          </a:r>
          <a:endParaRPr lang="en-US" sz="1800" dirty="0"/>
        </a:p>
      </dgm:t>
    </dgm:pt>
    <dgm:pt modelId="{2334C502-7E83-4CC1-BFC4-C715198F350F}" type="parTrans" cxnId="{A744A578-A675-4EC4-B4C8-65B1D545EA35}">
      <dgm:prSet/>
      <dgm:spPr/>
      <dgm:t>
        <a:bodyPr/>
        <a:lstStyle/>
        <a:p>
          <a:endParaRPr lang="en-US"/>
        </a:p>
      </dgm:t>
    </dgm:pt>
    <dgm:pt modelId="{96A0E533-3E45-4AEF-A9F1-B6E2632B88C9}" type="sibTrans" cxnId="{A744A578-A675-4EC4-B4C8-65B1D545EA35}">
      <dgm:prSet/>
      <dgm:spPr/>
      <dgm:t>
        <a:bodyPr/>
        <a:lstStyle/>
        <a:p>
          <a:endParaRPr lang="en-US"/>
        </a:p>
      </dgm:t>
    </dgm:pt>
    <dgm:pt modelId="{84DA6026-B381-4182-A796-2A88A9B4FED0}">
      <dgm:prSet custT="1"/>
      <dgm:spPr/>
      <dgm:t>
        <a:bodyPr/>
        <a:lstStyle/>
        <a:p>
          <a:r>
            <a:rPr lang="en-US" sz="1800" dirty="0" smtClean="0"/>
            <a:t>The else part is optional.</a:t>
          </a:r>
        </a:p>
      </dgm:t>
    </dgm:pt>
    <dgm:pt modelId="{988FD64A-1748-48D4-8F50-0986F5A7CE83}" type="parTrans" cxnId="{6C6D7C1C-D05D-469A-AEAA-053240F2DB74}">
      <dgm:prSet/>
      <dgm:spPr/>
      <dgm:t>
        <a:bodyPr/>
        <a:lstStyle/>
        <a:p>
          <a:endParaRPr lang="en-US"/>
        </a:p>
      </dgm:t>
    </dgm:pt>
    <dgm:pt modelId="{E82EB59C-B2D5-41E7-8E67-A37A7121B885}" type="sibTrans" cxnId="{6C6D7C1C-D05D-469A-AEAA-053240F2DB74}">
      <dgm:prSet/>
      <dgm:spPr/>
      <dgm:t>
        <a:bodyPr/>
        <a:lstStyle/>
        <a:p>
          <a:endParaRPr lang="en-US"/>
        </a:p>
      </dgm:t>
    </dgm:pt>
    <dgm:pt modelId="{E08E8011-748B-432D-AA25-88D4910646B2}">
      <dgm:prSet custT="1"/>
      <dgm:spPr/>
      <dgm:t>
        <a:bodyPr/>
        <a:lstStyle/>
        <a:p>
          <a:r>
            <a:rPr lang="en-US" sz="1800" dirty="0" smtClean="0"/>
            <a:t>More than one statement may be present in the if block and else block statements.</a:t>
          </a:r>
        </a:p>
      </dgm:t>
    </dgm:pt>
    <dgm:pt modelId="{99266955-0D87-44AF-98F4-54290C341D7D}" type="parTrans" cxnId="{6C393EC3-5C14-4E31-AC8C-4CE3A0114CC6}">
      <dgm:prSet/>
      <dgm:spPr/>
      <dgm:t>
        <a:bodyPr/>
        <a:lstStyle/>
        <a:p>
          <a:endParaRPr lang="en-US"/>
        </a:p>
      </dgm:t>
    </dgm:pt>
    <dgm:pt modelId="{C3E4CCA6-6D78-4486-A1A7-F0653DC3676C}" type="sibTrans" cxnId="{6C393EC3-5C14-4E31-AC8C-4CE3A0114CC6}">
      <dgm:prSet/>
      <dgm:spPr/>
      <dgm:t>
        <a:bodyPr/>
        <a:lstStyle/>
        <a:p>
          <a:endParaRPr lang="en-US"/>
        </a:p>
      </dgm:t>
    </dgm:pt>
    <dgm:pt modelId="{0CA935B8-ADA6-45A4-B62A-1F5CDAFC65C8}" type="pres">
      <dgm:prSet presAssocID="{02E03932-3F0C-4C95-8DFF-07D3D0340D14}" presName="linear" presStyleCnt="0">
        <dgm:presLayoutVars>
          <dgm:animLvl val="lvl"/>
          <dgm:resizeHandles val="exact"/>
        </dgm:presLayoutVars>
      </dgm:prSet>
      <dgm:spPr/>
      <dgm:t>
        <a:bodyPr/>
        <a:lstStyle/>
        <a:p>
          <a:endParaRPr lang="en-US"/>
        </a:p>
      </dgm:t>
    </dgm:pt>
    <dgm:pt modelId="{4F7ACE44-9AA7-467F-A7FF-65A29FBA3399}" type="pres">
      <dgm:prSet presAssocID="{8AF131F2-5278-4F75-A37A-8E4999FDDF65}" presName="parentText" presStyleLbl="node1" presStyleIdx="0" presStyleCnt="4" custLinFactNeighborX="-1250" custLinFactNeighborY="-66513">
        <dgm:presLayoutVars>
          <dgm:chMax val="0"/>
          <dgm:bulletEnabled val="1"/>
        </dgm:presLayoutVars>
      </dgm:prSet>
      <dgm:spPr/>
      <dgm:t>
        <a:bodyPr/>
        <a:lstStyle/>
        <a:p>
          <a:endParaRPr lang="en-US"/>
        </a:p>
      </dgm:t>
    </dgm:pt>
    <dgm:pt modelId="{4A7A1B96-90D8-4C4A-8983-6676355C0372}" type="pres">
      <dgm:prSet presAssocID="{761C89C5-AB12-47FF-9068-73FA9135E2C9}" presName="spacer" presStyleCnt="0"/>
      <dgm:spPr/>
    </dgm:pt>
    <dgm:pt modelId="{6FC85E4B-439B-4749-81A2-6C5A8F13EA9B}" type="pres">
      <dgm:prSet presAssocID="{55539CB4-AAA3-46BD-BE7C-DE1F46A3E553}" presName="parentText" presStyleLbl="node1" presStyleIdx="1" presStyleCnt="4" custLinFactNeighborX="-1250" custLinFactNeighborY="-98164">
        <dgm:presLayoutVars>
          <dgm:chMax val="0"/>
          <dgm:bulletEnabled val="1"/>
        </dgm:presLayoutVars>
      </dgm:prSet>
      <dgm:spPr/>
      <dgm:t>
        <a:bodyPr/>
        <a:lstStyle/>
        <a:p>
          <a:endParaRPr lang="en-US"/>
        </a:p>
      </dgm:t>
    </dgm:pt>
    <dgm:pt modelId="{A017276A-1704-42B7-B9D7-3576A878441C}" type="pres">
      <dgm:prSet presAssocID="{96A0E533-3E45-4AEF-A9F1-B6E2632B88C9}" presName="spacer" presStyleCnt="0"/>
      <dgm:spPr/>
    </dgm:pt>
    <dgm:pt modelId="{5CBDFD16-62AD-49CB-9D04-F39249D20274}" type="pres">
      <dgm:prSet presAssocID="{E08E8011-748B-432D-AA25-88D4910646B2}" presName="parentText" presStyleLbl="node1" presStyleIdx="2" presStyleCnt="4" custLinFactY="-7384" custLinFactNeighborY="-100000">
        <dgm:presLayoutVars>
          <dgm:chMax val="0"/>
          <dgm:bulletEnabled val="1"/>
        </dgm:presLayoutVars>
      </dgm:prSet>
      <dgm:spPr/>
      <dgm:t>
        <a:bodyPr/>
        <a:lstStyle/>
        <a:p>
          <a:endParaRPr lang="en-US"/>
        </a:p>
      </dgm:t>
    </dgm:pt>
    <dgm:pt modelId="{8FA4145C-26AE-4FBB-B1C5-EE90D24542BF}" type="pres">
      <dgm:prSet presAssocID="{C3E4CCA6-6D78-4486-A1A7-F0653DC3676C}" presName="spacer" presStyleCnt="0"/>
      <dgm:spPr/>
    </dgm:pt>
    <dgm:pt modelId="{8A48E630-82C8-45F8-BBEE-A99EB4FD87E1}" type="pres">
      <dgm:prSet presAssocID="{84DA6026-B381-4182-A796-2A88A9B4FED0}" presName="parentText" presStyleLbl="node1" presStyleIdx="3" presStyleCnt="4" custLinFactY="-14344" custLinFactNeighborY="-100000">
        <dgm:presLayoutVars>
          <dgm:chMax val="0"/>
          <dgm:bulletEnabled val="1"/>
        </dgm:presLayoutVars>
      </dgm:prSet>
      <dgm:spPr/>
      <dgm:t>
        <a:bodyPr/>
        <a:lstStyle/>
        <a:p>
          <a:endParaRPr lang="en-US"/>
        </a:p>
      </dgm:t>
    </dgm:pt>
  </dgm:ptLst>
  <dgm:cxnLst>
    <dgm:cxn modelId="{6C6D7C1C-D05D-469A-AEAA-053240F2DB74}" srcId="{02E03932-3F0C-4C95-8DFF-07D3D0340D14}" destId="{84DA6026-B381-4182-A796-2A88A9B4FED0}" srcOrd="3" destOrd="0" parTransId="{988FD64A-1748-48D4-8F50-0986F5A7CE83}" sibTransId="{E82EB59C-B2D5-41E7-8E67-A37A7121B885}"/>
    <dgm:cxn modelId="{A394D534-5C3B-49DB-BD9E-F98E41FF607C}" type="presOf" srcId="{E08E8011-748B-432D-AA25-88D4910646B2}" destId="{5CBDFD16-62AD-49CB-9D04-F39249D20274}" srcOrd="0" destOrd="0" presId="urn:microsoft.com/office/officeart/2005/8/layout/vList2"/>
    <dgm:cxn modelId="{7384F7DC-0D82-4E38-B277-458F3CE6759F}" type="presOf" srcId="{84DA6026-B381-4182-A796-2A88A9B4FED0}" destId="{8A48E630-82C8-45F8-BBEE-A99EB4FD87E1}" srcOrd="0" destOrd="0" presId="urn:microsoft.com/office/officeart/2005/8/layout/vList2"/>
    <dgm:cxn modelId="{BE142404-1F9A-44D0-BA49-BE057463E489}" type="presOf" srcId="{8AF131F2-5278-4F75-A37A-8E4999FDDF65}" destId="{4F7ACE44-9AA7-467F-A7FF-65A29FBA3399}" srcOrd="0" destOrd="0" presId="urn:microsoft.com/office/officeart/2005/8/layout/vList2"/>
    <dgm:cxn modelId="{1544B423-5B84-4148-A396-3280869E6F7A}" srcId="{02E03932-3F0C-4C95-8DFF-07D3D0340D14}" destId="{8AF131F2-5278-4F75-A37A-8E4999FDDF65}" srcOrd="0" destOrd="0" parTransId="{8AB8B9E5-F1EB-41E2-8F3D-2AC3143B0627}" sibTransId="{761C89C5-AB12-47FF-9068-73FA9135E2C9}"/>
    <dgm:cxn modelId="{6B404420-880C-4027-B627-5BD54C5E0113}" type="presOf" srcId="{55539CB4-AAA3-46BD-BE7C-DE1F46A3E553}" destId="{6FC85E4B-439B-4749-81A2-6C5A8F13EA9B}" srcOrd="0" destOrd="0" presId="urn:microsoft.com/office/officeart/2005/8/layout/vList2"/>
    <dgm:cxn modelId="{A744A578-A675-4EC4-B4C8-65B1D545EA35}" srcId="{02E03932-3F0C-4C95-8DFF-07D3D0340D14}" destId="{55539CB4-AAA3-46BD-BE7C-DE1F46A3E553}" srcOrd="1" destOrd="0" parTransId="{2334C502-7E83-4CC1-BFC4-C715198F350F}" sibTransId="{96A0E533-3E45-4AEF-A9F1-B6E2632B88C9}"/>
    <dgm:cxn modelId="{6C393EC3-5C14-4E31-AC8C-4CE3A0114CC6}" srcId="{02E03932-3F0C-4C95-8DFF-07D3D0340D14}" destId="{E08E8011-748B-432D-AA25-88D4910646B2}" srcOrd="2" destOrd="0" parTransId="{99266955-0D87-44AF-98F4-54290C341D7D}" sibTransId="{C3E4CCA6-6D78-4486-A1A7-F0653DC3676C}"/>
    <dgm:cxn modelId="{D49D23F3-6F53-4E6F-8219-845D1AB4DDF8}" type="presOf" srcId="{02E03932-3F0C-4C95-8DFF-07D3D0340D14}" destId="{0CA935B8-ADA6-45A4-B62A-1F5CDAFC65C8}" srcOrd="0" destOrd="0" presId="urn:microsoft.com/office/officeart/2005/8/layout/vList2"/>
    <dgm:cxn modelId="{A8AB07DD-0D50-4D5E-B545-57525A7B574E}" type="presParOf" srcId="{0CA935B8-ADA6-45A4-B62A-1F5CDAFC65C8}" destId="{4F7ACE44-9AA7-467F-A7FF-65A29FBA3399}" srcOrd="0" destOrd="0" presId="urn:microsoft.com/office/officeart/2005/8/layout/vList2"/>
    <dgm:cxn modelId="{2E566397-B42E-4610-AE4D-2C0A00F4E081}" type="presParOf" srcId="{0CA935B8-ADA6-45A4-B62A-1F5CDAFC65C8}" destId="{4A7A1B96-90D8-4C4A-8983-6676355C0372}" srcOrd="1" destOrd="0" presId="urn:microsoft.com/office/officeart/2005/8/layout/vList2"/>
    <dgm:cxn modelId="{5675C92C-71E6-4D02-A9F9-C74C7194FBD0}" type="presParOf" srcId="{0CA935B8-ADA6-45A4-B62A-1F5CDAFC65C8}" destId="{6FC85E4B-439B-4749-81A2-6C5A8F13EA9B}" srcOrd="2" destOrd="0" presId="urn:microsoft.com/office/officeart/2005/8/layout/vList2"/>
    <dgm:cxn modelId="{DA8F171C-0FB7-477E-8461-F791C7EDF3BD}" type="presParOf" srcId="{0CA935B8-ADA6-45A4-B62A-1F5CDAFC65C8}" destId="{A017276A-1704-42B7-B9D7-3576A878441C}" srcOrd="3" destOrd="0" presId="urn:microsoft.com/office/officeart/2005/8/layout/vList2"/>
    <dgm:cxn modelId="{3B30CEC7-FC53-430F-81F4-A023A2B89335}" type="presParOf" srcId="{0CA935B8-ADA6-45A4-B62A-1F5CDAFC65C8}" destId="{5CBDFD16-62AD-49CB-9D04-F39249D20274}" srcOrd="4" destOrd="0" presId="urn:microsoft.com/office/officeart/2005/8/layout/vList2"/>
    <dgm:cxn modelId="{D6D5D522-01D8-4E9A-8625-EC918618539A}" type="presParOf" srcId="{0CA935B8-ADA6-45A4-B62A-1F5CDAFC65C8}" destId="{8FA4145C-26AE-4FBB-B1C5-EE90D24542BF}" srcOrd="5" destOrd="0" presId="urn:microsoft.com/office/officeart/2005/8/layout/vList2"/>
    <dgm:cxn modelId="{CCFA3BBC-EC3F-4C19-80C9-E1C77CD5F474}" type="presParOf" srcId="{0CA935B8-ADA6-45A4-B62A-1F5CDAFC65C8}" destId="{8A48E630-82C8-45F8-BBEE-A99EB4FD87E1}"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E03932-3F0C-4C95-8DFF-07D3D0340D14}" type="doc">
      <dgm:prSet loTypeId="urn:microsoft.com/office/officeart/2005/8/layout/vList2" loCatId="list" qsTypeId="urn:microsoft.com/office/officeart/2005/8/quickstyle/simple1" qsCatId="simple" csTypeId="urn:microsoft.com/office/officeart/2005/8/colors/colorful1#2" csCatId="colorful" phldr="1"/>
      <dgm:spPr/>
      <dgm:t>
        <a:bodyPr/>
        <a:lstStyle/>
        <a:p>
          <a:endParaRPr lang="en-US"/>
        </a:p>
      </dgm:t>
    </dgm:pt>
    <dgm:pt modelId="{8AF131F2-5278-4F75-A37A-8E4999FDDF65}">
      <dgm:prSet phldrT="[Text]" custT="1"/>
      <dgm:spPr/>
      <dgm:t>
        <a:bodyPr/>
        <a:lstStyle/>
        <a:p>
          <a:r>
            <a:rPr lang="en-US" sz="1800" i="0" dirty="0" smtClean="0"/>
            <a:t>The expression involved in a switch statement may be an arithmetic expression.</a:t>
          </a:r>
          <a:endParaRPr lang="en-US" sz="1800" i="0" dirty="0"/>
        </a:p>
      </dgm:t>
    </dgm:pt>
    <dgm:pt modelId="{8AB8B9E5-F1EB-41E2-8F3D-2AC3143B0627}" type="parTrans" cxnId="{1544B423-5B84-4148-A396-3280869E6F7A}">
      <dgm:prSet/>
      <dgm:spPr/>
      <dgm:t>
        <a:bodyPr/>
        <a:lstStyle/>
        <a:p>
          <a:endParaRPr lang="en-US"/>
        </a:p>
      </dgm:t>
    </dgm:pt>
    <dgm:pt modelId="{761C89C5-AB12-47FF-9068-73FA9135E2C9}" type="sibTrans" cxnId="{1544B423-5B84-4148-A396-3280869E6F7A}">
      <dgm:prSet/>
      <dgm:spPr/>
      <dgm:t>
        <a:bodyPr/>
        <a:lstStyle/>
        <a:p>
          <a:endParaRPr lang="en-US"/>
        </a:p>
      </dgm:t>
    </dgm:pt>
    <dgm:pt modelId="{55539CB4-AAA3-46BD-BE7C-DE1F46A3E553}">
      <dgm:prSet phldrT="[Text]" custT="1"/>
      <dgm:spPr/>
      <dgm:t>
        <a:bodyPr/>
        <a:lstStyle/>
        <a:p>
          <a:r>
            <a:rPr lang="en-US" sz="1800" dirty="0" smtClean="0"/>
            <a:t>The body of a case may be empty.</a:t>
          </a:r>
          <a:endParaRPr lang="en-US" sz="1800" dirty="0"/>
        </a:p>
      </dgm:t>
    </dgm:pt>
    <dgm:pt modelId="{2334C502-7E83-4CC1-BFC4-C715198F350F}" type="parTrans" cxnId="{A744A578-A675-4EC4-B4C8-65B1D545EA35}">
      <dgm:prSet/>
      <dgm:spPr/>
      <dgm:t>
        <a:bodyPr/>
        <a:lstStyle/>
        <a:p>
          <a:endParaRPr lang="en-US"/>
        </a:p>
      </dgm:t>
    </dgm:pt>
    <dgm:pt modelId="{96A0E533-3E45-4AEF-A9F1-B6E2632B88C9}" type="sibTrans" cxnId="{A744A578-A675-4EC4-B4C8-65B1D545EA35}">
      <dgm:prSet/>
      <dgm:spPr/>
      <dgm:t>
        <a:bodyPr/>
        <a:lstStyle/>
        <a:p>
          <a:endParaRPr lang="en-US"/>
        </a:p>
      </dgm:t>
    </dgm:pt>
    <dgm:pt modelId="{84DA6026-B381-4182-A796-2A88A9B4FED0}">
      <dgm:prSet custT="1"/>
      <dgm:spPr/>
      <dgm:t>
        <a:bodyPr/>
        <a:lstStyle/>
        <a:p>
          <a:r>
            <a:rPr lang="en-US" sz="1800" dirty="0" smtClean="0"/>
            <a:t>The default part is optional.</a:t>
          </a:r>
        </a:p>
      </dgm:t>
    </dgm:pt>
    <dgm:pt modelId="{988FD64A-1748-48D4-8F50-0986F5A7CE83}" type="parTrans" cxnId="{6C6D7C1C-D05D-469A-AEAA-053240F2DB74}">
      <dgm:prSet/>
      <dgm:spPr/>
      <dgm:t>
        <a:bodyPr/>
        <a:lstStyle/>
        <a:p>
          <a:endParaRPr lang="en-US"/>
        </a:p>
      </dgm:t>
    </dgm:pt>
    <dgm:pt modelId="{E82EB59C-B2D5-41E7-8E67-A37A7121B885}" type="sibTrans" cxnId="{6C6D7C1C-D05D-469A-AEAA-053240F2DB74}">
      <dgm:prSet/>
      <dgm:spPr/>
      <dgm:t>
        <a:bodyPr/>
        <a:lstStyle/>
        <a:p>
          <a:endParaRPr lang="en-US"/>
        </a:p>
      </dgm:t>
    </dgm:pt>
    <dgm:pt modelId="{E08E8011-748B-432D-AA25-88D4910646B2}">
      <dgm:prSet custT="1"/>
      <dgm:spPr/>
      <dgm:t>
        <a:bodyPr/>
        <a:lstStyle/>
        <a:p>
          <a:r>
            <a:rPr lang="en-US" sz="1800" dirty="0" smtClean="0"/>
            <a:t>The body of a case should have the break statement.</a:t>
          </a:r>
        </a:p>
      </dgm:t>
    </dgm:pt>
    <dgm:pt modelId="{99266955-0D87-44AF-98F4-54290C341D7D}" type="parTrans" cxnId="{6C393EC3-5C14-4E31-AC8C-4CE3A0114CC6}">
      <dgm:prSet/>
      <dgm:spPr/>
      <dgm:t>
        <a:bodyPr/>
        <a:lstStyle/>
        <a:p>
          <a:endParaRPr lang="en-US"/>
        </a:p>
      </dgm:t>
    </dgm:pt>
    <dgm:pt modelId="{C3E4CCA6-6D78-4486-A1A7-F0653DC3676C}" type="sibTrans" cxnId="{6C393EC3-5C14-4E31-AC8C-4CE3A0114CC6}">
      <dgm:prSet/>
      <dgm:spPr/>
      <dgm:t>
        <a:bodyPr/>
        <a:lstStyle/>
        <a:p>
          <a:endParaRPr lang="en-US"/>
        </a:p>
      </dgm:t>
    </dgm:pt>
    <dgm:pt modelId="{0CA935B8-ADA6-45A4-B62A-1F5CDAFC65C8}" type="pres">
      <dgm:prSet presAssocID="{02E03932-3F0C-4C95-8DFF-07D3D0340D14}" presName="linear" presStyleCnt="0">
        <dgm:presLayoutVars>
          <dgm:animLvl val="lvl"/>
          <dgm:resizeHandles val="exact"/>
        </dgm:presLayoutVars>
      </dgm:prSet>
      <dgm:spPr/>
      <dgm:t>
        <a:bodyPr/>
        <a:lstStyle/>
        <a:p>
          <a:endParaRPr lang="en-US"/>
        </a:p>
      </dgm:t>
    </dgm:pt>
    <dgm:pt modelId="{4F7ACE44-9AA7-467F-A7FF-65A29FBA3399}" type="pres">
      <dgm:prSet presAssocID="{8AF131F2-5278-4F75-A37A-8E4999FDDF65}" presName="parentText" presStyleLbl="node1" presStyleIdx="0" presStyleCnt="4" custLinFactNeighborX="-1250" custLinFactNeighborY="-66513">
        <dgm:presLayoutVars>
          <dgm:chMax val="0"/>
          <dgm:bulletEnabled val="1"/>
        </dgm:presLayoutVars>
      </dgm:prSet>
      <dgm:spPr/>
      <dgm:t>
        <a:bodyPr/>
        <a:lstStyle/>
        <a:p>
          <a:endParaRPr lang="en-US"/>
        </a:p>
      </dgm:t>
    </dgm:pt>
    <dgm:pt modelId="{4A7A1B96-90D8-4C4A-8983-6676355C0372}" type="pres">
      <dgm:prSet presAssocID="{761C89C5-AB12-47FF-9068-73FA9135E2C9}" presName="spacer" presStyleCnt="0"/>
      <dgm:spPr/>
    </dgm:pt>
    <dgm:pt modelId="{6FC85E4B-439B-4749-81A2-6C5A8F13EA9B}" type="pres">
      <dgm:prSet presAssocID="{55539CB4-AAA3-46BD-BE7C-DE1F46A3E553}" presName="parentText" presStyleLbl="node1" presStyleIdx="1" presStyleCnt="4" custLinFactNeighborX="-1250" custLinFactNeighborY="-98164">
        <dgm:presLayoutVars>
          <dgm:chMax val="0"/>
          <dgm:bulletEnabled val="1"/>
        </dgm:presLayoutVars>
      </dgm:prSet>
      <dgm:spPr/>
      <dgm:t>
        <a:bodyPr/>
        <a:lstStyle/>
        <a:p>
          <a:endParaRPr lang="en-US"/>
        </a:p>
      </dgm:t>
    </dgm:pt>
    <dgm:pt modelId="{A017276A-1704-42B7-B9D7-3576A878441C}" type="pres">
      <dgm:prSet presAssocID="{96A0E533-3E45-4AEF-A9F1-B6E2632B88C9}" presName="spacer" presStyleCnt="0"/>
      <dgm:spPr/>
    </dgm:pt>
    <dgm:pt modelId="{5CBDFD16-62AD-49CB-9D04-F39249D20274}" type="pres">
      <dgm:prSet presAssocID="{E08E8011-748B-432D-AA25-88D4910646B2}" presName="parentText" presStyleLbl="node1" presStyleIdx="2" presStyleCnt="4" custLinFactY="-7384" custLinFactNeighborY="-100000">
        <dgm:presLayoutVars>
          <dgm:chMax val="0"/>
          <dgm:bulletEnabled val="1"/>
        </dgm:presLayoutVars>
      </dgm:prSet>
      <dgm:spPr/>
      <dgm:t>
        <a:bodyPr/>
        <a:lstStyle/>
        <a:p>
          <a:endParaRPr lang="en-US"/>
        </a:p>
      </dgm:t>
    </dgm:pt>
    <dgm:pt modelId="{8FA4145C-26AE-4FBB-B1C5-EE90D24542BF}" type="pres">
      <dgm:prSet presAssocID="{C3E4CCA6-6D78-4486-A1A7-F0653DC3676C}" presName="spacer" presStyleCnt="0"/>
      <dgm:spPr/>
    </dgm:pt>
    <dgm:pt modelId="{8A48E630-82C8-45F8-BBEE-A99EB4FD87E1}" type="pres">
      <dgm:prSet presAssocID="{84DA6026-B381-4182-A796-2A88A9B4FED0}" presName="parentText" presStyleLbl="node1" presStyleIdx="3" presStyleCnt="4" custLinFactY="-14344" custLinFactNeighborY="-100000">
        <dgm:presLayoutVars>
          <dgm:chMax val="0"/>
          <dgm:bulletEnabled val="1"/>
        </dgm:presLayoutVars>
      </dgm:prSet>
      <dgm:spPr/>
      <dgm:t>
        <a:bodyPr/>
        <a:lstStyle/>
        <a:p>
          <a:endParaRPr lang="en-US"/>
        </a:p>
      </dgm:t>
    </dgm:pt>
  </dgm:ptLst>
  <dgm:cxnLst>
    <dgm:cxn modelId="{99966DF0-89E3-4E88-9698-37A96EAE9C21}" type="presOf" srcId="{02E03932-3F0C-4C95-8DFF-07D3D0340D14}" destId="{0CA935B8-ADA6-45A4-B62A-1F5CDAFC65C8}" srcOrd="0" destOrd="0" presId="urn:microsoft.com/office/officeart/2005/8/layout/vList2"/>
    <dgm:cxn modelId="{2088D9C0-ECBD-4F43-9D4E-6CFFAAB19D34}" type="presOf" srcId="{55539CB4-AAA3-46BD-BE7C-DE1F46A3E553}" destId="{6FC85E4B-439B-4749-81A2-6C5A8F13EA9B}" srcOrd="0" destOrd="0" presId="urn:microsoft.com/office/officeart/2005/8/layout/vList2"/>
    <dgm:cxn modelId="{48E59183-919B-4B53-954F-821BE395F0CF}" type="presOf" srcId="{84DA6026-B381-4182-A796-2A88A9B4FED0}" destId="{8A48E630-82C8-45F8-BBEE-A99EB4FD87E1}" srcOrd="0" destOrd="0" presId="urn:microsoft.com/office/officeart/2005/8/layout/vList2"/>
    <dgm:cxn modelId="{672C757B-002B-4323-A2E0-0DEF9FFD1609}" type="presOf" srcId="{8AF131F2-5278-4F75-A37A-8E4999FDDF65}" destId="{4F7ACE44-9AA7-467F-A7FF-65A29FBA3399}" srcOrd="0" destOrd="0" presId="urn:microsoft.com/office/officeart/2005/8/layout/vList2"/>
    <dgm:cxn modelId="{A744A578-A675-4EC4-B4C8-65B1D545EA35}" srcId="{02E03932-3F0C-4C95-8DFF-07D3D0340D14}" destId="{55539CB4-AAA3-46BD-BE7C-DE1F46A3E553}" srcOrd="1" destOrd="0" parTransId="{2334C502-7E83-4CC1-BFC4-C715198F350F}" sibTransId="{96A0E533-3E45-4AEF-A9F1-B6E2632B88C9}"/>
    <dgm:cxn modelId="{DD47DEB7-D3EF-4B69-8D88-95379AC51E83}" type="presOf" srcId="{E08E8011-748B-432D-AA25-88D4910646B2}" destId="{5CBDFD16-62AD-49CB-9D04-F39249D20274}" srcOrd="0" destOrd="0" presId="urn:microsoft.com/office/officeart/2005/8/layout/vList2"/>
    <dgm:cxn modelId="{1544B423-5B84-4148-A396-3280869E6F7A}" srcId="{02E03932-3F0C-4C95-8DFF-07D3D0340D14}" destId="{8AF131F2-5278-4F75-A37A-8E4999FDDF65}" srcOrd="0" destOrd="0" parTransId="{8AB8B9E5-F1EB-41E2-8F3D-2AC3143B0627}" sibTransId="{761C89C5-AB12-47FF-9068-73FA9135E2C9}"/>
    <dgm:cxn modelId="{6C393EC3-5C14-4E31-AC8C-4CE3A0114CC6}" srcId="{02E03932-3F0C-4C95-8DFF-07D3D0340D14}" destId="{E08E8011-748B-432D-AA25-88D4910646B2}" srcOrd="2" destOrd="0" parTransId="{99266955-0D87-44AF-98F4-54290C341D7D}" sibTransId="{C3E4CCA6-6D78-4486-A1A7-F0653DC3676C}"/>
    <dgm:cxn modelId="{6C6D7C1C-D05D-469A-AEAA-053240F2DB74}" srcId="{02E03932-3F0C-4C95-8DFF-07D3D0340D14}" destId="{84DA6026-B381-4182-A796-2A88A9B4FED0}" srcOrd="3" destOrd="0" parTransId="{988FD64A-1748-48D4-8F50-0986F5A7CE83}" sibTransId="{E82EB59C-B2D5-41E7-8E67-A37A7121B885}"/>
    <dgm:cxn modelId="{48455319-DF66-4AE3-B0DE-72C8B5C6575C}" type="presParOf" srcId="{0CA935B8-ADA6-45A4-B62A-1F5CDAFC65C8}" destId="{4F7ACE44-9AA7-467F-A7FF-65A29FBA3399}" srcOrd="0" destOrd="0" presId="urn:microsoft.com/office/officeart/2005/8/layout/vList2"/>
    <dgm:cxn modelId="{A358CDA0-0287-44A2-8044-5745F1DA71EF}" type="presParOf" srcId="{0CA935B8-ADA6-45A4-B62A-1F5CDAFC65C8}" destId="{4A7A1B96-90D8-4C4A-8983-6676355C0372}" srcOrd="1" destOrd="0" presId="urn:microsoft.com/office/officeart/2005/8/layout/vList2"/>
    <dgm:cxn modelId="{7CBE7567-A4EA-4CCE-97D0-F485AB363B66}" type="presParOf" srcId="{0CA935B8-ADA6-45A4-B62A-1F5CDAFC65C8}" destId="{6FC85E4B-439B-4749-81A2-6C5A8F13EA9B}" srcOrd="2" destOrd="0" presId="urn:microsoft.com/office/officeart/2005/8/layout/vList2"/>
    <dgm:cxn modelId="{AD345291-4740-4759-87E7-3A3DE86A4B4D}" type="presParOf" srcId="{0CA935B8-ADA6-45A4-B62A-1F5CDAFC65C8}" destId="{A017276A-1704-42B7-B9D7-3576A878441C}" srcOrd="3" destOrd="0" presId="urn:microsoft.com/office/officeart/2005/8/layout/vList2"/>
    <dgm:cxn modelId="{49CA1EEA-73ED-4B9D-B225-1A9084306A17}" type="presParOf" srcId="{0CA935B8-ADA6-45A4-B62A-1F5CDAFC65C8}" destId="{5CBDFD16-62AD-49CB-9D04-F39249D20274}" srcOrd="4" destOrd="0" presId="urn:microsoft.com/office/officeart/2005/8/layout/vList2"/>
    <dgm:cxn modelId="{BC788C50-8EB4-4136-B66A-A442B926F9F9}" type="presParOf" srcId="{0CA935B8-ADA6-45A4-B62A-1F5CDAFC65C8}" destId="{8FA4145C-26AE-4FBB-B1C5-EE90D24542BF}" srcOrd="5" destOrd="0" presId="urn:microsoft.com/office/officeart/2005/8/layout/vList2"/>
    <dgm:cxn modelId="{5AB158C5-6CD3-4C60-8969-31AEC38650F2}" type="presParOf" srcId="{0CA935B8-ADA6-45A4-B62A-1F5CDAFC65C8}" destId="{8A48E630-82C8-45F8-BBEE-A99EB4FD87E1}"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E03932-3F0C-4C95-8DFF-07D3D0340D14}" type="doc">
      <dgm:prSet loTypeId="urn:microsoft.com/office/officeart/2005/8/layout/vList2" loCatId="list" qsTypeId="urn:microsoft.com/office/officeart/2005/8/quickstyle/simple1" qsCatId="simple" csTypeId="urn:microsoft.com/office/officeart/2005/8/colors/colorful1#3" csCatId="colorful" phldr="1"/>
      <dgm:spPr/>
      <dgm:t>
        <a:bodyPr/>
        <a:lstStyle/>
        <a:p>
          <a:endParaRPr lang="en-US"/>
        </a:p>
      </dgm:t>
    </dgm:pt>
    <dgm:pt modelId="{8AF131F2-5278-4F75-A37A-8E4999FDDF65}">
      <dgm:prSet phldrT="[Text]" custT="1"/>
      <dgm:spPr/>
      <dgm:t>
        <a:bodyPr/>
        <a:lstStyle/>
        <a:p>
          <a:r>
            <a:rPr lang="en-US" sz="1800" dirty="0" smtClean="0"/>
            <a:t>Write a program to </a:t>
          </a:r>
          <a:r>
            <a:rPr lang="en-US" sz="1800" dirty="0" smtClean="0">
              <a:solidFill>
                <a:schemeClr val="bg1"/>
              </a:solidFill>
            </a:rPr>
            <a:t>find the </a:t>
          </a:r>
          <a:r>
            <a:rPr lang="en-US" sz="1800" dirty="0" smtClean="0"/>
            <a:t>number of digits in a number.</a:t>
          </a:r>
          <a:endParaRPr lang="en-US" sz="1800" i="0" dirty="0"/>
        </a:p>
      </dgm:t>
    </dgm:pt>
    <dgm:pt modelId="{8AB8B9E5-F1EB-41E2-8F3D-2AC3143B0627}" type="parTrans" cxnId="{1544B423-5B84-4148-A396-3280869E6F7A}">
      <dgm:prSet/>
      <dgm:spPr/>
      <dgm:t>
        <a:bodyPr/>
        <a:lstStyle/>
        <a:p>
          <a:endParaRPr lang="en-US"/>
        </a:p>
      </dgm:t>
    </dgm:pt>
    <dgm:pt modelId="{761C89C5-AB12-47FF-9068-73FA9135E2C9}" type="sibTrans" cxnId="{1544B423-5B84-4148-A396-3280869E6F7A}">
      <dgm:prSet/>
      <dgm:spPr/>
      <dgm:t>
        <a:bodyPr/>
        <a:lstStyle/>
        <a:p>
          <a:endParaRPr lang="en-US"/>
        </a:p>
      </dgm:t>
    </dgm:pt>
    <dgm:pt modelId="{55539CB4-AAA3-46BD-BE7C-DE1F46A3E553}">
      <dgm:prSet phldrT="[Text]" custT="1"/>
      <dgm:spPr/>
      <dgm:t>
        <a:bodyPr/>
        <a:lstStyle/>
        <a:p>
          <a:r>
            <a:rPr lang="en-US" sz="1800" dirty="0" smtClean="0"/>
            <a:t>Write a program to find </a:t>
          </a:r>
          <a:r>
            <a:rPr lang="en-US" sz="1800" dirty="0" smtClean="0">
              <a:solidFill>
                <a:schemeClr val="bg1"/>
              </a:solidFill>
            </a:rPr>
            <a:t>the largest </a:t>
          </a:r>
          <a:r>
            <a:rPr lang="en-US" sz="1800" dirty="0" smtClean="0"/>
            <a:t>among three numbers.</a:t>
          </a:r>
          <a:endParaRPr lang="en-US" sz="1800" dirty="0"/>
        </a:p>
      </dgm:t>
    </dgm:pt>
    <dgm:pt modelId="{2334C502-7E83-4CC1-BFC4-C715198F350F}" type="parTrans" cxnId="{A744A578-A675-4EC4-B4C8-65B1D545EA35}">
      <dgm:prSet/>
      <dgm:spPr/>
      <dgm:t>
        <a:bodyPr/>
        <a:lstStyle/>
        <a:p>
          <a:endParaRPr lang="en-US"/>
        </a:p>
      </dgm:t>
    </dgm:pt>
    <dgm:pt modelId="{96A0E533-3E45-4AEF-A9F1-B6E2632B88C9}" type="sibTrans" cxnId="{A744A578-A675-4EC4-B4C8-65B1D545EA35}">
      <dgm:prSet/>
      <dgm:spPr/>
      <dgm:t>
        <a:bodyPr/>
        <a:lstStyle/>
        <a:p>
          <a:endParaRPr lang="en-US"/>
        </a:p>
      </dgm:t>
    </dgm:pt>
    <dgm:pt modelId="{84DA6026-B381-4182-A796-2A88A9B4FED0}">
      <dgm:prSet custT="1"/>
      <dgm:spPr/>
      <dgm:t>
        <a:bodyPr/>
        <a:lstStyle/>
        <a:p>
          <a:r>
            <a:rPr lang="en-US" sz="1800" dirty="0" smtClean="0"/>
            <a:t>Write a program to </a:t>
          </a:r>
          <a:r>
            <a:rPr lang="en-US" sz="1800" dirty="0" smtClean="0">
              <a:solidFill>
                <a:schemeClr val="bg1"/>
              </a:solidFill>
            </a:rPr>
            <a:t>create a simple </a:t>
          </a:r>
          <a:r>
            <a:rPr lang="en-US" sz="1800" dirty="0" smtClean="0"/>
            <a:t>calculator (Add, Subtract, Multiply, Divide) functionality.</a:t>
          </a:r>
        </a:p>
      </dgm:t>
    </dgm:pt>
    <dgm:pt modelId="{988FD64A-1748-48D4-8F50-0986F5A7CE83}" type="parTrans" cxnId="{6C6D7C1C-D05D-469A-AEAA-053240F2DB74}">
      <dgm:prSet/>
      <dgm:spPr/>
      <dgm:t>
        <a:bodyPr/>
        <a:lstStyle/>
        <a:p>
          <a:endParaRPr lang="en-US"/>
        </a:p>
      </dgm:t>
    </dgm:pt>
    <dgm:pt modelId="{E82EB59C-B2D5-41E7-8E67-A37A7121B885}" type="sibTrans" cxnId="{6C6D7C1C-D05D-469A-AEAA-053240F2DB74}">
      <dgm:prSet/>
      <dgm:spPr/>
      <dgm:t>
        <a:bodyPr/>
        <a:lstStyle/>
        <a:p>
          <a:endParaRPr lang="en-US"/>
        </a:p>
      </dgm:t>
    </dgm:pt>
    <dgm:pt modelId="{E08E8011-748B-432D-AA25-88D4910646B2}">
      <dgm:prSet custT="1"/>
      <dgm:spPr/>
      <dgm:t>
        <a:bodyPr/>
        <a:lstStyle/>
        <a:p>
          <a:r>
            <a:rPr lang="en-US" sz="1800" dirty="0" smtClean="0"/>
            <a:t>Write a program to check whether the given number is prime or not.</a:t>
          </a:r>
        </a:p>
      </dgm:t>
    </dgm:pt>
    <dgm:pt modelId="{99266955-0D87-44AF-98F4-54290C341D7D}" type="parTrans" cxnId="{6C393EC3-5C14-4E31-AC8C-4CE3A0114CC6}">
      <dgm:prSet/>
      <dgm:spPr/>
      <dgm:t>
        <a:bodyPr/>
        <a:lstStyle/>
        <a:p>
          <a:endParaRPr lang="en-US"/>
        </a:p>
      </dgm:t>
    </dgm:pt>
    <dgm:pt modelId="{C3E4CCA6-6D78-4486-A1A7-F0653DC3676C}" type="sibTrans" cxnId="{6C393EC3-5C14-4E31-AC8C-4CE3A0114CC6}">
      <dgm:prSet/>
      <dgm:spPr/>
      <dgm:t>
        <a:bodyPr/>
        <a:lstStyle/>
        <a:p>
          <a:endParaRPr lang="en-US"/>
        </a:p>
      </dgm:t>
    </dgm:pt>
    <dgm:pt modelId="{E3EB6D40-0D3F-4AE5-AE80-9EB787CFA12B}">
      <dgm:prSet custT="1"/>
      <dgm:spPr/>
      <dgm:t>
        <a:bodyPr/>
        <a:lstStyle/>
        <a:p>
          <a:r>
            <a:rPr lang="en-US" sz="1800" dirty="0" smtClean="0"/>
            <a:t>Write a program </a:t>
          </a:r>
          <a:r>
            <a:rPr lang="en-US" sz="1800" dirty="0" smtClean="0">
              <a:solidFill>
                <a:schemeClr val="bg1"/>
              </a:solidFill>
            </a:rPr>
            <a:t>to calculate the power of a number </a:t>
          </a:r>
          <a:r>
            <a:rPr lang="en-US" sz="1800" dirty="0" smtClean="0"/>
            <a:t>– get base and exponent as input.</a:t>
          </a:r>
          <a:endParaRPr lang="en-US" sz="1800" dirty="0"/>
        </a:p>
      </dgm:t>
    </dgm:pt>
    <dgm:pt modelId="{7DB30B52-026A-438C-AD01-F855CFDF3EBF}" type="parTrans" cxnId="{8057AFD0-B93C-492A-838C-0948FA8C5E7B}">
      <dgm:prSet/>
      <dgm:spPr/>
      <dgm:t>
        <a:bodyPr/>
        <a:lstStyle/>
        <a:p>
          <a:endParaRPr lang="en-US"/>
        </a:p>
      </dgm:t>
    </dgm:pt>
    <dgm:pt modelId="{75A123FF-2DB7-444B-A1C8-72210E71BDC9}" type="sibTrans" cxnId="{8057AFD0-B93C-492A-838C-0948FA8C5E7B}">
      <dgm:prSet/>
      <dgm:spPr/>
      <dgm:t>
        <a:bodyPr/>
        <a:lstStyle/>
        <a:p>
          <a:endParaRPr lang="en-US"/>
        </a:p>
      </dgm:t>
    </dgm:pt>
    <dgm:pt modelId="{3B7C48D3-0F67-43C5-9AA4-CAC2E99982EC}">
      <dgm:prSet custT="1"/>
      <dgm:spPr/>
      <dgm:t>
        <a:bodyPr/>
        <a:lstStyle/>
        <a:p>
          <a:r>
            <a:rPr lang="en-US" sz="1800" dirty="0" smtClean="0"/>
            <a:t>Write a program to </a:t>
          </a:r>
          <a:r>
            <a:rPr lang="en-US" sz="1800" dirty="0" smtClean="0">
              <a:solidFill>
                <a:schemeClr val="bg1"/>
              </a:solidFill>
            </a:rPr>
            <a:t>calculate the sum </a:t>
          </a:r>
          <a:r>
            <a:rPr lang="en-US" sz="1800" dirty="0" smtClean="0"/>
            <a:t>of N natural numbers.</a:t>
          </a:r>
        </a:p>
      </dgm:t>
    </dgm:pt>
    <dgm:pt modelId="{03085FA1-888B-4281-AF54-D662CF957DE9}" type="parTrans" cxnId="{3E0260B1-25F3-42E6-8B88-2254D6CDD51B}">
      <dgm:prSet/>
      <dgm:spPr/>
      <dgm:t>
        <a:bodyPr/>
        <a:lstStyle/>
        <a:p>
          <a:endParaRPr lang="en-US"/>
        </a:p>
      </dgm:t>
    </dgm:pt>
    <dgm:pt modelId="{37142A56-CF60-4E48-8E3A-B586CD8D166F}" type="sibTrans" cxnId="{3E0260B1-25F3-42E6-8B88-2254D6CDD51B}">
      <dgm:prSet/>
      <dgm:spPr/>
      <dgm:t>
        <a:bodyPr/>
        <a:lstStyle/>
        <a:p>
          <a:endParaRPr lang="en-US"/>
        </a:p>
      </dgm:t>
    </dgm:pt>
    <dgm:pt modelId="{852FA279-C78C-4E7A-A0E5-9D621F6DE47B}">
      <dgm:prSet custT="1"/>
      <dgm:spPr/>
      <dgm:t>
        <a:bodyPr/>
        <a:lstStyle/>
        <a:p>
          <a:r>
            <a:rPr lang="en-US" sz="1800" dirty="0" smtClean="0"/>
            <a:t>Write a program to </a:t>
          </a:r>
          <a:r>
            <a:rPr lang="en-US" sz="1800" dirty="0" smtClean="0">
              <a:solidFill>
                <a:schemeClr val="bg1"/>
              </a:solidFill>
            </a:rPr>
            <a:t>check if the number </a:t>
          </a:r>
          <a:r>
            <a:rPr lang="en-US" sz="1800" dirty="0" smtClean="0"/>
            <a:t>is Armstrong (</a:t>
          </a:r>
          <a:r>
            <a:rPr lang="en-US" sz="1800" b="1" dirty="0" smtClean="0"/>
            <a:t>153 =1*1*1 + 5*5*5+3*3*3)</a:t>
          </a:r>
          <a:endParaRPr lang="en-US" sz="1800" dirty="0"/>
        </a:p>
      </dgm:t>
    </dgm:pt>
    <dgm:pt modelId="{F78D337B-8B9A-4DEE-BB92-BC50DFD678AB}" type="parTrans" cxnId="{3322202F-B93D-4437-9F66-A6248B8F77C3}">
      <dgm:prSet/>
      <dgm:spPr/>
      <dgm:t>
        <a:bodyPr/>
        <a:lstStyle/>
        <a:p>
          <a:endParaRPr lang="en-US"/>
        </a:p>
      </dgm:t>
    </dgm:pt>
    <dgm:pt modelId="{735E403F-D31C-4E68-B743-549F4CDA121A}" type="sibTrans" cxnId="{3322202F-B93D-4437-9F66-A6248B8F77C3}">
      <dgm:prSet/>
      <dgm:spPr/>
      <dgm:t>
        <a:bodyPr/>
        <a:lstStyle/>
        <a:p>
          <a:endParaRPr lang="en-US"/>
        </a:p>
      </dgm:t>
    </dgm:pt>
    <dgm:pt modelId="{0CA935B8-ADA6-45A4-B62A-1F5CDAFC65C8}" type="pres">
      <dgm:prSet presAssocID="{02E03932-3F0C-4C95-8DFF-07D3D0340D14}" presName="linear" presStyleCnt="0">
        <dgm:presLayoutVars>
          <dgm:animLvl val="lvl"/>
          <dgm:resizeHandles val="exact"/>
        </dgm:presLayoutVars>
      </dgm:prSet>
      <dgm:spPr/>
      <dgm:t>
        <a:bodyPr/>
        <a:lstStyle/>
        <a:p>
          <a:endParaRPr lang="en-US"/>
        </a:p>
      </dgm:t>
    </dgm:pt>
    <dgm:pt modelId="{4F7ACE44-9AA7-467F-A7FF-65A29FBA3399}" type="pres">
      <dgm:prSet presAssocID="{8AF131F2-5278-4F75-A37A-8E4999FDDF65}" presName="parentText" presStyleLbl="node1" presStyleIdx="0" presStyleCnt="7" custLinFactNeighborX="-1250" custLinFactNeighborY="-66513">
        <dgm:presLayoutVars>
          <dgm:chMax val="0"/>
          <dgm:bulletEnabled val="1"/>
        </dgm:presLayoutVars>
      </dgm:prSet>
      <dgm:spPr/>
      <dgm:t>
        <a:bodyPr/>
        <a:lstStyle/>
        <a:p>
          <a:endParaRPr lang="en-US"/>
        </a:p>
      </dgm:t>
    </dgm:pt>
    <dgm:pt modelId="{4A7A1B96-90D8-4C4A-8983-6676355C0372}" type="pres">
      <dgm:prSet presAssocID="{761C89C5-AB12-47FF-9068-73FA9135E2C9}" presName="spacer" presStyleCnt="0"/>
      <dgm:spPr/>
    </dgm:pt>
    <dgm:pt modelId="{6FC85E4B-439B-4749-81A2-6C5A8F13EA9B}" type="pres">
      <dgm:prSet presAssocID="{55539CB4-AAA3-46BD-BE7C-DE1F46A3E553}" presName="parentText" presStyleLbl="node1" presStyleIdx="1" presStyleCnt="7" custLinFactNeighborX="-1250" custLinFactNeighborY="-98164">
        <dgm:presLayoutVars>
          <dgm:chMax val="0"/>
          <dgm:bulletEnabled val="1"/>
        </dgm:presLayoutVars>
      </dgm:prSet>
      <dgm:spPr/>
      <dgm:t>
        <a:bodyPr/>
        <a:lstStyle/>
        <a:p>
          <a:endParaRPr lang="en-US"/>
        </a:p>
      </dgm:t>
    </dgm:pt>
    <dgm:pt modelId="{A017276A-1704-42B7-B9D7-3576A878441C}" type="pres">
      <dgm:prSet presAssocID="{96A0E533-3E45-4AEF-A9F1-B6E2632B88C9}" presName="spacer" presStyleCnt="0"/>
      <dgm:spPr/>
    </dgm:pt>
    <dgm:pt modelId="{5CBDFD16-62AD-49CB-9D04-F39249D20274}" type="pres">
      <dgm:prSet presAssocID="{E08E8011-748B-432D-AA25-88D4910646B2}" presName="parentText" presStyleLbl="node1" presStyleIdx="2" presStyleCnt="7" custLinFactY="-7384" custLinFactNeighborY="-100000">
        <dgm:presLayoutVars>
          <dgm:chMax val="0"/>
          <dgm:bulletEnabled val="1"/>
        </dgm:presLayoutVars>
      </dgm:prSet>
      <dgm:spPr/>
      <dgm:t>
        <a:bodyPr/>
        <a:lstStyle/>
        <a:p>
          <a:endParaRPr lang="en-US"/>
        </a:p>
      </dgm:t>
    </dgm:pt>
    <dgm:pt modelId="{8FA4145C-26AE-4FBB-B1C5-EE90D24542BF}" type="pres">
      <dgm:prSet presAssocID="{C3E4CCA6-6D78-4486-A1A7-F0653DC3676C}" presName="spacer" presStyleCnt="0"/>
      <dgm:spPr/>
    </dgm:pt>
    <dgm:pt modelId="{8A48E630-82C8-45F8-BBEE-A99EB4FD87E1}" type="pres">
      <dgm:prSet presAssocID="{84DA6026-B381-4182-A796-2A88A9B4FED0}" presName="parentText" presStyleLbl="node1" presStyleIdx="3" presStyleCnt="7" custLinFactY="-14344" custLinFactNeighborY="-100000">
        <dgm:presLayoutVars>
          <dgm:chMax val="0"/>
          <dgm:bulletEnabled val="1"/>
        </dgm:presLayoutVars>
      </dgm:prSet>
      <dgm:spPr/>
      <dgm:t>
        <a:bodyPr/>
        <a:lstStyle/>
        <a:p>
          <a:endParaRPr lang="en-US"/>
        </a:p>
      </dgm:t>
    </dgm:pt>
    <dgm:pt modelId="{0D59BE2E-947F-4905-A750-55A946A8315E}" type="pres">
      <dgm:prSet presAssocID="{E82EB59C-B2D5-41E7-8E67-A37A7121B885}" presName="spacer" presStyleCnt="0"/>
      <dgm:spPr/>
    </dgm:pt>
    <dgm:pt modelId="{9D57149E-3D36-48E9-A780-934522E1A947}" type="pres">
      <dgm:prSet presAssocID="{852FA279-C78C-4E7A-A0E5-9D621F6DE47B}" presName="parentText" presStyleLbl="node1" presStyleIdx="4" presStyleCnt="7" custLinFactY="-11739" custLinFactNeighborY="-100000">
        <dgm:presLayoutVars>
          <dgm:chMax val="0"/>
          <dgm:bulletEnabled val="1"/>
        </dgm:presLayoutVars>
      </dgm:prSet>
      <dgm:spPr/>
      <dgm:t>
        <a:bodyPr/>
        <a:lstStyle/>
        <a:p>
          <a:endParaRPr lang="en-US"/>
        </a:p>
      </dgm:t>
    </dgm:pt>
    <dgm:pt modelId="{CFA6B1E7-C9F2-4407-9E8B-CEE72BDDE657}" type="pres">
      <dgm:prSet presAssocID="{735E403F-D31C-4E68-B743-549F4CDA121A}" presName="spacer" presStyleCnt="0"/>
      <dgm:spPr/>
    </dgm:pt>
    <dgm:pt modelId="{830C0F1C-501E-4A41-8084-BC0E6AE84E9C}" type="pres">
      <dgm:prSet presAssocID="{3B7C48D3-0F67-43C5-9AA4-CAC2E99982EC}" presName="parentText" presStyleLbl="node1" presStyleIdx="5" presStyleCnt="7" custLinFactY="-12074" custLinFactNeighborY="-100000">
        <dgm:presLayoutVars>
          <dgm:chMax val="0"/>
          <dgm:bulletEnabled val="1"/>
        </dgm:presLayoutVars>
      </dgm:prSet>
      <dgm:spPr/>
      <dgm:t>
        <a:bodyPr/>
        <a:lstStyle/>
        <a:p>
          <a:endParaRPr lang="en-US"/>
        </a:p>
      </dgm:t>
    </dgm:pt>
    <dgm:pt modelId="{765C5667-E908-4779-89A7-C51FB3325FE4}" type="pres">
      <dgm:prSet presAssocID="{37142A56-CF60-4E48-8E3A-B586CD8D166F}" presName="spacer" presStyleCnt="0"/>
      <dgm:spPr/>
    </dgm:pt>
    <dgm:pt modelId="{D4785CD4-18D7-49A9-937C-BFA98F5A923A}" type="pres">
      <dgm:prSet presAssocID="{E3EB6D40-0D3F-4AE5-AE80-9EB787CFA12B}" presName="parentText" presStyleLbl="node1" presStyleIdx="6" presStyleCnt="7" custLinFactY="-12409" custLinFactNeighborX="1099" custLinFactNeighborY="-100000">
        <dgm:presLayoutVars>
          <dgm:chMax val="0"/>
          <dgm:bulletEnabled val="1"/>
        </dgm:presLayoutVars>
      </dgm:prSet>
      <dgm:spPr/>
      <dgm:t>
        <a:bodyPr/>
        <a:lstStyle/>
        <a:p>
          <a:endParaRPr lang="en-US"/>
        </a:p>
      </dgm:t>
    </dgm:pt>
  </dgm:ptLst>
  <dgm:cxnLst>
    <dgm:cxn modelId="{976A09BE-3812-44B0-8810-C1117A250538}" type="presOf" srcId="{852FA279-C78C-4E7A-A0E5-9D621F6DE47B}" destId="{9D57149E-3D36-48E9-A780-934522E1A947}" srcOrd="0" destOrd="0" presId="urn:microsoft.com/office/officeart/2005/8/layout/vList2"/>
    <dgm:cxn modelId="{A744A578-A675-4EC4-B4C8-65B1D545EA35}" srcId="{02E03932-3F0C-4C95-8DFF-07D3D0340D14}" destId="{55539CB4-AAA3-46BD-BE7C-DE1F46A3E553}" srcOrd="1" destOrd="0" parTransId="{2334C502-7E83-4CC1-BFC4-C715198F350F}" sibTransId="{96A0E533-3E45-4AEF-A9F1-B6E2632B88C9}"/>
    <dgm:cxn modelId="{1544B423-5B84-4148-A396-3280869E6F7A}" srcId="{02E03932-3F0C-4C95-8DFF-07D3D0340D14}" destId="{8AF131F2-5278-4F75-A37A-8E4999FDDF65}" srcOrd="0" destOrd="0" parTransId="{8AB8B9E5-F1EB-41E2-8F3D-2AC3143B0627}" sibTransId="{761C89C5-AB12-47FF-9068-73FA9135E2C9}"/>
    <dgm:cxn modelId="{32C4B92B-7385-4025-A51E-C6FF950D6D5A}" type="presOf" srcId="{8AF131F2-5278-4F75-A37A-8E4999FDDF65}" destId="{4F7ACE44-9AA7-467F-A7FF-65A29FBA3399}" srcOrd="0" destOrd="0" presId="urn:microsoft.com/office/officeart/2005/8/layout/vList2"/>
    <dgm:cxn modelId="{8E14CD8D-B528-4F82-A652-0836AF0C55C5}" type="presOf" srcId="{E3EB6D40-0D3F-4AE5-AE80-9EB787CFA12B}" destId="{D4785CD4-18D7-49A9-937C-BFA98F5A923A}" srcOrd="0" destOrd="0" presId="urn:microsoft.com/office/officeart/2005/8/layout/vList2"/>
    <dgm:cxn modelId="{3E0260B1-25F3-42E6-8B88-2254D6CDD51B}" srcId="{02E03932-3F0C-4C95-8DFF-07D3D0340D14}" destId="{3B7C48D3-0F67-43C5-9AA4-CAC2E99982EC}" srcOrd="5" destOrd="0" parTransId="{03085FA1-888B-4281-AF54-D662CF957DE9}" sibTransId="{37142A56-CF60-4E48-8E3A-B586CD8D166F}"/>
    <dgm:cxn modelId="{6C6D7C1C-D05D-469A-AEAA-053240F2DB74}" srcId="{02E03932-3F0C-4C95-8DFF-07D3D0340D14}" destId="{84DA6026-B381-4182-A796-2A88A9B4FED0}" srcOrd="3" destOrd="0" parTransId="{988FD64A-1748-48D4-8F50-0986F5A7CE83}" sibTransId="{E82EB59C-B2D5-41E7-8E67-A37A7121B885}"/>
    <dgm:cxn modelId="{8057AFD0-B93C-492A-838C-0948FA8C5E7B}" srcId="{02E03932-3F0C-4C95-8DFF-07D3D0340D14}" destId="{E3EB6D40-0D3F-4AE5-AE80-9EB787CFA12B}" srcOrd="6" destOrd="0" parTransId="{7DB30B52-026A-438C-AD01-F855CFDF3EBF}" sibTransId="{75A123FF-2DB7-444B-A1C8-72210E71BDC9}"/>
    <dgm:cxn modelId="{5EFEBE8A-FE5C-4BD9-A6E6-36B8E50209C4}" type="presOf" srcId="{E08E8011-748B-432D-AA25-88D4910646B2}" destId="{5CBDFD16-62AD-49CB-9D04-F39249D20274}" srcOrd="0" destOrd="0" presId="urn:microsoft.com/office/officeart/2005/8/layout/vList2"/>
    <dgm:cxn modelId="{840DAA48-3810-460B-B1F1-8B71D552C477}" type="presOf" srcId="{3B7C48D3-0F67-43C5-9AA4-CAC2E99982EC}" destId="{830C0F1C-501E-4A41-8084-BC0E6AE84E9C}" srcOrd="0" destOrd="0" presId="urn:microsoft.com/office/officeart/2005/8/layout/vList2"/>
    <dgm:cxn modelId="{6C393EC3-5C14-4E31-AC8C-4CE3A0114CC6}" srcId="{02E03932-3F0C-4C95-8DFF-07D3D0340D14}" destId="{E08E8011-748B-432D-AA25-88D4910646B2}" srcOrd="2" destOrd="0" parTransId="{99266955-0D87-44AF-98F4-54290C341D7D}" sibTransId="{C3E4CCA6-6D78-4486-A1A7-F0653DC3676C}"/>
    <dgm:cxn modelId="{73414466-1FE6-4FC7-8E36-1A5DF888885C}" type="presOf" srcId="{55539CB4-AAA3-46BD-BE7C-DE1F46A3E553}" destId="{6FC85E4B-439B-4749-81A2-6C5A8F13EA9B}" srcOrd="0" destOrd="0" presId="urn:microsoft.com/office/officeart/2005/8/layout/vList2"/>
    <dgm:cxn modelId="{3322202F-B93D-4437-9F66-A6248B8F77C3}" srcId="{02E03932-3F0C-4C95-8DFF-07D3D0340D14}" destId="{852FA279-C78C-4E7A-A0E5-9D621F6DE47B}" srcOrd="4" destOrd="0" parTransId="{F78D337B-8B9A-4DEE-BB92-BC50DFD678AB}" sibTransId="{735E403F-D31C-4E68-B743-549F4CDA121A}"/>
    <dgm:cxn modelId="{3D67213F-D257-4122-AF3B-042E940A6854}" type="presOf" srcId="{84DA6026-B381-4182-A796-2A88A9B4FED0}" destId="{8A48E630-82C8-45F8-BBEE-A99EB4FD87E1}" srcOrd="0" destOrd="0" presId="urn:microsoft.com/office/officeart/2005/8/layout/vList2"/>
    <dgm:cxn modelId="{ABA8CB91-8767-444F-8367-C042323A5508}" type="presOf" srcId="{02E03932-3F0C-4C95-8DFF-07D3D0340D14}" destId="{0CA935B8-ADA6-45A4-B62A-1F5CDAFC65C8}" srcOrd="0" destOrd="0" presId="urn:microsoft.com/office/officeart/2005/8/layout/vList2"/>
    <dgm:cxn modelId="{54CD3B68-AE9D-4175-8CF6-17011E74C65E}" type="presParOf" srcId="{0CA935B8-ADA6-45A4-B62A-1F5CDAFC65C8}" destId="{4F7ACE44-9AA7-467F-A7FF-65A29FBA3399}" srcOrd="0" destOrd="0" presId="urn:microsoft.com/office/officeart/2005/8/layout/vList2"/>
    <dgm:cxn modelId="{CD6EB0DC-34D8-4AC7-915D-683A3DE0B94D}" type="presParOf" srcId="{0CA935B8-ADA6-45A4-B62A-1F5CDAFC65C8}" destId="{4A7A1B96-90D8-4C4A-8983-6676355C0372}" srcOrd="1" destOrd="0" presId="urn:microsoft.com/office/officeart/2005/8/layout/vList2"/>
    <dgm:cxn modelId="{72823FB7-3252-4E3E-BC3A-C5A8C2A1F5C9}" type="presParOf" srcId="{0CA935B8-ADA6-45A4-B62A-1F5CDAFC65C8}" destId="{6FC85E4B-439B-4749-81A2-6C5A8F13EA9B}" srcOrd="2" destOrd="0" presId="urn:microsoft.com/office/officeart/2005/8/layout/vList2"/>
    <dgm:cxn modelId="{D6DBD0AD-F6D9-4429-AD8C-0098DE1E8D51}" type="presParOf" srcId="{0CA935B8-ADA6-45A4-B62A-1F5CDAFC65C8}" destId="{A017276A-1704-42B7-B9D7-3576A878441C}" srcOrd="3" destOrd="0" presId="urn:microsoft.com/office/officeart/2005/8/layout/vList2"/>
    <dgm:cxn modelId="{64B71B37-A26D-446E-B428-D5C013A12CF4}" type="presParOf" srcId="{0CA935B8-ADA6-45A4-B62A-1F5CDAFC65C8}" destId="{5CBDFD16-62AD-49CB-9D04-F39249D20274}" srcOrd="4" destOrd="0" presId="urn:microsoft.com/office/officeart/2005/8/layout/vList2"/>
    <dgm:cxn modelId="{6DC35D47-67DC-414D-9C6B-CB480C4A3F15}" type="presParOf" srcId="{0CA935B8-ADA6-45A4-B62A-1F5CDAFC65C8}" destId="{8FA4145C-26AE-4FBB-B1C5-EE90D24542BF}" srcOrd="5" destOrd="0" presId="urn:microsoft.com/office/officeart/2005/8/layout/vList2"/>
    <dgm:cxn modelId="{FC4E01E0-C7DE-40F6-AB39-665F5D84E2F5}" type="presParOf" srcId="{0CA935B8-ADA6-45A4-B62A-1F5CDAFC65C8}" destId="{8A48E630-82C8-45F8-BBEE-A99EB4FD87E1}" srcOrd="6" destOrd="0" presId="urn:microsoft.com/office/officeart/2005/8/layout/vList2"/>
    <dgm:cxn modelId="{30C8D38A-6B6F-4279-A9B2-9CB9E1F7D5F3}" type="presParOf" srcId="{0CA935B8-ADA6-45A4-B62A-1F5CDAFC65C8}" destId="{0D59BE2E-947F-4905-A750-55A946A8315E}" srcOrd="7" destOrd="0" presId="urn:microsoft.com/office/officeart/2005/8/layout/vList2"/>
    <dgm:cxn modelId="{D03EE12C-D6D5-4E80-B0F7-5303CFD15F3C}" type="presParOf" srcId="{0CA935B8-ADA6-45A4-B62A-1F5CDAFC65C8}" destId="{9D57149E-3D36-48E9-A780-934522E1A947}" srcOrd="8" destOrd="0" presId="urn:microsoft.com/office/officeart/2005/8/layout/vList2"/>
    <dgm:cxn modelId="{4D6D5BEB-8201-4AEA-A98B-16B7915EC8BF}" type="presParOf" srcId="{0CA935B8-ADA6-45A4-B62A-1F5CDAFC65C8}" destId="{CFA6B1E7-C9F2-4407-9E8B-CEE72BDDE657}" srcOrd="9" destOrd="0" presId="urn:microsoft.com/office/officeart/2005/8/layout/vList2"/>
    <dgm:cxn modelId="{25A5CE52-FA82-4EE2-BEF9-B6F0412493AB}" type="presParOf" srcId="{0CA935B8-ADA6-45A4-B62A-1F5CDAFC65C8}" destId="{830C0F1C-501E-4A41-8084-BC0E6AE84E9C}" srcOrd="10" destOrd="0" presId="urn:microsoft.com/office/officeart/2005/8/layout/vList2"/>
    <dgm:cxn modelId="{B2FBEAD8-43A5-42EF-B8A6-E321D98FC43C}" type="presParOf" srcId="{0CA935B8-ADA6-45A4-B62A-1F5CDAFC65C8}" destId="{765C5667-E908-4779-89A7-C51FB3325FE4}" srcOrd="11" destOrd="0" presId="urn:microsoft.com/office/officeart/2005/8/layout/vList2"/>
    <dgm:cxn modelId="{44234D26-CBEF-4EED-8FA8-8259991BFD7F}" type="presParOf" srcId="{0CA935B8-ADA6-45A4-B62A-1F5CDAFC65C8}" destId="{D4785CD4-18D7-49A9-937C-BFA98F5A923A}"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6D475E-86EE-4B34-8C59-EF7A7CCBCB20}" type="doc">
      <dgm:prSet loTypeId="urn:microsoft.com/office/officeart/2005/8/layout/vList5" loCatId="list" qsTypeId="urn:microsoft.com/office/officeart/2005/8/quickstyle/simple1" qsCatId="simple" csTypeId="urn:microsoft.com/office/officeart/2005/8/colors/colorful1#4" csCatId="colorful" phldr="1"/>
      <dgm:spPr/>
      <dgm:t>
        <a:bodyPr/>
        <a:lstStyle/>
        <a:p>
          <a:endParaRPr lang="en-IN"/>
        </a:p>
      </dgm:t>
    </dgm:pt>
    <dgm:pt modelId="{F4CD6B2A-4770-47F5-8DD5-5293B745F19C}">
      <dgm:prSet phldrT="[Text]" custT="1"/>
      <dgm:spPr/>
      <dgm:t>
        <a:bodyPr/>
        <a:lstStyle/>
        <a:p>
          <a:pPr algn="ctr"/>
          <a:r>
            <a:rPr lang="en-IN" sz="2400" dirty="0" smtClean="0"/>
            <a:t>IF</a:t>
          </a:r>
          <a:endParaRPr lang="en-IN" sz="2400" dirty="0"/>
        </a:p>
      </dgm:t>
    </dgm:pt>
    <dgm:pt modelId="{67F2A385-244F-460B-A1A9-9DBB3ED30EA1}" type="parTrans" cxnId="{E803F112-17A5-4E9C-BDC6-34ACE45DC162}">
      <dgm:prSet/>
      <dgm:spPr/>
      <dgm:t>
        <a:bodyPr/>
        <a:lstStyle/>
        <a:p>
          <a:pPr algn="l"/>
          <a:endParaRPr lang="en-IN" sz="2000"/>
        </a:p>
      </dgm:t>
    </dgm:pt>
    <dgm:pt modelId="{D13BC992-50AD-4710-960F-0FA1242C9993}" type="sibTrans" cxnId="{E803F112-17A5-4E9C-BDC6-34ACE45DC162}">
      <dgm:prSet/>
      <dgm:spPr/>
      <dgm:t>
        <a:bodyPr/>
        <a:lstStyle/>
        <a:p>
          <a:pPr algn="l"/>
          <a:endParaRPr lang="en-IN" sz="2000"/>
        </a:p>
      </dgm:t>
    </dgm:pt>
    <dgm:pt modelId="{975830CB-9BFE-450C-BFA6-56EE166062EE}">
      <dgm:prSet phldrT="[Text]" custT="1"/>
      <dgm:spPr/>
      <dgm:t>
        <a:bodyPr/>
        <a:lstStyle/>
        <a:p>
          <a:pPr algn="l"/>
          <a:r>
            <a:rPr lang="en-US" sz="1600" b="1" dirty="0" smtClean="0"/>
            <a:t>Statement will be executed if and only if a certain Boolean statement is true.</a:t>
          </a:r>
          <a:endParaRPr lang="en-IN" sz="1600" b="1" dirty="0"/>
        </a:p>
      </dgm:t>
    </dgm:pt>
    <dgm:pt modelId="{60028963-8E2A-4A31-A350-2545F2E63AE3}" type="parTrans" cxnId="{4B94CE10-19DA-42C9-95CF-A9AEA78A5070}">
      <dgm:prSet/>
      <dgm:spPr/>
      <dgm:t>
        <a:bodyPr/>
        <a:lstStyle/>
        <a:p>
          <a:pPr algn="l"/>
          <a:endParaRPr lang="en-IN" sz="2000"/>
        </a:p>
      </dgm:t>
    </dgm:pt>
    <dgm:pt modelId="{D9C98880-14E2-448E-BDBD-1F88B6D087BE}" type="sibTrans" cxnId="{4B94CE10-19DA-42C9-95CF-A9AEA78A5070}">
      <dgm:prSet/>
      <dgm:spPr/>
      <dgm:t>
        <a:bodyPr/>
        <a:lstStyle/>
        <a:p>
          <a:pPr algn="l"/>
          <a:endParaRPr lang="en-IN" sz="2000"/>
        </a:p>
      </dgm:t>
    </dgm:pt>
    <dgm:pt modelId="{48291CCD-88E3-4317-B15A-4EA8C1B65CDD}">
      <dgm:prSet phldrT="[Text]" custT="1"/>
      <dgm:spPr/>
      <dgm:t>
        <a:bodyPr/>
        <a:lstStyle/>
        <a:p>
          <a:pPr algn="ctr"/>
          <a:r>
            <a:rPr lang="en-IN" sz="2400" dirty="0" smtClean="0"/>
            <a:t>While  </a:t>
          </a:r>
          <a:endParaRPr lang="en-IN" sz="2400" dirty="0"/>
        </a:p>
      </dgm:t>
    </dgm:pt>
    <dgm:pt modelId="{D446B350-7ADE-426A-B4B0-9FD60A7AAD00}" type="parTrans" cxnId="{BB24CC3C-7101-4586-830D-36C4229A8CE8}">
      <dgm:prSet/>
      <dgm:spPr/>
      <dgm:t>
        <a:bodyPr/>
        <a:lstStyle/>
        <a:p>
          <a:pPr algn="l"/>
          <a:endParaRPr lang="en-IN" sz="2000"/>
        </a:p>
      </dgm:t>
    </dgm:pt>
    <dgm:pt modelId="{25B94AA8-5790-4EBE-9769-1230A031E306}" type="sibTrans" cxnId="{BB24CC3C-7101-4586-830D-36C4229A8CE8}">
      <dgm:prSet/>
      <dgm:spPr/>
      <dgm:t>
        <a:bodyPr/>
        <a:lstStyle/>
        <a:p>
          <a:pPr algn="l"/>
          <a:endParaRPr lang="en-IN" sz="2000"/>
        </a:p>
      </dgm:t>
    </dgm:pt>
    <dgm:pt modelId="{903B1B97-3E09-48AC-8B1C-BC298A656140}">
      <dgm:prSet phldrT="[Text]" custT="1"/>
      <dgm:spPr/>
      <dgm:t>
        <a:bodyPr/>
        <a:lstStyle/>
        <a:p>
          <a:pPr algn="ctr"/>
          <a:r>
            <a:rPr lang="en-IN" sz="2400" dirty="0" smtClean="0"/>
            <a:t>Do while  </a:t>
          </a:r>
          <a:endParaRPr lang="en-IN" sz="2400" dirty="0"/>
        </a:p>
      </dgm:t>
    </dgm:pt>
    <dgm:pt modelId="{8FE0FFFD-FF48-46C6-8539-CE812E21A85B}" type="parTrans" cxnId="{B69AAC3B-DCEA-45AC-8884-051A3C9D2C32}">
      <dgm:prSet/>
      <dgm:spPr/>
      <dgm:t>
        <a:bodyPr/>
        <a:lstStyle/>
        <a:p>
          <a:pPr algn="l"/>
          <a:endParaRPr lang="en-IN" sz="2000"/>
        </a:p>
      </dgm:t>
    </dgm:pt>
    <dgm:pt modelId="{5336026F-702B-4735-AC1B-E2E528FFC593}" type="sibTrans" cxnId="{B69AAC3B-DCEA-45AC-8884-051A3C9D2C32}">
      <dgm:prSet/>
      <dgm:spPr/>
      <dgm:t>
        <a:bodyPr/>
        <a:lstStyle/>
        <a:p>
          <a:pPr algn="l"/>
          <a:endParaRPr lang="en-IN" sz="2000"/>
        </a:p>
      </dgm:t>
    </dgm:pt>
    <dgm:pt modelId="{3B435CAB-595C-4865-856E-EF0F50DFC6D6}">
      <dgm:prSet phldrT="[Text]" custT="1"/>
      <dgm:spPr/>
      <dgm:t>
        <a:bodyPr/>
        <a:lstStyle/>
        <a:p>
          <a:pPr algn="ctr"/>
          <a:r>
            <a:rPr lang="en-IN" sz="2400" dirty="0" smtClean="0"/>
            <a:t>For</a:t>
          </a:r>
          <a:endParaRPr lang="en-IN" sz="2400" dirty="0"/>
        </a:p>
      </dgm:t>
    </dgm:pt>
    <dgm:pt modelId="{09B07E3F-D7BA-4504-937C-9301A99861FF}" type="parTrans" cxnId="{A1737EF0-2DE4-43F9-8A90-0547E43FF493}">
      <dgm:prSet/>
      <dgm:spPr/>
      <dgm:t>
        <a:bodyPr/>
        <a:lstStyle/>
        <a:p>
          <a:pPr algn="l"/>
          <a:endParaRPr lang="en-IN" sz="2000"/>
        </a:p>
      </dgm:t>
    </dgm:pt>
    <dgm:pt modelId="{909271C0-0ED5-411B-A28E-6CC0708B7840}" type="sibTrans" cxnId="{A1737EF0-2DE4-43F9-8A90-0547E43FF493}">
      <dgm:prSet/>
      <dgm:spPr/>
      <dgm:t>
        <a:bodyPr/>
        <a:lstStyle/>
        <a:p>
          <a:pPr algn="l"/>
          <a:endParaRPr lang="en-IN" sz="2000"/>
        </a:p>
      </dgm:t>
    </dgm:pt>
    <dgm:pt modelId="{F7DD327A-2654-4E8A-8A74-539E213511D9}">
      <dgm:prSet phldrT="[Text]" custT="1"/>
      <dgm:spPr/>
      <dgm:t>
        <a:bodyPr/>
        <a:lstStyle/>
        <a:p>
          <a:pPr algn="l"/>
          <a:r>
            <a:rPr lang="en-US" sz="1600" b="1" dirty="0" smtClean="0"/>
            <a:t>It is a statement or block of statements that is repeated as long as some condition is satisfied.</a:t>
          </a:r>
          <a:endParaRPr lang="en-IN" sz="1600" dirty="0"/>
        </a:p>
      </dgm:t>
    </dgm:pt>
    <dgm:pt modelId="{C8825950-C2BE-4040-9AEF-0635E170CB79}" type="parTrans" cxnId="{49FD6309-D601-4D18-B5ED-64DD1EF01E55}">
      <dgm:prSet/>
      <dgm:spPr/>
      <dgm:t>
        <a:bodyPr/>
        <a:lstStyle/>
        <a:p>
          <a:pPr algn="l"/>
          <a:endParaRPr lang="en-IN" sz="2000"/>
        </a:p>
      </dgm:t>
    </dgm:pt>
    <dgm:pt modelId="{7D740DEC-07C5-4AC1-85C5-7C43F6C44750}" type="sibTrans" cxnId="{49FD6309-D601-4D18-B5ED-64DD1EF01E55}">
      <dgm:prSet/>
      <dgm:spPr/>
      <dgm:t>
        <a:bodyPr/>
        <a:lstStyle/>
        <a:p>
          <a:pPr algn="l"/>
          <a:endParaRPr lang="en-IN" sz="2000"/>
        </a:p>
      </dgm:t>
    </dgm:pt>
    <dgm:pt modelId="{6A68532F-68A9-4F41-8AAF-4BF32C81E246}">
      <dgm:prSet phldrT="[Text]" custT="1"/>
      <dgm:spPr/>
      <dgm:t>
        <a:bodyPr/>
        <a:lstStyle/>
        <a:p>
          <a:pPr algn="l"/>
          <a:r>
            <a:rPr lang="en-US" sz="1600" b="1" dirty="0" smtClean="0"/>
            <a:t>Statements inside a do-while loop are executed several times as long as the condition is satisfied. Here statements inside a do-while loop are executed at least once.</a:t>
          </a:r>
          <a:endParaRPr lang="en-IN" sz="1600" b="1" dirty="0"/>
        </a:p>
      </dgm:t>
    </dgm:pt>
    <dgm:pt modelId="{2B6BAD43-3976-4533-A3A9-D275DF398981}" type="parTrans" cxnId="{2F71E279-C938-4FC7-8057-7057A910DB6B}">
      <dgm:prSet/>
      <dgm:spPr/>
      <dgm:t>
        <a:bodyPr/>
        <a:lstStyle/>
        <a:p>
          <a:pPr algn="l"/>
          <a:endParaRPr lang="en-IN" sz="2000"/>
        </a:p>
      </dgm:t>
    </dgm:pt>
    <dgm:pt modelId="{0D88B168-CD94-4EED-B1FA-D5AA2582E4F7}" type="sibTrans" cxnId="{2F71E279-C938-4FC7-8057-7057A910DB6B}">
      <dgm:prSet/>
      <dgm:spPr/>
      <dgm:t>
        <a:bodyPr/>
        <a:lstStyle/>
        <a:p>
          <a:pPr algn="l"/>
          <a:endParaRPr lang="en-IN" sz="2000"/>
        </a:p>
      </dgm:t>
    </dgm:pt>
    <dgm:pt modelId="{16E8F0F2-913E-4E70-9E4C-BE9C03C1E50E}">
      <dgm:prSet phldrT="[Text]" custT="1"/>
      <dgm:spPr/>
      <dgm:t>
        <a:bodyPr/>
        <a:lstStyle/>
        <a:p>
          <a:pPr algn="l"/>
          <a:r>
            <a:rPr lang="en-US" sz="1600" b="1" dirty="0" smtClean="0"/>
            <a:t>For loop allows execution of the same code a number of times</a:t>
          </a:r>
          <a:r>
            <a:rPr lang="en-US" sz="1600" dirty="0" smtClean="0"/>
            <a:t>.</a:t>
          </a:r>
          <a:endParaRPr lang="en-IN" sz="1600" dirty="0"/>
        </a:p>
      </dgm:t>
    </dgm:pt>
    <dgm:pt modelId="{4E1C4330-BA61-4CD7-93F9-DF9B26CA43EC}" type="parTrans" cxnId="{19B00569-F70C-4F4E-9E1D-BAD923F47022}">
      <dgm:prSet/>
      <dgm:spPr/>
      <dgm:t>
        <a:bodyPr/>
        <a:lstStyle/>
        <a:p>
          <a:pPr algn="l"/>
          <a:endParaRPr lang="en-IN" sz="2000"/>
        </a:p>
      </dgm:t>
    </dgm:pt>
    <dgm:pt modelId="{F968723F-759B-4173-8104-4FF4D5467154}" type="sibTrans" cxnId="{19B00569-F70C-4F4E-9E1D-BAD923F47022}">
      <dgm:prSet/>
      <dgm:spPr/>
      <dgm:t>
        <a:bodyPr/>
        <a:lstStyle/>
        <a:p>
          <a:pPr algn="l"/>
          <a:endParaRPr lang="en-IN" sz="2000"/>
        </a:p>
      </dgm:t>
    </dgm:pt>
    <dgm:pt modelId="{2BA60C90-01E4-43F1-B856-5F4A767E47C2}" type="pres">
      <dgm:prSet presAssocID="{CF6D475E-86EE-4B34-8C59-EF7A7CCBCB20}" presName="Name0" presStyleCnt="0">
        <dgm:presLayoutVars>
          <dgm:dir/>
          <dgm:animLvl val="lvl"/>
          <dgm:resizeHandles val="exact"/>
        </dgm:presLayoutVars>
      </dgm:prSet>
      <dgm:spPr/>
      <dgm:t>
        <a:bodyPr/>
        <a:lstStyle/>
        <a:p>
          <a:endParaRPr lang="en-IN"/>
        </a:p>
      </dgm:t>
    </dgm:pt>
    <dgm:pt modelId="{8F5B4670-01B6-4B59-8F8B-30269BAD299E}" type="pres">
      <dgm:prSet presAssocID="{F4CD6B2A-4770-47F5-8DD5-5293B745F19C}" presName="linNode" presStyleCnt="0"/>
      <dgm:spPr/>
      <dgm:t>
        <a:bodyPr/>
        <a:lstStyle/>
        <a:p>
          <a:endParaRPr lang="en-US"/>
        </a:p>
      </dgm:t>
    </dgm:pt>
    <dgm:pt modelId="{A7215D88-4A13-4F68-9508-5B244DECBD93}" type="pres">
      <dgm:prSet presAssocID="{F4CD6B2A-4770-47F5-8DD5-5293B745F19C}" presName="parentText" presStyleLbl="node1" presStyleIdx="0" presStyleCnt="4">
        <dgm:presLayoutVars>
          <dgm:chMax val="1"/>
          <dgm:bulletEnabled val="1"/>
        </dgm:presLayoutVars>
      </dgm:prSet>
      <dgm:spPr/>
      <dgm:t>
        <a:bodyPr/>
        <a:lstStyle/>
        <a:p>
          <a:endParaRPr lang="en-IN"/>
        </a:p>
      </dgm:t>
    </dgm:pt>
    <dgm:pt modelId="{9E0345EC-DA69-456B-AC8B-B621504DB152}" type="pres">
      <dgm:prSet presAssocID="{F4CD6B2A-4770-47F5-8DD5-5293B745F19C}" presName="descendantText" presStyleLbl="alignAccFollowNode1" presStyleIdx="0" presStyleCnt="4">
        <dgm:presLayoutVars>
          <dgm:bulletEnabled val="1"/>
        </dgm:presLayoutVars>
      </dgm:prSet>
      <dgm:spPr/>
      <dgm:t>
        <a:bodyPr/>
        <a:lstStyle/>
        <a:p>
          <a:endParaRPr lang="en-IN"/>
        </a:p>
      </dgm:t>
    </dgm:pt>
    <dgm:pt modelId="{414270A4-A635-4316-B5D8-B9582C1B4ED3}" type="pres">
      <dgm:prSet presAssocID="{D13BC992-50AD-4710-960F-0FA1242C9993}" presName="sp" presStyleCnt="0"/>
      <dgm:spPr/>
      <dgm:t>
        <a:bodyPr/>
        <a:lstStyle/>
        <a:p>
          <a:endParaRPr lang="en-US"/>
        </a:p>
      </dgm:t>
    </dgm:pt>
    <dgm:pt modelId="{AF4E226F-0F2B-49E9-9EB2-FC580C802EE2}" type="pres">
      <dgm:prSet presAssocID="{48291CCD-88E3-4317-B15A-4EA8C1B65CDD}" presName="linNode" presStyleCnt="0"/>
      <dgm:spPr/>
      <dgm:t>
        <a:bodyPr/>
        <a:lstStyle/>
        <a:p>
          <a:endParaRPr lang="en-US"/>
        </a:p>
      </dgm:t>
    </dgm:pt>
    <dgm:pt modelId="{D7A596E4-1915-4D98-841E-2BE0BF140693}" type="pres">
      <dgm:prSet presAssocID="{48291CCD-88E3-4317-B15A-4EA8C1B65CDD}" presName="parentText" presStyleLbl="node1" presStyleIdx="1" presStyleCnt="4">
        <dgm:presLayoutVars>
          <dgm:chMax val="1"/>
          <dgm:bulletEnabled val="1"/>
        </dgm:presLayoutVars>
      </dgm:prSet>
      <dgm:spPr/>
      <dgm:t>
        <a:bodyPr/>
        <a:lstStyle/>
        <a:p>
          <a:endParaRPr lang="en-IN"/>
        </a:p>
      </dgm:t>
    </dgm:pt>
    <dgm:pt modelId="{6D8B1D27-7966-4B10-9A88-BD76074D82CD}" type="pres">
      <dgm:prSet presAssocID="{48291CCD-88E3-4317-B15A-4EA8C1B65CDD}" presName="descendantText" presStyleLbl="alignAccFollowNode1" presStyleIdx="1" presStyleCnt="4">
        <dgm:presLayoutVars>
          <dgm:bulletEnabled val="1"/>
        </dgm:presLayoutVars>
      </dgm:prSet>
      <dgm:spPr/>
      <dgm:t>
        <a:bodyPr/>
        <a:lstStyle/>
        <a:p>
          <a:endParaRPr lang="en-IN"/>
        </a:p>
      </dgm:t>
    </dgm:pt>
    <dgm:pt modelId="{5F0DA5B3-C500-4B34-AD28-ED4A2BA17DA0}" type="pres">
      <dgm:prSet presAssocID="{25B94AA8-5790-4EBE-9769-1230A031E306}" presName="sp" presStyleCnt="0"/>
      <dgm:spPr/>
      <dgm:t>
        <a:bodyPr/>
        <a:lstStyle/>
        <a:p>
          <a:endParaRPr lang="en-US"/>
        </a:p>
      </dgm:t>
    </dgm:pt>
    <dgm:pt modelId="{8797AB60-136C-488E-B00D-39D1833A1803}" type="pres">
      <dgm:prSet presAssocID="{903B1B97-3E09-48AC-8B1C-BC298A656140}" presName="linNode" presStyleCnt="0"/>
      <dgm:spPr/>
      <dgm:t>
        <a:bodyPr/>
        <a:lstStyle/>
        <a:p>
          <a:endParaRPr lang="en-US"/>
        </a:p>
      </dgm:t>
    </dgm:pt>
    <dgm:pt modelId="{DCBF758D-FEB5-444E-A298-57C63228F421}" type="pres">
      <dgm:prSet presAssocID="{903B1B97-3E09-48AC-8B1C-BC298A656140}" presName="parentText" presStyleLbl="node1" presStyleIdx="2" presStyleCnt="4">
        <dgm:presLayoutVars>
          <dgm:chMax val="1"/>
          <dgm:bulletEnabled val="1"/>
        </dgm:presLayoutVars>
      </dgm:prSet>
      <dgm:spPr/>
      <dgm:t>
        <a:bodyPr/>
        <a:lstStyle/>
        <a:p>
          <a:endParaRPr lang="en-IN"/>
        </a:p>
      </dgm:t>
    </dgm:pt>
    <dgm:pt modelId="{BC244AF3-50FB-47FE-A4EF-54C10829A730}" type="pres">
      <dgm:prSet presAssocID="{903B1B97-3E09-48AC-8B1C-BC298A656140}" presName="descendantText" presStyleLbl="alignAccFollowNode1" presStyleIdx="2" presStyleCnt="4" custLinFactNeighborX="100" custLinFactNeighborY="-1562">
        <dgm:presLayoutVars>
          <dgm:bulletEnabled val="1"/>
        </dgm:presLayoutVars>
      </dgm:prSet>
      <dgm:spPr/>
      <dgm:t>
        <a:bodyPr/>
        <a:lstStyle/>
        <a:p>
          <a:endParaRPr lang="en-IN"/>
        </a:p>
      </dgm:t>
    </dgm:pt>
    <dgm:pt modelId="{F83E383D-A970-4ABE-9FCA-7A036FFFA61E}" type="pres">
      <dgm:prSet presAssocID="{5336026F-702B-4735-AC1B-E2E528FFC593}" presName="sp" presStyleCnt="0"/>
      <dgm:spPr/>
      <dgm:t>
        <a:bodyPr/>
        <a:lstStyle/>
        <a:p>
          <a:endParaRPr lang="en-US"/>
        </a:p>
      </dgm:t>
    </dgm:pt>
    <dgm:pt modelId="{09C811D5-174F-4AF0-9C0A-40F51E1F2B9F}" type="pres">
      <dgm:prSet presAssocID="{3B435CAB-595C-4865-856E-EF0F50DFC6D6}" presName="linNode" presStyleCnt="0"/>
      <dgm:spPr/>
      <dgm:t>
        <a:bodyPr/>
        <a:lstStyle/>
        <a:p>
          <a:endParaRPr lang="en-US"/>
        </a:p>
      </dgm:t>
    </dgm:pt>
    <dgm:pt modelId="{09B70059-561C-452B-8431-DF06330F2409}" type="pres">
      <dgm:prSet presAssocID="{3B435CAB-595C-4865-856E-EF0F50DFC6D6}" presName="parentText" presStyleLbl="node1" presStyleIdx="3" presStyleCnt="4">
        <dgm:presLayoutVars>
          <dgm:chMax val="1"/>
          <dgm:bulletEnabled val="1"/>
        </dgm:presLayoutVars>
      </dgm:prSet>
      <dgm:spPr/>
      <dgm:t>
        <a:bodyPr/>
        <a:lstStyle/>
        <a:p>
          <a:endParaRPr lang="en-IN"/>
        </a:p>
      </dgm:t>
    </dgm:pt>
    <dgm:pt modelId="{96B35E1B-B3EA-4B90-88B3-5B676A1B0E78}" type="pres">
      <dgm:prSet presAssocID="{3B435CAB-595C-4865-856E-EF0F50DFC6D6}" presName="descendantText" presStyleLbl="alignAccFollowNode1" presStyleIdx="3" presStyleCnt="4">
        <dgm:presLayoutVars>
          <dgm:bulletEnabled val="1"/>
        </dgm:presLayoutVars>
      </dgm:prSet>
      <dgm:spPr/>
      <dgm:t>
        <a:bodyPr/>
        <a:lstStyle/>
        <a:p>
          <a:endParaRPr lang="en-IN"/>
        </a:p>
      </dgm:t>
    </dgm:pt>
  </dgm:ptLst>
  <dgm:cxnLst>
    <dgm:cxn modelId="{2F71E279-C938-4FC7-8057-7057A910DB6B}" srcId="{903B1B97-3E09-48AC-8B1C-BC298A656140}" destId="{6A68532F-68A9-4F41-8AAF-4BF32C81E246}" srcOrd="0" destOrd="0" parTransId="{2B6BAD43-3976-4533-A3A9-D275DF398981}" sibTransId="{0D88B168-CD94-4EED-B1FA-D5AA2582E4F7}"/>
    <dgm:cxn modelId="{E803F112-17A5-4E9C-BDC6-34ACE45DC162}" srcId="{CF6D475E-86EE-4B34-8C59-EF7A7CCBCB20}" destId="{F4CD6B2A-4770-47F5-8DD5-5293B745F19C}" srcOrd="0" destOrd="0" parTransId="{67F2A385-244F-460B-A1A9-9DBB3ED30EA1}" sibTransId="{D13BC992-50AD-4710-960F-0FA1242C9993}"/>
    <dgm:cxn modelId="{C8AB0D65-6B25-4E68-BF18-332091103883}" type="presOf" srcId="{48291CCD-88E3-4317-B15A-4EA8C1B65CDD}" destId="{D7A596E4-1915-4D98-841E-2BE0BF140693}" srcOrd="0" destOrd="0" presId="urn:microsoft.com/office/officeart/2005/8/layout/vList5"/>
    <dgm:cxn modelId="{A1737EF0-2DE4-43F9-8A90-0547E43FF493}" srcId="{CF6D475E-86EE-4B34-8C59-EF7A7CCBCB20}" destId="{3B435CAB-595C-4865-856E-EF0F50DFC6D6}" srcOrd="3" destOrd="0" parTransId="{09B07E3F-D7BA-4504-937C-9301A99861FF}" sibTransId="{909271C0-0ED5-411B-A28E-6CC0708B7840}"/>
    <dgm:cxn modelId="{BB24CC3C-7101-4586-830D-36C4229A8CE8}" srcId="{CF6D475E-86EE-4B34-8C59-EF7A7CCBCB20}" destId="{48291CCD-88E3-4317-B15A-4EA8C1B65CDD}" srcOrd="1" destOrd="0" parTransId="{D446B350-7ADE-426A-B4B0-9FD60A7AAD00}" sibTransId="{25B94AA8-5790-4EBE-9769-1230A031E306}"/>
    <dgm:cxn modelId="{49F4BA01-5CD5-42EA-9E66-E2C5E6502623}" type="presOf" srcId="{CF6D475E-86EE-4B34-8C59-EF7A7CCBCB20}" destId="{2BA60C90-01E4-43F1-B856-5F4A767E47C2}" srcOrd="0" destOrd="0" presId="urn:microsoft.com/office/officeart/2005/8/layout/vList5"/>
    <dgm:cxn modelId="{209256D2-56F3-485E-9DCA-069815E5CEB2}" type="presOf" srcId="{903B1B97-3E09-48AC-8B1C-BC298A656140}" destId="{DCBF758D-FEB5-444E-A298-57C63228F421}" srcOrd="0" destOrd="0" presId="urn:microsoft.com/office/officeart/2005/8/layout/vList5"/>
    <dgm:cxn modelId="{49FD6309-D601-4D18-B5ED-64DD1EF01E55}" srcId="{48291CCD-88E3-4317-B15A-4EA8C1B65CDD}" destId="{F7DD327A-2654-4E8A-8A74-539E213511D9}" srcOrd="0" destOrd="0" parTransId="{C8825950-C2BE-4040-9AEF-0635E170CB79}" sibTransId="{7D740DEC-07C5-4AC1-85C5-7C43F6C44750}"/>
    <dgm:cxn modelId="{4B94CE10-19DA-42C9-95CF-A9AEA78A5070}" srcId="{F4CD6B2A-4770-47F5-8DD5-5293B745F19C}" destId="{975830CB-9BFE-450C-BFA6-56EE166062EE}" srcOrd="0" destOrd="0" parTransId="{60028963-8E2A-4A31-A350-2545F2E63AE3}" sibTransId="{D9C98880-14E2-448E-BDBD-1F88B6D087BE}"/>
    <dgm:cxn modelId="{7AB88F7C-2133-4F8F-A634-CC6D2856969F}" type="presOf" srcId="{F4CD6B2A-4770-47F5-8DD5-5293B745F19C}" destId="{A7215D88-4A13-4F68-9508-5B244DECBD93}" srcOrd="0" destOrd="0" presId="urn:microsoft.com/office/officeart/2005/8/layout/vList5"/>
    <dgm:cxn modelId="{6A10E090-5E07-4413-B6BC-01EF24200833}" type="presOf" srcId="{3B435CAB-595C-4865-856E-EF0F50DFC6D6}" destId="{09B70059-561C-452B-8431-DF06330F2409}" srcOrd="0" destOrd="0" presId="urn:microsoft.com/office/officeart/2005/8/layout/vList5"/>
    <dgm:cxn modelId="{4ACB523E-7E06-40F1-82AC-F89E5FE069E2}" type="presOf" srcId="{975830CB-9BFE-450C-BFA6-56EE166062EE}" destId="{9E0345EC-DA69-456B-AC8B-B621504DB152}" srcOrd="0" destOrd="0" presId="urn:microsoft.com/office/officeart/2005/8/layout/vList5"/>
    <dgm:cxn modelId="{74343E13-C6D4-4826-BBB9-22636A1D1587}" type="presOf" srcId="{6A68532F-68A9-4F41-8AAF-4BF32C81E246}" destId="{BC244AF3-50FB-47FE-A4EF-54C10829A730}" srcOrd="0" destOrd="0" presId="urn:microsoft.com/office/officeart/2005/8/layout/vList5"/>
    <dgm:cxn modelId="{B69AAC3B-DCEA-45AC-8884-051A3C9D2C32}" srcId="{CF6D475E-86EE-4B34-8C59-EF7A7CCBCB20}" destId="{903B1B97-3E09-48AC-8B1C-BC298A656140}" srcOrd="2" destOrd="0" parTransId="{8FE0FFFD-FF48-46C6-8539-CE812E21A85B}" sibTransId="{5336026F-702B-4735-AC1B-E2E528FFC593}"/>
    <dgm:cxn modelId="{EB59A14F-E236-4FAF-88F9-11E0DE7D3243}" type="presOf" srcId="{16E8F0F2-913E-4E70-9E4C-BE9C03C1E50E}" destId="{96B35E1B-B3EA-4B90-88B3-5B676A1B0E78}" srcOrd="0" destOrd="0" presId="urn:microsoft.com/office/officeart/2005/8/layout/vList5"/>
    <dgm:cxn modelId="{95C90430-33E8-4301-A996-870CB64C72D2}" type="presOf" srcId="{F7DD327A-2654-4E8A-8A74-539E213511D9}" destId="{6D8B1D27-7966-4B10-9A88-BD76074D82CD}" srcOrd="0" destOrd="0" presId="urn:microsoft.com/office/officeart/2005/8/layout/vList5"/>
    <dgm:cxn modelId="{19B00569-F70C-4F4E-9E1D-BAD923F47022}" srcId="{3B435CAB-595C-4865-856E-EF0F50DFC6D6}" destId="{16E8F0F2-913E-4E70-9E4C-BE9C03C1E50E}" srcOrd="0" destOrd="0" parTransId="{4E1C4330-BA61-4CD7-93F9-DF9B26CA43EC}" sibTransId="{F968723F-759B-4173-8104-4FF4D5467154}"/>
    <dgm:cxn modelId="{FA5F628C-9588-4875-9F84-DC16796CB2BA}" type="presParOf" srcId="{2BA60C90-01E4-43F1-B856-5F4A767E47C2}" destId="{8F5B4670-01B6-4B59-8F8B-30269BAD299E}" srcOrd="0" destOrd="0" presId="urn:microsoft.com/office/officeart/2005/8/layout/vList5"/>
    <dgm:cxn modelId="{853D14A8-FF36-4D51-AAD3-3C5A414AEC2A}" type="presParOf" srcId="{8F5B4670-01B6-4B59-8F8B-30269BAD299E}" destId="{A7215D88-4A13-4F68-9508-5B244DECBD93}" srcOrd="0" destOrd="0" presId="urn:microsoft.com/office/officeart/2005/8/layout/vList5"/>
    <dgm:cxn modelId="{84F2BED4-6954-46C5-8EFC-AEBC1A79DEEE}" type="presParOf" srcId="{8F5B4670-01B6-4B59-8F8B-30269BAD299E}" destId="{9E0345EC-DA69-456B-AC8B-B621504DB152}" srcOrd="1" destOrd="0" presId="urn:microsoft.com/office/officeart/2005/8/layout/vList5"/>
    <dgm:cxn modelId="{0B5D55A8-9B7B-4011-9AD2-0A2BF276F608}" type="presParOf" srcId="{2BA60C90-01E4-43F1-B856-5F4A767E47C2}" destId="{414270A4-A635-4316-B5D8-B9582C1B4ED3}" srcOrd="1" destOrd="0" presId="urn:microsoft.com/office/officeart/2005/8/layout/vList5"/>
    <dgm:cxn modelId="{2F8F60CF-39F4-4A59-B3D6-D45A6CBEDF6B}" type="presParOf" srcId="{2BA60C90-01E4-43F1-B856-5F4A767E47C2}" destId="{AF4E226F-0F2B-49E9-9EB2-FC580C802EE2}" srcOrd="2" destOrd="0" presId="urn:microsoft.com/office/officeart/2005/8/layout/vList5"/>
    <dgm:cxn modelId="{A45962EF-844C-4A31-81B2-A5CB1908355C}" type="presParOf" srcId="{AF4E226F-0F2B-49E9-9EB2-FC580C802EE2}" destId="{D7A596E4-1915-4D98-841E-2BE0BF140693}" srcOrd="0" destOrd="0" presId="urn:microsoft.com/office/officeart/2005/8/layout/vList5"/>
    <dgm:cxn modelId="{D1F11DF1-7D5A-4B13-A268-BCBF43D6BD2C}" type="presParOf" srcId="{AF4E226F-0F2B-49E9-9EB2-FC580C802EE2}" destId="{6D8B1D27-7966-4B10-9A88-BD76074D82CD}" srcOrd="1" destOrd="0" presId="urn:microsoft.com/office/officeart/2005/8/layout/vList5"/>
    <dgm:cxn modelId="{7A7C6D48-E45D-4EA2-B52F-CB0732E97A0B}" type="presParOf" srcId="{2BA60C90-01E4-43F1-B856-5F4A767E47C2}" destId="{5F0DA5B3-C500-4B34-AD28-ED4A2BA17DA0}" srcOrd="3" destOrd="0" presId="urn:microsoft.com/office/officeart/2005/8/layout/vList5"/>
    <dgm:cxn modelId="{C1FC92C4-4E81-4EC6-A9E6-FBF8201D8905}" type="presParOf" srcId="{2BA60C90-01E4-43F1-B856-5F4A767E47C2}" destId="{8797AB60-136C-488E-B00D-39D1833A1803}" srcOrd="4" destOrd="0" presId="urn:microsoft.com/office/officeart/2005/8/layout/vList5"/>
    <dgm:cxn modelId="{62D93614-0D3F-4DBE-BC5E-119CE29E465E}" type="presParOf" srcId="{8797AB60-136C-488E-B00D-39D1833A1803}" destId="{DCBF758D-FEB5-444E-A298-57C63228F421}" srcOrd="0" destOrd="0" presId="urn:microsoft.com/office/officeart/2005/8/layout/vList5"/>
    <dgm:cxn modelId="{0F32F8C7-2EA6-46DF-99FC-67E4336B08D1}" type="presParOf" srcId="{8797AB60-136C-488E-B00D-39D1833A1803}" destId="{BC244AF3-50FB-47FE-A4EF-54C10829A730}" srcOrd="1" destOrd="0" presId="urn:microsoft.com/office/officeart/2005/8/layout/vList5"/>
    <dgm:cxn modelId="{CCA1098C-850E-490C-8F2D-89E818F58C07}" type="presParOf" srcId="{2BA60C90-01E4-43F1-B856-5F4A767E47C2}" destId="{F83E383D-A970-4ABE-9FCA-7A036FFFA61E}" srcOrd="5" destOrd="0" presId="urn:microsoft.com/office/officeart/2005/8/layout/vList5"/>
    <dgm:cxn modelId="{5CA5CE90-3D33-4311-84D3-CDB6BD2290D3}" type="presParOf" srcId="{2BA60C90-01E4-43F1-B856-5F4A767E47C2}" destId="{09C811D5-174F-4AF0-9C0A-40F51E1F2B9F}" srcOrd="6" destOrd="0" presId="urn:microsoft.com/office/officeart/2005/8/layout/vList5"/>
    <dgm:cxn modelId="{4A01CA1B-C942-4B0F-A2C3-ADE68D952795}" type="presParOf" srcId="{09C811D5-174F-4AF0-9C0A-40F51E1F2B9F}" destId="{09B70059-561C-452B-8431-DF06330F2409}" srcOrd="0" destOrd="0" presId="urn:microsoft.com/office/officeart/2005/8/layout/vList5"/>
    <dgm:cxn modelId="{B037481D-2CE6-4094-916A-B88B0E5269EA}" type="presParOf" srcId="{09C811D5-174F-4AF0-9C0A-40F51E1F2B9F}" destId="{96B35E1B-B3EA-4B90-88B3-5B676A1B0E7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ECB5FE3-6D9E-480E-93BA-0B6EE6B2325F}" type="datetimeFigureOut">
              <a:rPr lang="en-US"/>
              <a:pPr>
                <a:defRPr/>
              </a:pPr>
              <a:t>5/17/2013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13A1647-89E3-4A8C-B19E-B631415377D1}" type="slidenum">
              <a:rPr lang="en-US"/>
              <a:pPr>
                <a:defRPr/>
              </a:pPr>
              <a:t>‹#›</a:t>
            </a:fld>
            <a:endParaRPr lang="en-US"/>
          </a:p>
        </p:txBody>
      </p:sp>
    </p:spTree>
    <p:extLst>
      <p:ext uri="{BB962C8B-B14F-4D97-AF65-F5344CB8AC3E}">
        <p14:creationId xmlns:p14="http://schemas.microsoft.com/office/powerpoint/2010/main" val="3586144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D19E47DA-7CF4-4A14-B903-0A0F800A3992}" type="slidenum">
              <a:rPr lang="en-US" smtClean="0">
                <a:latin typeface="Calibri" pitchFamily="34" charset="0"/>
              </a:rPr>
              <a:pPr eaLnBrk="1" fontAlgn="base" hangingPunct="1">
                <a:spcBef>
                  <a:spcPct val="0"/>
                </a:spcBef>
                <a:spcAft>
                  <a:spcPct val="0"/>
                </a:spcAft>
              </a:pPr>
              <a:t>10</a:t>
            </a:fld>
            <a:endParaRPr lang="en-US" smtClean="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268C2088-5636-4DF8-ABCE-17A28A0E412A}" type="slidenum">
              <a:rPr lang="en-US" smtClean="0">
                <a:latin typeface="Calibri" pitchFamily="34" charset="0"/>
              </a:rPr>
              <a:pPr eaLnBrk="1" fontAlgn="base" hangingPunct="1">
                <a:spcBef>
                  <a:spcPct val="0"/>
                </a:spcBef>
                <a:spcAft>
                  <a:spcPct val="0"/>
                </a:spcAft>
              </a:pPr>
              <a:t>28</a:t>
            </a:fld>
            <a:endParaRPr lang="en-US" smtClean="0">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N" smtClean="0"/>
              <a:t>transient </a:t>
            </a:r>
          </a:p>
          <a:p>
            <a:pPr eaLnBrk="1" hangingPunct="1">
              <a:spcBef>
                <a:spcPct val="0"/>
              </a:spcBef>
            </a:pPr>
            <a:r>
              <a:rPr lang="en-IN" smtClean="0"/>
              <a:t>Persistence  - the continuance of an effect after the cause is removed. </a:t>
            </a:r>
          </a:p>
        </p:txBody>
      </p:sp>
      <p:sp>
        <p:nvSpPr>
          <p:cNvPr id="78852"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r>
              <a:rPr lang="en-US" smtClean="0">
                <a:latin typeface="Calibri" pitchFamily="34" charset="0"/>
              </a:rPr>
              <a:t>C3 : Protected</a:t>
            </a:r>
          </a:p>
        </p:txBody>
      </p:sp>
      <p:sp>
        <p:nvSpPr>
          <p:cNvPr id="78853"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99498D7A-B0BE-4330-8B6A-4DDADB0B4F07}" type="slidenum">
              <a:rPr lang="en-US" smtClean="0">
                <a:latin typeface="Calibri" pitchFamily="34" charset="0"/>
              </a:rPr>
              <a:pPr eaLnBrk="1" fontAlgn="base" hangingPunct="1">
                <a:spcBef>
                  <a:spcPct val="0"/>
                </a:spcBef>
                <a:spcAft>
                  <a:spcPct val="0"/>
                </a:spcAft>
              </a:pPr>
              <a:t>29</a:t>
            </a:fld>
            <a:endParaRPr lang="en-US" smtClean="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B8D77C12-ABE5-4F14-A67F-BE4DBE4D1A8A}" type="slidenum">
              <a:rPr lang="en-US" smtClean="0">
                <a:latin typeface="Calibri" pitchFamily="34" charset="0"/>
              </a:rPr>
              <a:pPr eaLnBrk="1" fontAlgn="base" hangingPunct="1">
                <a:spcBef>
                  <a:spcPct val="0"/>
                </a:spcBef>
                <a:spcAft>
                  <a:spcPct val="0"/>
                </a:spcAft>
              </a:pPr>
              <a:t>11</a:t>
            </a:fld>
            <a:endParaRPr lang="en-US" smtClean="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975BED2F-99C4-46BF-B5E3-8FD3B1B22FE4}" type="slidenum">
              <a:rPr lang="en-US" smtClean="0">
                <a:latin typeface="Calibri" pitchFamily="34" charset="0"/>
              </a:rPr>
              <a:pPr eaLnBrk="1" fontAlgn="base" hangingPunct="1">
                <a:spcBef>
                  <a:spcPct val="0"/>
                </a:spcBef>
                <a:spcAft>
                  <a:spcPct val="0"/>
                </a:spcAft>
              </a:pPr>
              <a:t>13</a:t>
            </a:fld>
            <a:endParaRPr lang="en-US"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smtClean="0"/>
              <a:t>What kind of restrictions are placed on the values of each case of a switch statement? </a:t>
            </a:r>
          </a:p>
          <a:p>
            <a:pPr eaLnBrk="1" hangingPunct="1">
              <a:spcBef>
                <a:spcPct val="0"/>
              </a:spcBef>
            </a:pPr>
            <a:r>
              <a:rPr lang="en-US" smtClean="0"/>
              <a:t> During compilation, the values of each case of a switch statement must evaluate to a value that can be promoted to an int value. </a:t>
            </a:r>
          </a:p>
          <a:p>
            <a:pPr eaLnBrk="1" hangingPunct="1">
              <a:spcBef>
                <a:spcPct val="0"/>
              </a:spcBef>
            </a:pPr>
            <a:r>
              <a:rPr lang="en-US" smtClean="0"/>
              <a:t>So Switch case accepts only an integer or a character.</a:t>
            </a:r>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972AF62E-B4EC-4425-B468-86BF59CE504B}" type="slidenum">
              <a:rPr lang="en-US" smtClean="0">
                <a:latin typeface="Calibri" pitchFamily="34" charset="0"/>
              </a:rPr>
              <a:pPr eaLnBrk="1" fontAlgn="base" hangingPunct="1">
                <a:spcBef>
                  <a:spcPct val="0"/>
                </a:spcBef>
                <a:spcAft>
                  <a:spcPct val="0"/>
                </a:spcAft>
              </a:pPr>
              <a:t>14</a:t>
            </a:fld>
            <a:endParaRPr lang="en-US" smtClean="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41E02B55-4295-4AB2-85DB-133C5A3656CD}" type="slidenum">
              <a:rPr lang="en-US" smtClean="0">
                <a:latin typeface="Calibri" pitchFamily="34" charset="0"/>
              </a:rPr>
              <a:pPr eaLnBrk="1" fontAlgn="base" hangingPunct="1">
                <a:spcBef>
                  <a:spcPct val="0"/>
                </a:spcBef>
                <a:spcAft>
                  <a:spcPct val="0"/>
                </a:spcAft>
              </a:pPr>
              <a:t>15</a:t>
            </a:fld>
            <a:endParaRPr lang="en-US" smtClean="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ED28735B-7622-4CC9-BCD1-337D16EAE8B9}" type="slidenum">
              <a:rPr lang="en-US" smtClean="0">
                <a:latin typeface="Calibri" pitchFamily="34" charset="0"/>
              </a:rPr>
              <a:pPr eaLnBrk="1" fontAlgn="base" hangingPunct="1">
                <a:spcBef>
                  <a:spcPct val="0"/>
                </a:spcBef>
                <a:spcAft>
                  <a:spcPct val="0"/>
                </a:spcAft>
              </a:pPr>
              <a:t>20</a:t>
            </a:fld>
            <a:endParaRPr lang="en-US" smtClean="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1</a:t>
            </a:r>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D634A5A5-DDE2-41E3-A451-B253AF1E9C1B}" type="slidenum">
              <a:rPr lang="en-US" smtClean="0">
                <a:latin typeface="Calibri" pitchFamily="34" charset="0"/>
              </a:rPr>
              <a:pPr eaLnBrk="1" fontAlgn="base" hangingPunct="1">
                <a:spcBef>
                  <a:spcPct val="0"/>
                </a:spcBef>
                <a:spcAft>
                  <a:spcPct val="0"/>
                </a:spcAft>
              </a:pPr>
              <a:t>24</a:t>
            </a:fld>
            <a:endParaRPr lang="en-US" smtClean="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Tx/>
              <a:buAutoNum type="arabicPeriod"/>
            </a:pPr>
            <a:r>
              <a:rPr lang="en-US" smtClean="0"/>
              <a:t>The condition in the If Statement should be a logical expression. If the statement can exist without else part, we can include more than one statements inside If block as well as Else part.(i, iii, iv)</a:t>
            </a:r>
          </a:p>
          <a:p>
            <a:pPr marL="228600" indent="-228600" eaLnBrk="1" hangingPunct="1">
              <a:spcBef>
                <a:spcPct val="0"/>
              </a:spcBef>
              <a:buFontTx/>
              <a:buAutoNum type="arabicPeriod"/>
            </a:pPr>
            <a:endParaRPr lang="en-US"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938C8B11-A431-46F2-A649-6EC76DCC5482}" type="slidenum">
              <a:rPr lang="en-US" smtClean="0">
                <a:latin typeface="Calibri" pitchFamily="34" charset="0"/>
              </a:rPr>
              <a:pPr eaLnBrk="1" fontAlgn="base" hangingPunct="1">
                <a:spcBef>
                  <a:spcPct val="0"/>
                </a:spcBef>
                <a:spcAft>
                  <a:spcPct val="0"/>
                </a:spcAft>
              </a:pPr>
              <a:t>26</a:t>
            </a:fld>
            <a:endParaRPr lang="en-US" smtClean="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1. The switch statement allows for branching on multiple values of expression. The expression is evaluated, and if it matches any of the case values, execution jumps to that line. Execution continues until either the end of the switch statement or a break statement is encountered. If expression does not match any of the case statements, and if there is a default statement, execution switches to the default statement, otherwise the switch statement ends. </a:t>
            </a:r>
          </a:p>
          <a:p>
            <a:pPr eaLnBrk="1" hangingPunct="1">
              <a:spcBef>
                <a:spcPct val="0"/>
              </a:spcBef>
            </a:pPr>
            <a:endParaRPr 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47776BBC-D4C2-4558-97A5-02539DE0A585}" type="slidenum">
              <a:rPr lang="en-US" smtClean="0">
                <a:latin typeface="Calibri" pitchFamily="34" charset="0"/>
              </a:rPr>
              <a:pPr eaLnBrk="1" fontAlgn="base" hangingPunct="1">
                <a:spcBef>
                  <a:spcPct val="0"/>
                </a:spcBef>
                <a:spcAft>
                  <a:spcPct val="0"/>
                </a:spcAft>
              </a:pPr>
              <a:t>27</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4" name="Picture 3"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246252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p:spPr>
        <p:txBody>
          <a:bodyPr/>
          <a:lstStyle>
            <a:lvl1pPr fontAlgn="auto">
              <a:spcBef>
                <a:spcPts val="0"/>
              </a:spcBef>
              <a:spcAft>
                <a:spcPts val="0"/>
              </a:spcAft>
              <a:defRPr>
                <a:solidFill>
                  <a:schemeClr val="accent2">
                    <a:lumMod val="75000"/>
                  </a:schemeClr>
                </a:solidFill>
                <a:latin typeface="+mn-lt"/>
              </a:defRPr>
            </a:lvl1pPr>
          </a:lstStyle>
          <a:p>
            <a:pPr>
              <a:defRPr/>
            </a:pPr>
            <a:fld id="{6BF8B596-7EAD-478E-AF45-C5D649F1FDB5}" type="slidenum">
              <a:rPr lang="en-US"/>
              <a:pPr>
                <a:defRPr/>
              </a:pPr>
              <a:t>‹#›</a:t>
            </a:fld>
            <a:endParaRPr lang="en-US" dirty="0"/>
          </a:p>
        </p:txBody>
      </p:sp>
    </p:spTree>
    <p:extLst>
      <p:ext uri="{BB962C8B-B14F-4D97-AF65-F5344CB8AC3E}">
        <p14:creationId xmlns:p14="http://schemas.microsoft.com/office/powerpoint/2010/main" val="777716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p:spPr>
        <p:txBody>
          <a:bodyPr/>
          <a:lstStyle>
            <a:lvl1pPr fontAlgn="auto">
              <a:spcBef>
                <a:spcPts val="0"/>
              </a:spcBef>
              <a:spcAft>
                <a:spcPts val="0"/>
              </a:spcAft>
              <a:defRPr>
                <a:solidFill>
                  <a:schemeClr val="accent2">
                    <a:lumMod val="75000"/>
                  </a:schemeClr>
                </a:solidFill>
                <a:latin typeface="+mn-lt"/>
              </a:defRPr>
            </a:lvl1pPr>
          </a:lstStyle>
          <a:p>
            <a:pPr>
              <a:defRPr/>
            </a:pPr>
            <a:fld id="{ADCEF425-82E9-474A-96E9-BDFE770696C5}" type="slidenum">
              <a:rPr lang="en-US"/>
              <a:pPr>
                <a:defRPr/>
              </a:pPr>
              <a:t>‹#›</a:t>
            </a:fld>
            <a:endParaRPr lang="en-US" dirty="0"/>
          </a:p>
        </p:txBody>
      </p:sp>
    </p:spTree>
    <p:extLst>
      <p:ext uri="{BB962C8B-B14F-4D97-AF65-F5344CB8AC3E}">
        <p14:creationId xmlns:p14="http://schemas.microsoft.com/office/powerpoint/2010/main" val="1634571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342900" indent="-342900">
              <a:spcBef>
                <a:spcPct val="20000"/>
              </a:spcBef>
              <a:buFont typeface="Arial" charset="0"/>
              <a:buChar char="•"/>
              <a:defRPr>
                <a:latin typeface="+mn-lt"/>
              </a:defRPr>
            </a:lvl1pPr>
          </a:lstStyle>
          <a:p>
            <a:pPr lvl="0"/>
            <a:r>
              <a:rPr lang="en-US" smtClean="0"/>
              <a:t>Click to edit Master text styles</a:t>
            </a:r>
          </a:p>
          <a:p>
            <a:pPr lvl="1"/>
            <a:r>
              <a:rPr lang="en-US" smtClean="0"/>
              <a:t>Second level</a:t>
            </a:r>
          </a:p>
          <a:p>
            <a:pPr lvl="2"/>
            <a:r>
              <a:rPr lang="en-US" smtClean="0"/>
              <a:t>Third level</a:t>
            </a:r>
          </a:p>
        </p:txBody>
      </p:sp>
      <p:sp>
        <p:nvSpPr>
          <p:cNvPr id="4" name="Slide Number Placeholder 5"/>
          <p:cNvSpPr>
            <a:spLocks noGrp="1"/>
          </p:cNvSpPr>
          <p:nvPr>
            <p:ph type="sldNum" sz="quarter" idx="10"/>
          </p:nvPr>
        </p:nvSpPr>
        <p:spPr>
          <a:xfrm>
            <a:off x="0" y="6473825"/>
            <a:ext cx="457200" cy="277813"/>
          </a:xfrm>
          <a:prstGeom prst="rect">
            <a:avLst/>
          </a:prstGeom>
        </p:spPr>
        <p:txBody>
          <a:bodyPr/>
          <a:lstStyle>
            <a:lvl1pPr fontAlgn="auto">
              <a:spcBef>
                <a:spcPts val="0"/>
              </a:spcBef>
              <a:spcAft>
                <a:spcPts val="0"/>
              </a:spcAft>
              <a:defRPr>
                <a:solidFill>
                  <a:schemeClr val="accent2">
                    <a:lumMod val="75000"/>
                  </a:schemeClr>
                </a:solidFill>
                <a:latin typeface="+mn-lt"/>
              </a:defRPr>
            </a:lvl1pPr>
          </a:lstStyle>
          <a:p>
            <a:pPr>
              <a:defRPr/>
            </a:pPr>
            <a:fld id="{3EE8B0D1-AC3D-41F0-AFEC-A0E1F80908C9}" type="slidenum">
              <a:rPr lang="en-GB"/>
              <a:pPr>
                <a:defRPr/>
              </a:pPr>
              <a:t>‹#›</a:t>
            </a:fld>
            <a:endParaRPr lang="en-GB" dirty="0"/>
          </a:p>
        </p:txBody>
      </p:sp>
    </p:spTree>
    <p:extLst>
      <p:ext uri="{BB962C8B-B14F-4D97-AF65-F5344CB8AC3E}">
        <p14:creationId xmlns:p14="http://schemas.microsoft.com/office/powerpoint/2010/main" val="1328751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700"/>
            <a:ext cx="9144000" cy="683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prstClr val="white"/>
              </a:solidFill>
              <a:cs typeface="Arial" pitchFamily="34" charset="0"/>
            </a:endParaRPr>
          </a:p>
        </p:txBody>
      </p:sp>
      <p:sp>
        <p:nvSpPr>
          <p:cNvPr id="4" name="Rectangle 3"/>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solidFill>
                <a:prstClr val="white"/>
              </a:solidFill>
              <a:latin typeface="Myriad Pro" pitchFamily="34" charset="0"/>
            </a:endParaRPr>
          </a:p>
        </p:txBody>
      </p:sp>
      <p:pic>
        <p:nvPicPr>
          <p:cNvPr id="5" name="Picture 4"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91456468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sz="1800"/>
            </a:lvl1pPr>
            <a:lvl2pPr marL="742950" indent="-285750">
              <a:spcBef>
                <a:spcPct val="20000"/>
              </a:spcBef>
              <a:buFont typeface="Arial" charset="0"/>
              <a:buChar char="–"/>
              <a:defRPr sz="1800"/>
            </a:lvl2pPr>
            <a:lvl3pPr>
              <a:defRPr sz="1800"/>
            </a:lvl3pPr>
            <a:lvl4pPr>
              <a:defRPr sz="18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38113" y="6413500"/>
            <a:ext cx="457200" cy="277813"/>
          </a:xfrm>
          <a:prstGeom prst="rect">
            <a:avLst/>
          </a:prstGeom>
        </p:spPr>
        <p:txBody>
          <a:bodyPr/>
          <a:lstStyle>
            <a:lvl1pPr fontAlgn="auto">
              <a:spcBef>
                <a:spcPts val="0"/>
              </a:spcBef>
              <a:spcAft>
                <a:spcPts val="0"/>
              </a:spcAft>
              <a:defRPr sz="1400" b="0">
                <a:solidFill>
                  <a:srgbClr val="953735"/>
                </a:solidFill>
                <a:latin typeface="+mn-lt"/>
              </a:defRPr>
            </a:lvl1pPr>
          </a:lstStyle>
          <a:p>
            <a:pPr>
              <a:defRPr/>
            </a:pPr>
            <a:fld id="{DF51BBEB-328F-4975-862D-4983ED4B0063}" type="slidenum">
              <a:rPr lang="en-US"/>
              <a:pPr>
                <a:defRPr/>
              </a:pPr>
              <a:t>‹#›</a:t>
            </a:fld>
            <a:endParaRPr lang="en-US" dirty="0"/>
          </a:p>
        </p:txBody>
      </p:sp>
    </p:spTree>
    <p:extLst>
      <p:ext uri="{BB962C8B-B14F-4D97-AF65-F5344CB8AC3E}">
        <p14:creationId xmlns:p14="http://schemas.microsoft.com/office/powerpoint/2010/main" val="20301671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700"/>
            <a:ext cx="9144000" cy="683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prstClr val="white"/>
              </a:solidFill>
              <a:cs typeface="Arial" pitchFamily="34" charset="0"/>
            </a:endParaRPr>
          </a:p>
        </p:txBody>
      </p:sp>
      <p:sp>
        <p:nvSpPr>
          <p:cNvPr id="4" name="Rectangle 3"/>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solidFill>
                <a:prstClr val="white"/>
              </a:solidFill>
              <a:latin typeface="Myriad Pro" pitchFamily="34" charset="0"/>
            </a:endParaRPr>
          </a:p>
        </p:txBody>
      </p:sp>
      <p:pic>
        <p:nvPicPr>
          <p:cNvPr id="5" name="Picture 8" descr="present-1_03.jpg"/>
          <p:cNvPicPr>
            <a:picLocks noChangeAspect="1"/>
          </p:cNvPicPr>
          <p:nvPr/>
        </p:nvPicPr>
        <p:blipFill>
          <a:blip r:embed="rId4"/>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9368159"/>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lstStyle>
            <a:lvl1pPr>
              <a:defRPr>
                <a:latin typeface="+mj-lt"/>
              </a:defRPr>
            </a:lvl1pPr>
          </a:lstStyle>
          <a:p>
            <a:r>
              <a:rPr lang="en-US" dirty="0" smtClean="0"/>
              <a:t>Click to edit Master title style</a:t>
            </a:r>
            <a:endParaRPr lang="en-GB" dirty="0"/>
          </a:p>
        </p:txBody>
      </p:sp>
      <p:sp>
        <p:nvSpPr>
          <p:cNvPr id="5" name="Slide Number Placeholder 5"/>
          <p:cNvSpPr>
            <a:spLocks noGrp="1"/>
          </p:cNvSpPr>
          <p:nvPr>
            <p:ph type="sldNum" sz="quarter" idx="10"/>
          </p:nvPr>
        </p:nvSpPr>
        <p:spPr>
          <a:xfrm>
            <a:off x="138113" y="6413500"/>
            <a:ext cx="457200" cy="277813"/>
          </a:xfrm>
          <a:prstGeom prst="rect">
            <a:avLst/>
          </a:prstGeom>
        </p:spPr>
        <p:txBody>
          <a:bodyPr/>
          <a:lstStyle>
            <a:lvl1pPr fontAlgn="auto">
              <a:spcBef>
                <a:spcPts val="0"/>
              </a:spcBef>
              <a:spcAft>
                <a:spcPts val="0"/>
              </a:spcAft>
              <a:defRPr sz="1400" b="0">
                <a:solidFill>
                  <a:srgbClr val="953735"/>
                </a:solidFill>
                <a:latin typeface="+mn-lt"/>
              </a:defRPr>
            </a:lvl1pPr>
          </a:lstStyle>
          <a:p>
            <a:pPr>
              <a:defRPr/>
            </a:pPr>
            <a:fld id="{98460B63-A4D9-4CA3-8DF7-5EED8AC21202}" type="slidenum">
              <a:rPr lang="en-US"/>
              <a:pPr>
                <a:defRPr/>
              </a:pPr>
              <a:t>‹#›</a:t>
            </a:fld>
            <a:endParaRPr lang="en-US" dirty="0"/>
          </a:p>
        </p:txBody>
      </p:sp>
    </p:spTree>
    <p:extLst>
      <p:ext uri="{BB962C8B-B14F-4D97-AF65-F5344CB8AC3E}">
        <p14:creationId xmlns:p14="http://schemas.microsoft.com/office/powerpoint/2010/main" val="440974142"/>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1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1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lstStyle>
            <a:lvl1pPr>
              <a:defRPr>
                <a:latin typeface="+mn-lt"/>
              </a:defRPr>
            </a:lvl1pPr>
          </a:lstStyle>
          <a:p>
            <a:r>
              <a:rPr lang="en-US" dirty="0" smtClean="0"/>
              <a:t>Click to edit Master title style</a:t>
            </a:r>
            <a:endParaRPr lang="en-GB" dirty="0"/>
          </a:p>
        </p:txBody>
      </p:sp>
      <p:sp>
        <p:nvSpPr>
          <p:cNvPr id="7" name="Slide Number Placeholder 5"/>
          <p:cNvSpPr>
            <a:spLocks noGrp="1"/>
          </p:cNvSpPr>
          <p:nvPr>
            <p:ph type="sldNum" sz="quarter" idx="10"/>
          </p:nvPr>
        </p:nvSpPr>
        <p:spPr>
          <a:xfrm>
            <a:off x="138113" y="6413500"/>
            <a:ext cx="457200" cy="277813"/>
          </a:xfrm>
          <a:prstGeom prst="rect">
            <a:avLst/>
          </a:prstGeom>
        </p:spPr>
        <p:txBody>
          <a:bodyPr/>
          <a:lstStyle>
            <a:lvl1pPr fontAlgn="auto">
              <a:spcBef>
                <a:spcPts val="0"/>
              </a:spcBef>
              <a:spcAft>
                <a:spcPts val="0"/>
              </a:spcAft>
              <a:defRPr sz="1400" b="0">
                <a:solidFill>
                  <a:srgbClr val="953735"/>
                </a:solidFill>
                <a:latin typeface="+mn-lt"/>
              </a:defRPr>
            </a:lvl1pPr>
          </a:lstStyle>
          <a:p>
            <a:pPr>
              <a:defRPr/>
            </a:pPr>
            <a:fld id="{7A988B69-5863-4463-965B-4C634C8423A4}" type="slidenum">
              <a:rPr lang="en-US"/>
              <a:pPr>
                <a:defRPr/>
              </a:pPr>
              <a:t>‹#›</a:t>
            </a:fld>
            <a:endParaRPr lang="en-US" dirty="0"/>
          </a:p>
        </p:txBody>
      </p:sp>
    </p:spTree>
    <p:extLst>
      <p:ext uri="{BB962C8B-B14F-4D97-AF65-F5344CB8AC3E}">
        <p14:creationId xmlns:p14="http://schemas.microsoft.com/office/powerpoint/2010/main" val="244299904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Learn_How">
    <p:spTree>
      <p:nvGrpSpPr>
        <p:cNvPr id="1" name=""/>
        <p:cNvGrpSpPr/>
        <p:nvPr/>
      </p:nvGrpSpPr>
      <p:grpSpPr>
        <a:xfrm>
          <a:off x="0" y="0"/>
          <a:ext cx="0" cy="0"/>
          <a:chOff x="0" y="0"/>
          <a:chExt cx="0" cy="0"/>
        </a:xfrm>
      </p:grpSpPr>
      <p:sp>
        <p:nvSpPr>
          <p:cNvPr id="2" name="Title 1"/>
          <p:cNvSpPr>
            <a:spLocks noGrp="1"/>
          </p:cNvSpPr>
          <p:nvPr>
            <p:ph type="title"/>
          </p:nvPr>
        </p:nvSpPr>
        <p:spPr>
          <a:xfrm>
            <a:off x="1303020" y="0"/>
            <a:ext cx="7840980" cy="838200"/>
          </a:xfrm>
        </p:spPr>
        <p:txBody>
          <a:bodyPr/>
          <a:lstStyle>
            <a:lvl1pPr>
              <a:defRPr>
                <a:latin typeface="+mn-lt"/>
              </a:defRPr>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342900" indent="-342900">
              <a:spcBef>
                <a:spcPct val="20000"/>
              </a:spcBef>
              <a:buFont typeface="Arial" charset="0"/>
              <a:buChar char="•"/>
              <a:defRPr>
                <a:latin typeface="+mn-lt"/>
              </a:defRPr>
            </a:lvl1pPr>
          </a:lstStyle>
          <a:p>
            <a:pPr lvl="0"/>
            <a:r>
              <a:rPr lang="en-US" smtClean="0"/>
              <a:t>Click to edit Master text styles</a:t>
            </a:r>
          </a:p>
          <a:p>
            <a:pPr lvl="1"/>
            <a:r>
              <a:rPr lang="en-US" smtClean="0"/>
              <a:t>Second level</a:t>
            </a:r>
          </a:p>
          <a:p>
            <a:pPr lvl="2"/>
            <a:r>
              <a:rPr lang="en-US" smtClean="0"/>
              <a:t>Third level</a:t>
            </a:r>
          </a:p>
        </p:txBody>
      </p:sp>
      <p:sp>
        <p:nvSpPr>
          <p:cNvPr id="4" name="Slide Number Placeholder 5"/>
          <p:cNvSpPr>
            <a:spLocks noGrp="1"/>
          </p:cNvSpPr>
          <p:nvPr>
            <p:ph type="sldNum" sz="quarter" idx="10"/>
          </p:nvPr>
        </p:nvSpPr>
        <p:spPr>
          <a:xfrm>
            <a:off x="138113" y="6413500"/>
            <a:ext cx="457200" cy="277813"/>
          </a:xfrm>
          <a:prstGeom prst="rect">
            <a:avLst/>
          </a:prstGeom>
        </p:spPr>
        <p:txBody>
          <a:bodyPr/>
          <a:lstStyle>
            <a:lvl1pPr fontAlgn="auto">
              <a:spcBef>
                <a:spcPts val="0"/>
              </a:spcBef>
              <a:spcAft>
                <a:spcPts val="0"/>
              </a:spcAft>
              <a:defRPr sz="1400" b="0">
                <a:solidFill>
                  <a:srgbClr val="953735"/>
                </a:solidFill>
                <a:latin typeface="+mn-lt"/>
              </a:defRPr>
            </a:lvl1pPr>
          </a:lstStyle>
          <a:p>
            <a:pPr>
              <a:defRPr/>
            </a:pPr>
            <a:fld id="{237836AF-83F2-4DAA-9D4A-435645C7227F}" type="slidenum">
              <a:rPr lang="en-US"/>
              <a:pPr>
                <a:defRPr/>
              </a:pPr>
              <a:t>‹#›</a:t>
            </a:fld>
            <a:endParaRPr lang="en-US" dirty="0"/>
          </a:p>
        </p:txBody>
      </p:sp>
    </p:spTree>
    <p:extLst>
      <p:ext uri="{BB962C8B-B14F-4D97-AF65-F5344CB8AC3E}">
        <p14:creationId xmlns:p14="http://schemas.microsoft.com/office/powerpoint/2010/main" val="2589619322"/>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A3C9E7C-3ACE-4635-9605-2A9E4F4A6472}" type="datetimeFigureOut">
              <a:rPr lang="en-US"/>
              <a:pPr>
                <a:defRPr/>
              </a:pPr>
              <a:t>5/17/2013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12D4CC-F969-4EFB-8434-70B88FAE1BA7}" type="slidenum">
              <a:rPr lang="en-US"/>
              <a:pPr>
                <a:defRPr/>
              </a:pPr>
              <a:t>‹#›</a:t>
            </a:fld>
            <a:endParaRPr lang="en-US"/>
          </a:p>
        </p:txBody>
      </p:sp>
    </p:spTree>
    <p:extLst>
      <p:ext uri="{BB962C8B-B14F-4D97-AF65-F5344CB8AC3E}">
        <p14:creationId xmlns:p14="http://schemas.microsoft.com/office/powerpoint/2010/main" val="2582203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8"/>
            <a:ext cx="457200" cy="277812"/>
          </a:xfrm>
          <a:prstGeom prst="rect">
            <a:avLst/>
          </a:prstGeom>
        </p:spPr>
        <p:txBody>
          <a:bodyPr/>
          <a:lstStyle>
            <a:lvl1pPr fontAlgn="auto">
              <a:spcBef>
                <a:spcPts val="0"/>
              </a:spcBef>
              <a:spcAft>
                <a:spcPts val="0"/>
              </a:spcAft>
              <a:defRPr sz="1400" b="0">
                <a:solidFill>
                  <a:srgbClr val="953735"/>
                </a:solidFill>
                <a:latin typeface="+mn-lt"/>
              </a:defRPr>
            </a:lvl1pPr>
          </a:lstStyle>
          <a:p>
            <a:pPr>
              <a:defRPr/>
            </a:pPr>
            <a:fld id="{CC96FC25-DFCD-4696-8C5E-A4985E22CA19}" type="slidenum">
              <a:rPr lang="en-US"/>
              <a:pPr>
                <a:defRPr/>
              </a:pPr>
              <a:t>‹#›</a:t>
            </a:fld>
            <a:endParaRPr lang="en-US" dirty="0"/>
          </a:p>
        </p:txBody>
      </p:sp>
    </p:spTree>
    <p:extLst>
      <p:ext uri="{BB962C8B-B14F-4D97-AF65-F5344CB8AC3E}">
        <p14:creationId xmlns:p14="http://schemas.microsoft.com/office/powerpoint/2010/main" val="20157027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6A71A71-FA2B-45F8-B5B6-82563F4A9D4C}" type="datetimeFigureOut">
              <a:rPr lang="en-US"/>
              <a:pPr>
                <a:defRPr/>
              </a:pPr>
              <a:t>5/17/2013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DF773C-3CC6-430E-823E-1B4A5DABCB5F}" type="slidenum">
              <a:rPr lang="en-US"/>
              <a:pPr>
                <a:defRPr/>
              </a:pPr>
              <a:t>‹#›</a:t>
            </a:fld>
            <a:endParaRPr lang="en-US"/>
          </a:p>
        </p:txBody>
      </p:sp>
    </p:spTree>
    <p:extLst>
      <p:ext uri="{BB962C8B-B14F-4D97-AF65-F5344CB8AC3E}">
        <p14:creationId xmlns:p14="http://schemas.microsoft.com/office/powerpoint/2010/main" val="1313935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4EDD676-E686-4B83-AA34-FEF1CD67EA7A}" type="datetimeFigureOut">
              <a:rPr lang="en-US"/>
              <a:pPr>
                <a:defRPr/>
              </a:pPr>
              <a:t>5/17/2013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0A9315-5755-4DBB-BFE0-CF711192D6C7}" type="slidenum">
              <a:rPr lang="en-US"/>
              <a:pPr>
                <a:defRPr/>
              </a:pPr>
              <a:t>‹#›</a:t>
            </a:fld>
            <a:endParaRPr lang="en-US"/>
          </a:p>
        </p:txBody>
      </p:sp>
    </p:spTree>
    <p:extLst>
      <p:ext uri="{BB962C8B-B14F-4D97-AF65-F5344CB8AC3E}">
        <p14:creationId xmlns:p14="http://schemas.microsoft.com/office/powerpoint/2010/main" val="2935199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78BAF05-D06F-4F6C-ADD7-752BAE9C45F1}" type="datetimeFigureOut">
              <a:rPr lang="en-US"/>
              <a:pPr>
                <a:defRPr/>
              </a:pPr>
              <a:t>5/17/2013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E9AA3E-68AF-411E-90C1-4AF0DFDF67B6}" type="slidenum">
              <a:rPr lang="en-US"/>
              <a:pPr>
                <a:defRPr/>
              </a:pPr>
              <a:t>‹#›</a:t>
            </a:fld>
            <a:endParaRPr lang="en-US"/>
          </a:p>
        </p:txBody>
      </p:sp>
    </p:spTree>
    <p:extLst>
      <p:ext uri="{BB962C8B-B14F-4D97-AF65-F5344CB8AC3E}">
        <p14:creationId xmlns:p14="http://schemas.microsoft.com/office/powerpoint/2010/main" val="27196937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BB1C4B5-5A5B-453B-BF28-B28304470034}" type="datetimeFigureOut">
              <a:rPr lang="en-US"/>
              <a:pPr>
                <a:defRPr/>
              </a:pPr>
              <a:t>5/17/2013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C8FCF65-0CCA-4A84-91DB-3C14AE207F63}" type="slidenum">
              <a:rPr lang="en-US"/>
              <a:pPr>
                <a:defRPr/>
              </a:pPr>
              <a:t>‹#›</a:t>
            </a:fld>
            <a:endParaRPr lang="en-US"/>
          </a:p>
        </p:txBody>
      </p:sp>
    </p:spTree>
    <p:extLst>
      <p:ext uri="{BB962C8B-B14F-4D97-AF65-F5344CB8AC3E}">
        <p14:creationId xmlns:p14="http://schemas.microsoft.com/office/powerpoint/2010/main" val="25132148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CB631D6-BA3B-4F56-A710-F4EC5CE13E52}" type="datetimeFigureOut">
              <a:rPr lang="en-US"/>
              <a:pPr>
                <a:defRPr/>
              </a:pPr>
              <a:t>5/17/2013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2A99CE6-25E9-4E3F-8BB3-A77C6EC3A243}" type="slidenum">
              <a:rPr lang="en-US"/>
              <a:pPr>
                <a:defRPr/>
              </a:pPr>
              <a:t>‹#›</a:t>
            </a:fld>
            <a:endParaRPr lang="en-US"/>
          </a:p>
        </p:txBody>
      </p:sp>
    </p:spTree>
    <p:extLst>
      <p:ext uri="{BB962C8B-B14F-4D97-AF65-F5344CB8AC3E}">
        <p14:creationId xmlns:p14="http://schemas.microsoft.com/office/powerpoint/2010/main" val="2162797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373E328-E36F-4FEE-BBCD-7002A0264A5B}" type="datetimeFigureOut">
              <a:rPr lang="en-US"/>
              <a:pPr>
                <a:defRPr/>
              </a:pPr>
              <a:t>5/17/2013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48172A2-4FD7-48F2-9C98-63847FF5656B}" type="slidenum">
              <a:rPr lang="en-US"/>
              <a:pPr>
                <a:defRPr/>
              </a:pPr>
              <a:t>‹#›</a:t>
            </a:fld>
            <a:endParaRPr lang="en-US"/>
          </a:p>
        </p:txBody>
      </p:sp>
    </p:spTree>
    <p:extLst>
      <p:ext uri="{BB962C8B-B14F-4D97-AF65-F5344CB8AC3E}">
        <p14:creationId xmlns:p14="http://schemas.microsoft.com/office/powerpoint/2010/main" val="3341978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7BDBCFB-B437-41BB-94DA-E9F30BE5C997}" type="datetimeFigureOut">
              <a:rPr lang="en-US"/>
              <a:pPr>
                <a:defRPr/>
              </a:pPr>
              <a:t>5/17/2013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DCE5C32-F088-4143-BFBC-F0470FB71A64}" type="slidenum">
              <a:rPr lang="en-US"/>
              <a:pPr>
                <a:defRPr/>
              </a:pPr>
              <a:t>‹#›</a:t>
            </a:fld>
            <a:endParaRPr lang="en-US"/>
          </a:p>
        </p:txBody>
      </p:sp>
    </p:spTree>
    <p:extLst>
      <p:ext uri="{BB962C8B-B14F-4D97-AF65-F5344CB8AC3E}">
        <p14:creationId xmlns:p14="http://schemas.microsoft.com/office/powerpoint/2010/main" val="18950283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E46997-D775-45C3-AA28-F900213EE3ED}" type="datetimeFigureOut">
              <a:rPr lang="en-US"/>
              <a:pPr>
                <a:defRPr/>
              </a:pPr>
              <a:t>5/17/2013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1D0A6FD-EF4B-427D-85C1-46DCBC4423E0}" type="slidenum">
              <a:rPr lang="en-US"/>
              <a:pPr>
                <a:defRPr/>
              </a:pPr>
              <a:t>‹#›</a:t>
            </a:fld>
            <a:endParaRPr lang="en-US"/>
          </a:p>
        </p:txBody>
      </p:sp>
    </p:spTree>
    <p:extLst>
      <p:ext uri="{BB962C8B-B14F-4D97-AF65-F5344CB8AC3E}">
        <p14:creationId xmlns:p14="http://schemas.microsoft.com/office/powerpoint/2010/main" val="39345775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A686F53-7420-4B18-A47D-9646EDFC47F0}" type="datetimeFigureOut">
              <a:rPr lang="en-US"/>
              <a:pPr>
                <a:defRPr/>
              </a:pPr>
              <a:t>5/17/2013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774473-0EF8-42F5-B89F-DBBC8D501C41}" type="slidenum">
              <a:rPr lang="en-US"/>
              <a:pPr>
                <a:defRPr/>
              </a:pPr>
              <a:t>‹#›</a:t>
            </a:fld>
            <a:endParaRPr lang="en-US"/>
          </a:p>
        </p:txBody>
      </p:sp>
    </p:spTree>
    <p:extLst>
      <p:ext uri="{BB962C8B-B14F-4D97-AF65-F5344CB8AC3E}">
        <p14:creationId xmlns:p14="http://schemas.microsoft.com/office/powerpoint/2010/main" val="34267953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35F28F3-8CD1-41C7-8BFF-928BCE0FD703}" type="datetimeFigureOut">
              <a:rPr lang="en-US"/>
              <a:pPr>
                <a:defRPr/>
              </a:pPr>
              <a:t>5/17/2013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B0D74CE-46F0-4D90-91E1-61A7EBCCE6ED}" type="slidenum">
              <a:rPr lang="en-US"/>
              <a:pPr>
                <a:defRPr/>
              </a:pPr>
              <a:t>‹#›</a:t>
            </a:fld>
            <a:endParaRPr lang="en-US"/>
          </a:p>
        </p:txBody>
      </p:sp>
    </p:spTree>
    <p:extLst>
      <p:ext uri="{BB962C8B-B14F-4D97-AF65-F5344CB8AC3E}">
        <p14:creationId xmlns:p14="http://schemas.microsoft.com/office/powerpoint/2010/main" val="427003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4" name="Picture 8" descr="present-1_03.jpg"/>
          <p:cNvPicPr>
            <a:picLocks noChangeAspect="1"/>
          </p:cNvPicPr>
          <p:nvPr/>
        </p:nvPicPr>
        <p:blipFill>
          <a:blip r:embed="rId3"/>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57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p:spPr>
        <p:txBody>
          <a:bodyPr/>
          <a:lstStyle>
            <a:lvl1pPr fontAlgn="auto">
              <a:spcBef>
                <a:spcPts val="0"/>
              </a:spcBef>
              <a:spcAft>
                <a:spcPts val="0"/>
              </a:spcAft>
              <a:defRPr>
                <a:solidFill>
                  <a:schemeClr val="accent2">
                    <a:lumMod val="75000"/>
                  </a:schemeClr>
                </a:solidFill>
                <a:latin typeface="+mn-lt"/>
              </a:defRPr>
            </a:lvl1pPr>
          </a:lstStyle>
          <a:p>
            <a:pPr>
              <a:defRPr/>
            </a:pPr>
            <a:fld id="{338F60C3-7FA2-4398-93F4-F35EB4B9F358}" type="slidenum">
              <a:rPr lang="en-US"/>
              <a:pPr>
                <a:defRPr/>
              </a:pPr>
              <a:t>‹#›</a:t>
            </a:fld>
            <a:endParaRPr lang="en-US" dirty="0"/>
          </a:p>
        </p:txBody>
      </p:sp>
    </p:spTree>
    <p:extLst>
      <p:ext uri="{BB962C8B-B14F-4D97-AF65-F5344CB8AC3E}">
        <p14:creationId xmlns:p14="http://schemas.microsoft.com/office/powerpoint/2010/main" val="72197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p:spPr>
        <p:txBody>
          <a:bodyPr/>
          <a:lstStyle>
            <a:lvl1pPr fontAlgn="auto">
              <a:spcBef>
                <a:spcPts val="0"/>
              </a:spcBef>
              <a:spcAft>
                <a:spcPts val="0"/>
              </a:spcAft>
              <a:defRPr>
                <a:solidFill>
                  <a:schemeClr val="accent2">
                    <a:lumMod val="75000"/>
                  </a:schemeClr>
                </a:solidFill>
                <a:latin typeface="+mn-lt"/>
              </a:defRPr>
            </a:lvl1pPr>
          </a:lstStyle>
          <a:p>
            <a:pPr>
              <a:defRPr/>
            </a:pPr>
            <a:fld id="{20D4E223-C00D-4AD8-BDDE-981363DCFE40}" type="slidenum">
              <a:rPr lang="en-US"/>
              <a:pPr>
                <a:defRPr/>
              </a:pPr>
              <a:t>‹#›</a:t>
            </a:fld>
            <a:endParaRPr lang="en-US" dirty="0"/>
          </a:p>
        </p:txBody>
      </p:sp>
    </p:spTree>
    <p:extLst>
      <p:ext uri="{BB962C8B-B14F-4D97-AF65-F5344CB8AC3E}">
        <p14:creationId xmlns:p14="http://schemas.microsoft.com/office/powerpoint/2010/main" val="425208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342900" indent="-342900">
              <a:spcBef>
                <a:spcPct val="20000"/>
              </a:spcBef>
              <a:buFont typeface="Arial" charset="0"/>
              <a:buChar char="•"/>
              <a:defRPr>
                <a:latin typeface="+mn-lt"/>
              </a:defRPr>
            </a:lvl1pPr>
          </a:lstStyle>
          <a:p>
            <a:pPr lvl="0"/>
            <a:r>
              <a:rPr lang="en-US" smtClean="0"/>
              <a:t>Click to edit Master text styles</a:t>
            </a:r>
          </a:p>
          <a:p>
            <a:pPr lvl="1"/>
            <a:r>
              <a:rPr lang="en-US" smtClean="0"/>
              <a:t>Second level</a:t>
            </a:r>
          </a:p>
          <a:p>
            <a:pPr lvl="2"/>
            <a:r>
              <a:rPr lang="en-US" smtClean="0"/>
              <a:t>Third level</a:t>
            </a:r>
          </a:p>
        </p:txBody>
      </p:sp>
      <p:sp>
        <p:nvSpPr>
          <p:cNvPr id="4" name="Slide Number Placeholder 5"/>
          <p:cNvSpPr>
            <a:spLocks noGrp="1"/>
          </p:cNvSpPr>
          <p:nvPr>
            <p:ph type="sldNum" sz="quarter" idx="10"/>
          </p:nvPr>
        </p:nvSpPr>
        <p:spPr>
          <a:xfrm>
            <a:off x="0" y="6473825"/>
            <a:ext cx="457200" cy="277813"/>
          </a:xfrm>
          <a:prstGeom prst="rect">
            <a:avLst/>
          </a:prstGeom>
        </p:spPr>
        <p:txBody>
          <a:bodyPr/>
          <a:lstStyle>
            <a:lvl1pPr fontAlgn="auto">
              <a:spcBef>
                <a:spcPts val="0"/>
              </a:spcBef>
              <a:spcAft>
                <a:spcPts val="0"/>
              </a:spcAft>
              <a:defRPr>
                <a:solidFill>
                  <a:schemeClr val="accent2">
                    <a:lumMod val="75000"/>
                  </a:schemeClr>
                </a:solidFill>
                <a:latin typeface="+mn-lt"/>
              </a:defRPr>
            </a:lvl1pPr>
          </a:lstStyle>
          <a:p>
            <a:pPr>
              <a:defRPr/>
            </a:pPr>
            <a:fld id="{9CDE84CB-B1D7-47BE-9F55-FE45AB8ABAB3}" type="slidenum">
              <a:rPr lang="en-GB"/>
              <a:pPr>
                <a:defRPr/>
              </a:pPr>
              <a:t>‹#›</a:t>
            </a:fld>
            <a:endParaRPr lang="en-GB" dirty="0"/>
          </a:p>
        </p:txBody>
      </p:sp>
    </p:spTree>
    <p:extLst>
      <p:ext uri="{BB962C8B-B14F-4D97-AF65-F5344CB8AC3E}">
        <p14:creationId xmlns:p14="http://schemas.microsoft.com/office/powerpoint/2010/main" val="4155962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4" name="Picture 3" descr="picture.jpg"/>
          <p:cNvPicPr>
            <a:picLocks noChangeAspect="1"/>
          </p:cNvPicPr>
          <p:nvPr/>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5" name="Picture 4"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132147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8"/>
            <a:ext cx="457200" cy="277812"/>
          </a:xfrm>
          <a:prstGeom prst="rect">
            <a:avLst/>
          </a:prstGeom>
        </p:spPr>
        <p:txBody>
          <a:bodyPr/>
          <a:lstStyle>
            <a:lvl1pPr fontAlgn="auto">
              <a:spcBef>
                <a:spcPts val="0"/>
              </a:spcBef>
              <a:spcAft>
                <a:spcPts val="0"/>
              </a:spcAft>
              <a:defRPr sz="1400" b="0">
                <a:solidFill>
                  <a:srgbClr val="953735"/>
                </a:solidFill>
                <a:latin typeface="+mn-lt"/>
              </a:defRPr>
            </a:lvl1pPr>
          </a:lstStyle>
          <a:p>
            <a:pPr>
              <a:defRPr/>
            </a:pPr>
            <a:fld id="{DF539680-FB2E-46F6-B6FB-CC6766163F90}" type="slidenum">
              <a:rPr lang="en-US"/>
              <a:pPr>
                <a:defRPr/>
              </a:pPr>
              <a:t>‹#›</a:t>
            </a:fld>
            <a:endParaRPr lang="en-US" dirty="0"/>
          </a:p>
        </p:txBody>
      </p:sp>
    </p:spTree>
    <p:extLst>
      <p:ext uri="{BB962C8B-B14F-4D97-AF65-F5344CB8AC3E}">
        <p14:creationId xmlns:p14="http://schemas.microsoft.com/office/powerpoint/2010/main" val="3343020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4" name="Picture 8" descr="present-1_03.jpg"/>
          <p:cNvPicPr>
            <a:picLocks noChangeAspect="1"/>
          </p:cNvPicPr>
          <p:nvPr/>
        </p:nvPicPr>
        <p:blipFill>
          <a:blip r:embed="rId3"/>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8280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6.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30" name="Text Placeholder 2"/>
          <p:cNvSpPr>
            <a:spLocks noGrp="1"/>
          </p:cNvSpPr>
          <p:nvPr>
            <p:ph type="body" idx="1"/>
          </p:nvPr>
        </p:nvSpPr>
        <p:spPr bwMode="auto">
          <a:xfrm>
            <a:off x="228600" y="1609725"/>
            <a:ext cx="8686800"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8" name="Rectangle 7"/>
          <p:cNvSpPr/>
          <p:nvPr/>
        </p:nvSpPr>
        <p:spPr>
          <a:xfrm>
            <a:off x="-11113" y="1295400"/>
            <a:ext cx="9155113" cy="19526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32" name="Picture 10" descr="picture.jpg"/>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14605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Lst>
  <p:timing>
    <p:tnLst>
      <p:par>
        <p:cTn id="1" dur="indefinite" restart="never" nodeType="tmRoot"/>
      </p:par>
    </p:tnLst>
  </p:timing>
  <p:hf hdr="0" ftr="0" dt="0"/>
  <p:txStyles>
    <p:titleStyle>
      <a:lvl1pPr algn="l" rtl="0" eaLnBrk="0" fontAlgn="base" hangingPunct="0">
        <a:spcBef>
          <a:spcPct val="0"/>
        </a:spcBef>
        <a:spcAft>
          <a:spcPct val="0"/>
        </a:spcAft>
        <a:defRPr lang="en-GB" sz="3600" kern="1200" dirty="0">
          <a:solidFill>
            <a:srgbClr val="FFFFFF"/>
          </a:solidFill>
          <a:latin typeface="Verdana" pitchFamily="34" charset="0"/>
          <a:ea typeface="+mn-ea"/>
          <a:cs typeface="+mn-cs"/>
        </a:defRPr>
      </a:lvl1pPr>
      <a:lvl2pPr algn="l" rtl="0" eaLnBrk="0" fontAlgn="base" hangingPunct="0">
        <a:spcBef>
          <a:spcPct val="0"/>
        </a:spcBef>
        <a:spcAft>
          <a:spcPct val="0"/>
        </a:spcAft>
        <a:defRPr sz="3600">
          <a:solidFill>
            <a:srgbClr val="FFFFFF"/>
          </a:solidFill>
          <a:latin typeface="Verdana" pitchFamily="34" charset="0"/>
        </a:defRPr>
      </a:lvl2pPr>
      <a:lvl3pPr algn="l" rtl="0" eaLnBrk="0" fontAlgn="base" hangingPunct="0">
        <a:spcBef>
          <a:spcPct val="0"/>
        </a:spcBef>
        <a:spcAft>
          <a:spcPct val="0"/>
        </a:spcAft>
        <a:defRPr sz="3600">
          <a:solidFill>
            <a:srgbClr val="FFFFFF"/>
          </a:solidFill>
          <a:latin typeface="Verdana" pitchFamily="34" charset="0"/>
        </a:defRPr>
      </a:lvl3pPr>
      <a:lvl4pPr algn="l" rtl="0" eaLnBrk="0" fontAlgn="base" hangingPunct="0">
        <a:spcBef>
          <a:spcPct val="0"/>
        </a:spcBef>
        <a:spcAft>
          <a:spcPct val="0"/>
        </a:spcAft>
        <a:defRPr sz="3600">
          <a:solidFill>
            <a:srgbClr val="FFFFFF"/>
          </a:solidFill>
          <a:latin typeface="Verdana" pitchFamily="34" charset="0"/>
        </a:defRPr>
      </a:lvl4pPr>
      <a:lvl5pPr algn="l" rtl="0" eaLnBrk="0" fontAlgn="base" hangingPunct="0">
        <a:spcBef>
          <a:spcPct val="0"/>
        </a:spcBef>
        <a:spcAft>
          <a:spcPct val="0"/>
        </a:spcAft>
        <a:defRPr sz="3600">
          <a:solidFill>
            <a:srgbClr val="FFFFFF"/>
          </a:solidFill>
          <a:latin typeface="Verdana" pitchFamily="34"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0" fontAlgn="base" hangingPunct="0">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lang="en-US"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2054" name="Text Placeholder 2"/>
          <p:cNvSpPr>
            <a:spLocks noGrp="1"/>
          </p:cNvSpPr>
          <p:nvPr>
            <p:ph type="body" idx="1"/>
          </p:nvPr>
        </p:nvSpPr>
        <p:spPr bwMode="auto">
          <a:xfrm>
            <a:off x="228600" y="1609725"/>
            <a:ext cx="8686800"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8" name="Rectangle 7"/>
          <p:cNvSpPr/>
          <p:nvPr/>
        </p:nvSpPr>
        <p:spPr>
          <a:xfrm>
            <a:off x="-11113" y="1295400"/>
            <a:ext cx="9155113" cy="19526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2056" name="Picture 10" descr="picture.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605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10" descr="picture.jpg"/>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14605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Lst>
  <p:timing>
    <p:tnLst>
      <p:par>
        <p:cTn id="1" dur="indefinite" restart="never" nodeType="tmRoot"/>
      </p:par>
    </p:tnLst>
  </p:timing>
  <p:hf hdr="0" ftr="0" dt="0"/>
  <p:txStyles>
    <p:titleStyle>
      <a:lvl1pPr algn="l" rtl="0" eaLnBrk="0" fontAlgn="base" hangingPunct="0">
        <a:spcBef>
          <a:spcPct val="0"/>
        </a:spcBef>
        <a:spcAft>
          <a:spcPct val="0"/>
        </a:spcAft>
        <a:defRPr lang="en-GB" sz="3600" kern="1200" dirty="0">
          <a:solidFill>
            <a:srgbClr val="FFFFFF"/>
          </a:solidFill>
          <a:latin typeface="Verdana" pitchFamily="34" charset="0"/>
          <a:ea typeface="+mn-ea"/>
          <a:cs typeface="+mn-cs"/>
        </a:defRPr>
      </a:lvl1pPr>
      <a:lvl2pPr algn="l" rtl="0" eaLnBrk="0" fontAlgn="base" hangingPunct="0">
        <a:spcBef>
          <a:spcPct val="0"/>
        </a:spcBef>
        <a:spcAft>
          <a:spcPct val="0"/>
        </a:spcAft>
        <a:defRPr sz="3600">
          <a:solidFill>
            <a:srgbClr val="FFFFFF"/>
          </a:solidFill>
          <a:latin typeface="Verdana" pitchFamily="34" charset="0"/>
        </a:defRPr>
      </a:lvl2pPr>
      <a:lvl3pPr algn="l" rtl="0" eaLnBrk="0" fontAlgn="base" hangingPunct="0">
        <a:spcBef>
          <a:spcPct val="0"/>
        </a:spcBef>
        <a:spcAft>
          <a:spcPct val="0"/>
        </a:spcAft>
        <a:defRPr sz="3600">
          <a:solidFill>
            <a:srgbClr val="FFFFFF"/>
          </a:solidFill>
          <a:latin typeface="Verdana" pitchFamily="34" charset="0"/>
        </a:defRPr>
      </a:lvl3pPr>
      <a:lvl4pPr algn="l" rtl="0" eaLnBrk="0" fontAlgn="base" hangingPunct="0">
        <a:spcBef>
          <a:spcPct val="0"/>
        </a:spcBef>
        <a:spcAft>
          <a:spcPct val="0"/>
        </a:spcAft>
        <a:defRPr sz="3600">
          <a:solidFill>
            <a:srgbClr val="FFFFFF"/>
          </a:solidFill>
          <a:latin typeface="Verdana" pitchFamily="34" charset="0"/>
        </a:defRPr>
      </a:lvl4pPr>
      <a:lvl5pPr algn="l" rtl="0" eaLnBrk="0" fontAlgn="base" hangingPunct="0">
        <a:spcBef>
          <a:spcPct val="0"/>
        </a:spcBef>
        <a:spcAft>
          <a:spcPct val="0"/>
        </a:spcAft>
        <a:defRPr sz="3600">
          <a:solidFill>
            <a:srgbClr val="FFFFFF"/>
          </a:solidFill>
          <a:latin typeface="Verdana" pitchFamily="34"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0" fontAlgn="base" hangingPunct="0">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lang="en-US"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3074" name="Picture 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12700"/>
            <a:ext cx="9144000" cy="683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1303338" y="-152400"/>
            <a:ext cx="8297862"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3076" name="Text Placeholder 2"/>
          <p:cNvSpPr>
            <a:spLocks noGrp="1"/>
          </p:cNvSpPr>
          <p:nvPr>
            <p:ph type="body" idx="1"/>
          </p:nvPr>
        </p:nvSpPr>
        <p:spPr bwMode="auto">
          <a:xfrm>
            <a:off x="228600" y="1609725"/>
            <a:ext cx="8686800"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Lst>
  <p:transition spd="med">
    <p:fade/>
  </p:transition>
  <p:timing>
    <p:tnLst>
      <p:par>
        <p:cTn id="1" dur="indefinite" restart="never" nodeType="tmRoot"/>
      </p:par>
    </p:tnLst>
  </p:timing>
  <p:hf hdr="0" ftr="0" dt="0"/>
  <p:txStyles>
    <p:titleStyle>
      <a:lvl1pPr algn="l" rtl="0" eaLnBrk="0" fontAlgn="base" hangingPunct="0">
        <a:spcBef>
          <a:spcPct val="0"/>
        </a:spcBef>
        <a:spcAft>
          <a:spcPct val="0"/>
        </a:spcAft>
        <a:defRPr lang="en-GB" sz="2800" kern="1200" dirty="0">
          <a:solidFill>
            <a:srgbClr val="FFFFFF"/>
          </a:solidFill>
          <a:latin typeface="Verdana" pitchFamily="34" charset="0"/>
          <a:ea typeface="+mn-ea"/>
          <a:cs typeface="+mn-cs"/>
        </a:defRPr>
      </a:lvl1pPr>
      <a:lvl2pPr algn="l" rtl="0" eaLnBrk="0" fontAlgn="base" hangingPunct="0">
        <a:spcBef>
          <a:spcPct val="0"/>
        </a:spcBef>
        <a:spcAft>
          <a:spcPct val="0"/>
        </a:spcAft>
        <a:defRPr sz="2800">
          <a:solidFill>
            <a:srgbClr val="FFFFFF"/>
          </a:solidFill>
          <a:latin typeface="Verdana" pitchFamily="34" charset="0"/>
        </a:defRPr>
      </a:lvl2pPr>
      <a:lvl3pPr algn="l" rtl="0" eaLnBrk="0" fontAlgn="base" hangingPunct="0">
        <a:spcBef>
          <a:spcPct val="0"/>
        </a:spcBef>
        <a:spcAft>
          <a:spcPct val="0"/>
        </a:spcAft>
        <a:defRPr sz="2800">
          <a:solidFill>
            <a:srgbClr val="FFFFFF"/>
          </a:solidFill>
          <a:latin typeface="Verdana" pitchFamily="34" charset="0"/>
        </a:defRPr>
      </a:lvl3pPr>
      <a:lvl4pPr algn="l" rtl="0" eaLnBrk="0" fontAlgn="base" hangingPunct="0">
        <a:spcBef>
          <a:spcPct val="0"/>
        </a:spcBef>
        <a:spcAft>
          <a:spcPct val="0"/>
        </a:spcAft>
        <a:defRPr sz="2800">
          <a:solidFill>
            <a:srgbClr val="FFFFFF"/>
          </a:solidFill>
          <a:latin typeface="Verdana" pitchFamily="34" charset="0"/>
        </a:defRPr>
      </a:lvl4pPr>
      <a:lvl5pPr algn="l" rtl="0" eaLnBrk="0" fontAlgn="base" hangingPunct="0">
        <a:spcBef>
          <a:spcPct val="0"/>
        </a:spcBef>
        <a:spcAft>
          <a:spcPct val="0"/>
        </a:spcAft>
        <a:defRPr sz="2800">
          <a:solidFill>
            <a:srgbClr val="FFFFFF"/>
          </a:solidFill>
          <a:latin typeface="Verdana" pitchFamily="34"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0" fontAlgn="base" hangingPunct="0">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lang="en-US"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FFAE2DA6-2BEB-43C5-8DBD-8B2D7A153306}" type="datetimeFigureOut">
              <a:rPr lang="en-US"/>
              <a:pPr>
                <a:defRPr/>
              </a:pPr>
              <a:t>5/17/2013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CF4CD998-8A4C-44BD-833B-9314D7BDC81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9.png"/><Relationship Id="rId7" Type="http://schemas.openxmlformats.org/officeDocument/2006/relationships/diagramQuickStyle" Target="../diagrams/quickStyle1.xm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1.png"/><Relationship Id="rId9" Type="http://schemas.microsoft.com/office/2007/relationships/diagramDrawing" Target="../diagrams/drawing1.xml"/></Relationships>
</file>

<file path=ppt/slides/_rels/slide2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9.png"/><Relationship Id="rId7" Type="http://schemas.openxmlformats.org/officeDocument/2006/relationships/diagramQuickStyle" Target="../diagrams/quickStyle2.xm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1.png"/><Relationship Id="rId9" Type="http://schemas.microsoft.com/office/2007/relationships/diagramDrawing" Target="../diagrams/drawing2.xml"/></Relationships>
</file>

<file path=ppt/slides/_rels/slide2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9.png"/><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indiastudychannel.com/experts/26091-Explain-Switch-statement-C-programming-with.aspx" TargetMode="Externa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Programming </a:t>
            </a:r>
            <a:r>
              <a:rPr lang="en-US" sz="2200" b="1" dirty="0" smtClean="0">
                <a:solidFill>
                  <a:schemeClr val="tx1"/>
                </a:solidFill>
                <a:latin typeface="Myriad Pro" pitchFamily="34" charset="0"/>
                <a:cs typeface="Arial" pitchFamily="34" charset="0"/>
              </a:rPr>
              <a:t>Concepts</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688"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a:solidFill>
                  <a:schemeClr val="bg1"/>
                </a:solidFill>
                <a:latin typeface="Cambria" pitchFamily="18" charset="0"/>
                <a:ea typeface="+mj-ea"/>
                <a:cs typeface="+mj-cs"/>
              </a:rPr>
              <a:t>Control Flow  Statements</a:t>
            </a:r>
          </a:p>
        </p:txBody>
      </p:sp>
      <p:sp>
        <p:nvSpPr>
          <p:cNvPr id="4" name="Rectangle 3"/>
          <p:cNvSpPr/>
          <p:nvPr/>
        </p:nvSpPr>
        <p:spPr>
          <a:xfrm>
            <a:off x="498475" y="4733925"/>
            <a:ext cx="219075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fontAlgn="auto">
              <a:spcBef>
                <a:spcPts val="0"/>
              </a:spcBef>
              <a:spcAft>
                <a:spcPts val="0"/>
              </a:spcAft>
              <a:buFont typeface="Arial" pitchFamily="34" charset="0"/>
              <a:buNone/>
              <a:defRPr/>
            </a:pPr>
            <a:r>
              <a:rPr lang="en-US" sz="1400" b="1" dirty="0">
                <a:solidFill>
                  <a:srgbClr val="953735"/>
                </a:solidFill>
                <a:latin typeface="+mj-lt"/>
                <a:cs typeface="Arial" pitchFamily="34" charset="0"/>
              </a:rPr>
              <a:t>LEVEL – LEARNER</a:t>
            </a:r>
            <a:endParaRPr lang="en-GB" sz="1400" b="1" dirty="0">
              <a:solidFill>
                <a:srgbClr val="953735"/>
              </a:solidFill>
              <a:latin typeface="+mj-lt"/>
              <a:cs typeface="Arial" pitchFamily="34" charset="0"/>
            </a:endParaRPr>
          </a:p>
        </p:txBody>
      </p:sp>
      <p:sp>
        <p:nvSpPr>
          <p:cNvPr id="5" name="Slide Number Placeholder 25"/>
          <p:cNvSpPr txBox="1">
            <a:spLocks/>
          </p:cNvSpPr>
          <p:nvPr/>
        </p:nvSpPr>
        <p:spPr>
          <a:xfrm>
            <a:off x="152400" y="6429375"/>
            <a:ext cx="457200" cy="2762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8B55D2EC-2B6C-4871-A5CA-A38F049A9433}" type="slidenum">
              <a:rPr lang="en-US" sz="1400" smtClean="0">
                <a:solidFill>
                  <a:schemeClr val="accent2">
                    <a:lumMod val="75000"/>
                  </a:schemeClr>
                </a:solidFill>
              </a:rPr>
              <a:pPr fontAlgn="auto">
                <a:spcBef>
                  <a:spcPts val="0"/>
                </a:spcBef>
                <a:spcAft>
                  <a:spcPts val="0"/>
                </a:spcAft>
                <a:defRPr/>
              </a:pPr>
              <a:t>1</a:t>
            </a:fld>
            <a:endParaRPr lang="en-US" sz="1400" dirty="0">
              <a:solidFill>
                <a:schemeClr val="accent2">
                  <a:lumMod val="75000"/>
                </a:schemeClr>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E2240882-D6C7-4CD7-8583-0915B124580F}" type="slidenum">
              <a:rPr lang="en-US" smtClean="0">
                <a:solidFill>
                  <a:srgbClr val="953735"/>
                </a:solidFill>
                <a:latin typeface="Calibri" pitchFamily="34" charset="0"/>
              </a:rPr>
              <a:pPr eaLnBrk="1" fontAlgn="base" hangingPunct="1">
                <a:spcBef>
                  <a:spcPct val="0"/>
                </a:spcBef>
                <a:spcAft>
                  <a:spcPct val="0"/>
                </a:spcAft>
              </a:pPr>
              <a:t>10</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26988"/>
            <a:ext cx="7840662" cy="865188"/>
          </a:xfrm>
        </p:spPr>
        <p:txBody>
          <a:bodyPr/>
          <a:lstStyle/>
          <a:p>
            <a:pPr eaLnBrk="1" hangingPunct="1">
              <a:defRPr/>
            </a:pPr>
            <a:r>
              <a:rPr lang="en-US" dirty="0" smtClean="0">
                <a:latin typeface="+mn-lt"/>
              </a:rPr>
              <a:t>Lend a Hand - if Statement</a:t>
            </a:r>
            <a:endParaRPr lang="en-US" dirty="0">
              <a:latin typeface="+mn-lt"/>
            </a:endParaRPr>
          </a:p>
        </p:txBody>
      </p:sp>
      <p:pic>
        <p:nvPicPr>
          <p:cNvPr id="7" name="Picture 32" descr="blackborad.bmp"/>
          <p:cNvPicPr>
            <a:picLocks noChangeAspect="1"/>
          </p:cNvPicPr>
          <p:nvPr/>
        </p:nvPicPr>
        <p:blipFill>
          <a:blip r:embed="rId3">
            <a:extLst>
              <a:ext uri="{28A0092B-C50C-407E-A947-70E740481C1C}">
                <a14:useLocalDpi xmlns:a14="http://schemas.microsoft.com/office/drawing/2010/main" val="0"/>
              </a:ext>
            </a:extLst>
          </a:blip>
          <a:srcRect l="1305" t="3596" r="1305" b="5452"/>
          <a:stretch>
            <a:fillRect/>
          </a:stretch>
        </p:blipFill>
        <p:spPr bwMode="auto">
          <a:xfrm>
            <a:off x="1143000" y="1828800"/>
            <a:ext cx="6934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1600200" y="2286000"/>
            <a:ext cx="60198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solidFill>
                  <a:schemeClr val="bg1"/>
                </a:solidFill>
                <a:latin typeface="Courier New" pitchFamily="49" charset="0"/>
                <a:cs typeface="Courier New" pitchFamily="49" charset="0"/>
              </a:rPr>
              <a:t>#include &lt;</a:t>
            </a:r>
            <a:r>
              <a:rPr lang="en-US" sz="1600" dirty="0" err="1">
                <a:solidFill>
                  <a:schemeClr val="bg1"/>
                </a:solidFill>
                <a:latin typeface="Courier New" pitchFamily="49" charset="0"/>
                <a:cs typeface="Courier New" pitchFamily="49" charset="0"/>
              </a:rPr>
              <a:t>stdio.h</a:t>
            </a:r>
            <a:r>
              <a:rPr lang="en-US" sz="1600" dirty="0">
                <a:solidFill>
                  <a:schemeClr val="bg1"/>
                </a:solidFill>
                <a:latin typeface="Courier New" pitchFamily="49" charset="0"/>
                <a:cs typeface="Courier New" pitchFamily="49" charset="0"/>
              </a:rPr>
              <a:t>&gt;</a:t>
            </a:r>
          </a:p>
          <a:p>
            <a:r>
              <a:rPr lang="en-US" sz="1600" dirty="0" err="1">
                <a:solidFill>
                  <a:schemeClr val="bg1"/>
                </a:solidFill>
                <a:latin typeface="Courier New" pitchFamily="49" charset="0"/>
                <a:cs typeface="Courier New" pitchFamily="49" charset="0"/>
              </a:rPr>
              <a:t>int</a:t>
            </a:r>
            <a:r>
              <a:rPr lang="en-US" sz="1600" dirty="0">
                <a:solidFill>
                  <a:schemeClr val="bg1"/>
                </a:solidFill>
                <a:latin typeface="Courier New" pitchFamily="49" charset="0"/>
                <a:cs typeface="Courier New" pitchFamily="49" charset="0"/>
              </a:rPr>
              <a:t> main(){</a:t>
            </a:r>
          </a:p>
          <a:p>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int</a:t>
            </a:r>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num</a:t>
            </a:r>
            <a:r>
              <a:rPr lang="en-US" sz="1600" dirty="0">
                <a:solidFill>
                  <a:schemeClr val="bg1"/>
                </a:solidFill>
                <a:latin typeface="Courier New" pitchFamily="49" charset="0"/>
                <a:cs typeface="Courier New" pitchFamily="49" charset="0"/>
              </a:rPr>
              <a:t>;</a:t>
            </a:r>
          </a:p>
          <a:p>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printf</a:t>
            </a:r>
            <a:r>
              <a:rPr lang="en-US" sz="1600" dirty="0">
                <a:solidFill>
                  <a:schemeClr val="bg1"/>
                </a:solidFill>
                <a:latin typeface="Courier New" pitchFamily="49" charset="0"/>
                <a:cs typeface="Courier New" pitchFamily="49" charset="0"/>
              </a:rPr>
              <a:t>("Enter a number.\n");</a:t>
            </a:r>
          </a:p>
          <a:p>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scanf</a:t>
            </a:r>
            <a:r>
              <a:rPr lang="en-US" sz="1600" dirty="0">
                <a:solidFill>
                  <a:schemeClr val="bg1"/>
                </a:solidFill>
                <a:latin typeface="Courier New" pitchFamily="49" charset="0"/>
                <a:cs typeface="Courier New" pitchFamily="49" charset="0"/>
              </a:rPr>
              <a:t>("%d",&amp;</a:t>
            </a:r>
            <a:r>
              <a:rPr lang="en-US" sz="1600" dirty="0" err="1">
                <a:solidFill>
                  <a:schemeClr val="bg1"/>
                </a:solidFill>
                <a:latin typeface="Courier New" pitchFamily="49" charset="0"/>
                <a:cs typeface="Courier New" pitchFamily="49" charset="0"/>
              </a:rPr>
              <a:t>num</a:t>
            </a:r>
            <a:r>
              <a:rPr lang="en-US" sz="1600" dirty="0">
                <a:solidFill>
                  <a:schemeClr val="bg1"/>
                </a:solidFill>
                <a:latin typeface="Courier New" pitchFamily="49" charset="0"/>
                <a:cs typeface="Courier New" pitchFamily="49" charset="0"/>
              </a:rPr>
              <a:t>);</a:t>
            </a:r>
          </a:p>
          <a:p>
            <a:r>
              <a:rPr lang="en-US" sz="1600" dirty="0">
                <a:solidFill>
                  <a:schemeClr val="bg1"/>
                </a:solidFill>
                <a:latin typeface="Courier New" pitchFamily="49" charset="0"/>
                <a:cs typeface="Courier New" pitchFamily="49" charset="0"/>
              </a:rPr>
              <a:t>      if((</a:t>
            </a:r>
            <a:r>
              <a:rPr lang="en-US" sz="1600" dirty="0" err="1">
                <a:solidFill>
                  <a:schemeClr val="bg1"/>
                </a:solidFill>
                <a:latin typeface="Courier New" pitchFamily="49" charset="0"/>
                <a:cs typeface="Courier New" pitchFamily="49" charset="0"/>
              </a:rPr>
              <a:t>num</a:t>
            </a:r>
            <a:r>
              <a:rPr lang="en-US" sz="1600" dirty="0">
                <a:solidFill>
                  <a:schemeClr val="bg1"/>
                </a:solidFill>
                <a:latin typeface="Courier New" pitchFamily="49" charset="0"/>
                <a:cs typeface="Courier New" pitchFamily="49" charset="0"/>
              </a:rPr>
              <a:t> &gt; 0)/*checking whether remainder is 0 or not.*/</a:t>
            </a:r>
          </a:p>
          <a:p>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printf</a:t>
            </a:r>
            <a:r>
              <a:rPr lang="en-US" sz="1600" dirty="0">
                <a:solidFill>
                  <a:schemeClr val="bg1"/>
                </a:solidFill>
                <a:latin typeface="Courier New" pitchFamily="49" charset="0"/>
                <a:cs typeface="Courier New" pitchFamily="49" charset="0"/>
              </a:rPr>
              <a:t>(“Given number is positive number.");</a:t>
            </a:r>
          </a:p>
          <a:p>
            <a:r>
              <a:rPr lang="en-US" sz="1600" dirty="0">
                <a:solidFill>
                  <a:schemeClr val="bg1"/>
                </a:solidFill>
                <a:latin typeface="Courier New" pitchFamily="49" charset="0"/>
                <a:cs typeface="Courier New" pitchFamily="49" charset="0"/>
              </a:rPr>
              <a:t>return 0;</a:t>
            </a:r>
          </a:p>
          <a:p>
            <a:r>
              <a:rPr lang="en-US" sz="1600" dirty="0">
                <a:solidFill>
                  <a:schemeClr val="bg1"/>
                </a:solidFill>
                <a:latin typeface="Courier New" pitchFamily="49" charset="0"/>
                <a:cs typeface="Courier New" pitchFamily="49" charset="0"/>
              </a:rPr>
              <a:t>}</a:t>
            </a:r>
          </a:p>
        </p:txBody>
      </p:sp>
      <p:pic>
        <p:nvPicPr>
          <p:cNvPr id="10" name="Picture 9" descr="http://t2.gstatic.com/images?q=tbn:ANd9GcTq6Gw3TUbGqr1NfzAlLJNRtI_NL4uDHS0wJZ6Pn9ByRZwZ7-wEOQ"/>
          <p:cNvPicPr>
            <a:picLocks noChangeAspect="1" noChangeArrowheads="1"/>
          </p:cNvPicPr>
          <p:nvPr/>
        </p:nvPicPr>
        <p:blipFill rotWithShape="1">
          <a:blip r:embed="rId4"/>
          <a:srcRect t="11924" b="14527"/>
          <a:stretch/>
        </p:blipFill>
        <p:spPr bwMode="auto">
          <a:xfrm>
            <a:off x="7620000" y="-26988"/>
            <a:ext cx="1600200" cy="941388"/>
          </a:xfrm>
          <a:prstGeom prst="rect">
            <a:avLst/>
          </a:prstGeom>
          <a:noFill/>
          <a:effectLst>
            <a:outerShdw blurRad="50800" dist="38100" dir="2700000" algn="tl" rotWithShape="0">
              <a:prstClr val="black">
                <a:alpha val="40000"/>
              </a:prstClr>
            </a:outerShdw>
          </a:effectLs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20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2000"/>
                                        <p:tgtEl>
                                          <p:spTgt spid="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2000"/>
                                        <p:tgtEl>
                                          <p:spTgt spid="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2000"/>
                                        <p:tgtEl>
                                          <p:spTgt spid="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2000"/>
                                        <p:tgtEl>
                                          <p:spTgt spid="8">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fade">
                                      <p:cBhvr>
                                        <p:cTn id="37" dur="2000"/>
                                        <p:tgtEl>
                                          <p:spTgt spid="8">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fade">
                                      <p:cBhvr>
                                        <p:cTn id="42" dur="2000"/>
                                        <p:tgtEl>
                                          <p:spTgt spid="8">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animEffect transition="in" filter="fade">
                                      <p:cBhvr>
                                        <p:cTn id="47" dur="2000"/>
                                        <p:tgtEl>
                                          <p:spTgt spid="8">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8" end="8"/>
                                            </p:txEl>
                                          </p:spTgt>
                                        </p:tgtEl>
                                        <p:attrNameLst>
                                          <p:attrName>style.visibility</p:attrName>
                                        </p:attrNameLst>
                                      </p:cBhvr>
                                      <p:to>
                                        <p:strVal val="visible"/>
                                      </p:to>
                                    </p:set>
                                    <p:animEffect transition="in" filter="fade">
                                      <p:cBhvr>
                                        <p:cTn id="52" dur="20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5550"/>
            <a:ext cx="5576888" cy="755650"/>
          </a:xfrm>
        </p:spPr>
        <p:txBody>
          <a:bodyPr/>
          <a:lstStyle/>
          <a:p>
            <a:pPr marL="365760" indent="-365760" eaLnBrk="1" hangingPunct="1">
              <a:spcBef>
                <a:spcPts val="0"/>
              </a:spcBef>
              <a:defRPr/>
            </a:pPr>
            <a:r>
              <a:rPr sz="2000" dirty="0"/>
              <a:t>Write an algorithm that reads two values, determines the largest value and prints the largest value with an identifying message.</a:t>
            </a:r>
          </a:p>
          <a:p>
            <a:pPr marL="0" indent="-365760" eaLnBrk="1" hangingPunct="1">
              <a:lnSpc>
                <a:spcPct val="120000"/>
              </a:lnSpc>
              <a:spcBef>
                <a:spcPts val="0"/>
              </a:spcBef>
              <a:defRPr/>
            </a:pPr>
            <a:endParaRPr sz="2800" dirty="0"/>
          </a:p>
        </p:txBody>
      </p:sp>
      <p:sp>
        <p:nvSpPr>
          <p:cNvPr id="3481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910919FA-730E-4380-BB8C-C6EBA77C0B07}" type="slidenum">
              <a:rPr lang="en-US" smtClean="0">
                <a:solidFill>
                  <a:srgbClr val="953735"/>
                </a:solidFill>
                <a:latin typeface="Calibri" pitchFamily="34" charset="0"/>
              </a:rPr>
              <a:pPr eaLnBrk="1" fontAlgn="base" hangingPunct="1">
                <a:spcBef>
                  <a:spcPct val="0"/>
                </a:spcBef>
                <a:spcAft>
                  <a:spcPct val="0"/>
                </a:spcAft>
              </a:pPr>
              <a:t>11</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0"/>
            <a:ext cx="7840662" cy="838200"/>
          </a:xfrm>
        </p:spPr>
        <p:txBody>
          <a:bodyPr/>
          <a:lstStyle/>
          <a:p>
            <a:pPr eaLnBrk="1" hangingPunct="1">
              <a:defRPr/>
            </a:pPr>
            <a:r>
              <a:rPr lang="en-US">
                <a:latin typeface="+mn-lt"/>
              </a:rPr>
              <a:t>Lend a </a:t>
            </a:r>
            <a:r>
              <a:rPr lang="en-US" smtClean="0">
                <a:latin typeface="+mn-lt"/>
              </a:rPr>
              <a:t>Hand</a:t>
            </a:r>
            <a:endParaRPr lang="en-US">
              <a:latin typeface="+mn-lt"/>
            </a:endParaRPr>
          </a:p>
        </p:txBody>
      </p:sp>
      <p:pic>
        <p:nvPicPr>
          <p:cNvPr id="6" name="Picture 5" descr="http://t2.gstatic.com/images?q=tbn:ANd9GcTq6Gw3TUbGqr1NfzAlLJNRtI_NL4uDHS0wJZ6Pn9ByRZwZ7-wEOQ"/>
          <p:cNvPicPr>
            <a:picLocks noChangeAspect="1" noChangeArrowheads="1"/>
          </p:cNvPicPr>
          <p:nvPr/>
        </p:nvPicPr>
        <p:blipFill rotWithShape="1">
          <a:blip r:embed="rId3"/>
          <a:srcRect t="11924" b="14527"/>
          <a:stretch/>
        </p:blipFill>
        <p:spPr bwMode="auto">
          <a:xfrm>
            <a:off x="7620000" y="-26988"/>
            <a:ext cx="1600200" cy="941388"/>
          </a:xfrm>
          <a:prstGeom prst="rect">
            <a:avLst/>
          </a:prstGeom>
          <a:noFill/>
          <a:effectLst>
            <a:outerShdw blurRad="50800" dist="38100" dir="2700000" algn="tl" rotWithShape="0">
              <a:prstClr val="black">
                <a:alpha val="40000"/>
              </a:prstClr>
            </a:outerShdw>
          </a:effectLst>
          <a:extLst/>
        </p:spPr>
      </p:pic>
      <p:sp>
        <p:nvSpPr>
          <p:cNvPr id="7" name="Content Placeholder 1"/>
          <p:cNvSpPr txBox="1">
            <a:spLocks/>
          </p:cNvSpPr>
          <p:nvPr/>
        </p:nvSpPr>
        <p:spPr bwMode="auto">
          <a:xfrm>
            <a:off x="533400" y="2209800"/>
            <a:ext cx="3962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lang="en-US" sz="1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en-US" sz="1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lang="en-US"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lang="en-US"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20000"/>
              </a:lnSpc>
              <a:spcBef>
                <a:spcPct val="0"/>
              </a:spcBef>
            </a:pPr>
            <a:r>
              <a:rPr lang="en-US" b="1" dirty="0"/>
              <a:t>The algorithm for the flowchart is as follows:</a:t>
            </a:r>
          </a:p>
          <a:p>
            <a:pPr marL="0" indent="-365125" eaLnBrk="1" hangingPunct="1">
              <a:lnSpc>
                <a:spcPct val="120000"/>
              </a:lnSpc>
              <a:spcBef>
                <a:spcPct val="0"/>
              </a:spcBef>
            </a:pPr>
            <a:endParaRPr lang="en-US" b="1" dirty="0" smtClean="0"/>
          </a:p>
          <a:p>
            <a:pPr marL="34925" lvl="1" indent="0" eaLnBrk="1" hangingPunct="1">
              <a:lnSpc>
                <a:spcPct val="120000"/>
              </a:lnSpc>
              <a:spcBef>
                <a:spcPct val="0"/>
              </a:spcBef>
              <a:buNone/>
            </a:pPr>
            <a:r>
              <a:rPr lang="en-US" b="1" dirty="0" smtClean="0"/>
              <a:t>Step 1</a:t>
            </a:r>
            <a:r>
              <a:rPr lang="en-US" dirty="0" smtClean="0"/>
              <a:t>: </a:t>
            </a:r>
            <a:r>
              <a:rPr lang="en-US" sz="1600" dirty="0" smtClean="0">
                <a:latin typeface="Courier New" pitchFamily="49" charset="0"/>
                <a:cs typeface="Courier New" pitchFamily="49" charset="0"/>
              </a:rPr>
              <a:t>Input VALUE1, VALUE2</a:t>
            </a:r>
          </a:p>
          <a:p>
            <a:pPr marL="34925" lvl="1" indent="0" eaLnBrk="1" hangingPunct="1">
              <a:lnSpc>
                <a:spcPct val="120000"/>
              </a:lnSpc>
              <a:spcBef>
                <a:spcPct val="0"/>
              </a:spcBef>
              <a:buNone/>
            </a:pPr>
            <a:r>
              <a:rPr lang="en-US" b="1" dirty="0" smtClean="0"/>
              <a:t>Step 2</a:t>
            </a:r>
            <a:r>
              <a:rPr lang="en-US" dirty="0" smtClean="0"/>
              <a:t>: </a:t>
            </a:r>
            <a:r>
              <a:rPr lang="en-US" sz="1600" i="1" dirty="0" smtClean="0">
                <a:latin typeface="Courier New" pitchFamily="49" charset="0"/>
                <a:cs typeface="Courier New" pitchFamily="49" charset="0"/>
              </a:rPr>
              <a:t>if (</a:t>
            </a:r>
            <a:r>
              <a:rPr lang="en-US" sz="1600" dirty="0" smtClean="0">
                <a:latin typeface="Courier New" pitchFamily="49" charset="0"/>
                <a:cs typeface="Courier New" pitchFamily="49" charset="0"/>
              </a:rPr>
              <a:t>VALUE1 &gt; VALUE2) </a:t>
            </a:r>
            <a:r>
              <a:rPr lang="en-US" sz="1600" i="1" dirty="0" smtClean="0">
                <a:latin typeface="Courier New" pitchFamily="49" charset="0"/>
                <a:cs typeface="Courier New" pitchFamily="49" charset="0"/>
              </a:rPr>
              <a:t>then </a:t>
            </a:r>
          </a:p>
          <a:p>
            <a:pPr marL="0" indent="0" eaLnBrk="1" hangingPunct="1">
              <a:lnSpc>
                <a:spcPct val="120000"/>
              </a:lnSpc>
              <a:spcBef>
                <a:spcPct val="0"/>
              </a:spcBef>
              <a:buNone/>
            </a:pPr>
            <a:r>
              <a:rPr lang="en-US" sz="1600" dirty="0" smtClean="0">
                <a:latin typeface="Courier New" pitchFamily="49" charset="0"/>
                <a:cs typeface="Courier New" pitchFamily="49" charset="0"/>
              </a:rPr>
              <a:t>	MAX </a:t>
            </a:r>
            <a:r>
              <a:rPr lang="en-US" sz="1600" dirty="0" smtClean="0">
                <a:latin typeface="Courier New" pitchFamily="49" charset="0"/>
                <a:cs typeface="Courier New" pitchFamily="49" charset="0"/>
                <a:sym typeface="Symbol" pitchFamily="18" charset="2"/>
              </a:rPr>
              <a:t></a:t>
            </a:r>
            <a:r>
              <a:rPr lang="en-US" sz="1600" dirty="0" smtClean="0">
                <a:latin typeface="Courier New" pitchFamily="49" charset="0"/>
                <a:cs typeface="Courier New" pitchFamily="49" charset="0"/>
              </a:rPr>
              <a:t> VALUE1</a:t>
            </a:r>
          </a:p>
          <a:p>
            <a:pPr marL="0" indent="0" eaLnBrk="1" hangingPunct="1">
              <a:lnSpc>
                <a:spcPct val="120000"/>
              </a:lnSpc>
              <a:spcBef>
                <a:spcPct val="0"/>
              </a:spcBef>
              <a:buNone/>
            </a:pPr>
            <a:r>
              <a:rPr lang="en-US" sz="1600" dirty="0" smtClean="0">
                <a:latin typeface="Courier New" pitchFamily="49" charset="0"/>
                <a:cs typeface="Courier New" pitchFamily="49" charset="0"/>
              </a:rPr>
              <a:t>	</a:t>
            </a:r>
            <a:r>
              <a:rPr lang="en-US" sz="1600" i="1" dirty="0" smtClean="0">
                <a:latin typeface="Courier New" pitchFamily="49" charset="0"/>
                <a:cs typeface="Courier New" pitchFamily="49" charset="0"/>
              </a:rPr>
              <a:t>else</a:t>
            </a:r>
            <a:r>
              <a:rPr lang="en-US" sz="1600" dirty="0" smtClean="0">
                <a:latin typeface="Courier New" pitchFamily="49" charset="0"/>
                <a:cs typeface="Courier New" pitchFamily="49" charset="0"/>
              </a:rPr>
              <a:t>  </a:t>
            </a:r>
          </a:p>
          <a:p>
            <a:pPr marL="0" indent="0" eaLnBrk="1" hangingPunct="1">
              <a:lnSpc>
                <a:spcPct val="120000"/>
              </a:lnSpc>
              <a:spcBef>
                <a:spcPct val="0"/>
              </a:spcBef>
              <a:buNone/>
            </a:pPr>
            <a:r>
              <a:rPr lang="en-US" sz="1600" dirty="0" smtClean="0">
                <a:latin typeface="Courier New" pitchFamily="49" charset="0"/>
                <a:cs typeface="Courier New" pitchFamily="49" charset="0"/>
              </a:rPr>
              <a:t>	MAX </a:t>
            </a:r>
            <a:r>
              <a:rPr lang="en-US" sz="1600" dirty="0" smtClean="0">
                <a:latin typeface="Courier New" pitchFamily="49" charset="0"/>
                <a:cs typeface="Courier New" pitchFamily="49" charset="0"/>
                <a:sym typeface="Symbol" pitchFamily="18" charset="2"/>
              </a:rPr>
              <a:t></a:t>
            </a:r>
            <a:r>
              <a:rPr lang="en-US" sz="1600" dirty="0" smtClean="0">
                <a:latin typeface="Courier New" pitchFamily="49" charset="0"/>
                <a:cs typeface="Courier New" pitchFamily="49" charset="0"/>
              </a:rPr>
              <a:t> VALUE2</a:t>
            </a:r>
          </a:p>
          <a:p>
            <a:pPr marL="0" indent="0" eaLnBrk="1" hangingPunct="1">
              <a:lnSpc>
                <a:spcPct val="120000"/>
              </a:lnSpc>
              <a:spcBef>
                <a:spcPct val="0"/>
              </a:spcBef>
              <a:buNone/>
            </a:pPr>
            <a:r>
              <a:rPr lang="en-US" sz="1600" i="1" dirty="0" smtClean="0">
                <a:latin typeface="Courier New" pitchFamily="49" charset="0"/>
                <a:cs typeface="Courier New" pitchFamily="49" charset="0"/>
              </a:rPr>
              <a:t>	end if</a:t>
            </a:r>
            <a:endParaRPr lang="en-US" sz="1600" dirty="0" smtClean="0">
              <a:latin typeface="Courier New" pitchFamily="49" charset="0"/>
              <a:cs typeface="Courier New" pitchFamily="49" charset="0"/>
            </a:endParaRPr>
          </a:p>
          <a:p>
            <a:pPr marL="34925" lvl="1" indent="0" eaLnBrk="1" hangingPunct="1">
              <a:lnSpc>
                <a:spcPct val="120000"/>
              </a:lnSpc>
              <a:spcBef>
                <a:spcPct val="0"/>
              </a:spcBef>
              <a:buNone/>
            </a:pPr>
            <a:r>
              <a:rPr lang="en-US" b="1" dirty="0" smtClean="0"/>
              <a:t>Step 3</a:t>
            </a:r>
            <a:r>
              <a:rPr lang="en-US" dirty="0" smtClean="0"/>
              <a:t>: </a:t>
            </a:r>
            <a:r>
              <a:rPr lang="en-US" dirty="0" smtClean="0">
                <a:latin typeface="Courier New" pitchFamily="49" charset="0"/>
                <a:cs typeface="Courier New" pitchFamily="49" charset="0"/>
              </a:rPr>
              <a:t>Print “The largest value    is”, MAX</a:t>
            </a:r>
            <a:endParaRPr lang="en-US" dirty="0" smtClean="0"/>
          </a:p>
        </p:txBody>
      </p:sp>
      <p:grpSp>
        <p:nvGrpSpPr>
          <p:cNvPr id="8" name="Group 26"/>
          <p:cNvGrpSpPr>
            <a:grpSpLocks/>
          </p:cNvGrpSpPr>
          <p:nvPr/>
        </p:nvGrpSpPr>
        <p:grpSpPr bwMode="auto">
          <a:xfrm>
            <a:off x="4724400" y="1600200"/>
            <a:ext cx="4267200" cy="4648200"/>
            <a:chOff x="2688" y="720"/>
            <a:chExt cx="2688" cy="3312"/>
          </a:xfrm>
        </p:grpSpPr>
        <p:sp>
          <p:nvSpPr>
            <p:cNvPr id="9" name="AutoShape 5"/>
            <p:cNvSpPr>
              <a:spLocks noChangeArrowheads="1"/>
            </p:cNvSpPr>
            <p:nvPr/>
          </p:nvSpPr>
          <p:spPr bwMode="auto">
            <a:xfrm>
              <a:off x="2688" y="2464"/>
              <a:ext cx="975" cy="212"/>
            </a:xfrm>
            <a:prstGeom prst="flowChartProcess">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fontAlgn="auto">
                <a:spcBef>
                  <a:spcPts val="0"/>
                </a:spcBef>
                <a:spcAft>
                  <a:spcPts val="0"/>
                </a:spcAft>
                <a:defRPr/>
              </a:pPr>
              <a:r>
                <a:rPr lang="en-US" sz="1400" b="1" dirty="0"/>
                <a:t>MAX </a:t>
              </a:r>
              <a:r>
                <a:rPr lang="en-US" dirty="0">
                  <a:sym typeface="Symbol" pitchFamily="18" charset="2"/>
                </a:rPr>
                <a:t></a:t>
              </a:r>
              <a:r>
                <a:rPr lang="en-US" sz="1400" b="1" dirty="0"/>
                <a:t> VALUE1</a:t>
              </a:r>
              <a:endParaRPr lang="en-US" sz="1400" b="1" dirty="0">
                <a:solidFill>
                  <a:srgbClr val="000000"/>
                </a:solidFill>
                <a:latin typeface="TimesNewRomanPSMT" charset="0"/>
              </a:endParaRPr>
            </a:p>
            <a:p>
              <a:pPr algn="ctr" fontAlgn="auto">
                <a:spcBef>
                  <a:spcPts val="0"/>
                </a:spcBef>
                <a:spcAft>
                  <a:spcPts val="0"/>
                </a:spcAft>
                <a:defRPr/>
              </a:pPr>
              <a:endParaRPr lang="en-US" sz="1400" dirty="0"/>
            </a:p>
          </p:txBody>
        </p:sp>
        <p:sp>
          <p:nvSpPr>
            <p:cNvPr id="10" name="AutoShape 6"/>
            <p:cNvSpPr>
              <a:spLocks noChangeArrowheads="1"/>
            </p:cNvSpPr>
            <p:nvPr/>
          </p:nvSpPr>
          <p:spPr bwMode="auto">
            <a:xfrm>
              <a:off x="2797" y="3133"/>
              <a:ext cx="2356" cy="426"/>
            </a:xfrm>
            <a:prstGeom prst="flowChartDisplay">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fontAlgn="auto">
                <a:spcBef>
                  <a:spcPts val="0"/>
                </a:spcBef>
                <a:spcAft>
                  <a:spcPts val="0"/>
                </a:spcAft>
                <a:defRPr/>
              </a:pPr>
              <a:r>
                <a:rPr lang="en-US" sz="1400" b="1" dirty="0"/>
                <a:t>Print</a:t>
              </a:r>
            </a:p>
            <a:p>
              <a:pPr algn="ctr" fontAlgn="auto">
                <a:spcBef>
                  <a:spcPts val="0"/>
                </a:spcBef>
                <a:spcAft>
                  <a:spcPts val="0"/>
                </a:spcAft>
                <a:defRPr/>
              </a:pPr>
              <a:r>
                <a:rPr lang="en-US" sz="1400" b="1" i="1" dirty="0"/>
                <a:t>“The largest value is”, MAX</a:t>
              </a:r>
              <a:r>
                <a:rPr lang="en-US" sz="1400" b="1" dirty="0"/>
                <a:t> </a:t>
              </a:r>
              <a:endParaRPr lang="en-US" sz="1400" dirty="0"/>
            </a:p>
          </p:txBody>
        </p:sp>
        <p:sp>
          <p:nvSpPr>
            <p:cNvPr id="11" name="AutoShape 7"/>
            <p:cNvSpPr>
              <a:spLocks noChangeArrowheads="1"/>
            </p:cNvSpPr>
            <p:nvPr/>
          </p:nvSpPr>
          <p:spPr bwMode="auto">
            <a:xfrm>
              <a:off x="3644" y="3729"/>
              <a:ext cx="714" cy="303"/>
            </a:xfrm>
            <a:prstGeom prst="flowChartTerminator">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fontAlgn="auto">
                <a:spcBef>
                  <a:spcPts val="0"/>
                </a:spcBef>
                <a:spcAft>
                  <a:spcPts val="0"/>
                </a:spcAft>
                <a:defRPr/>
              </a:pPr>
              <a:r>
                <a:rPr lang="en-US" sz="1400" b="1"/>
                <a:t>STOP</a:t>
              </a:r>
              <a:endParaRPr lang="en-US" sz="1400"/>
            </a:p>
          </p:txBody>
        </p:sp>
        <p:sp>
          <p:nvSpPr>
            <p:cNvPr id="12" name="Line 8"/>
            <p:cNvSpPr>
              <a:spLocks noChangeShapeType="1"/>
            </p:cNvSpPr>
            <p:nvPr/>
          </p:nvSpPr>
          <p:spPr bwMode="auto">
            <a:xfrm>
              <a:off x="4005" y="3556"/>
              <a:ext cx="0" cy="183"/>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fontAlgn="auto">
                <a:spcBef>
                  <a:spcPts val="0"/>
                </a:spcBef>
                <a:spcAft>
                  <a:spcPts val="0"/>
                </a:spcAft>
                <a:defRPr/>
              </a:pPr>
              <a:endParaRPr lang="en-US"/>
            </a:p>
          </p:txBody>
        </p:sp>
        <p:sp>
          <p:nvSpPr>
            <p:cNvPr id="13" name="AutoShape 9"/>
            <p:cNvSpPr>
              <a:spLocks noChangeArrowheads="1"/>
            </p:cNvSpPr>
            <p:nvPr/>
          </p:nvSpPr>
          <p:spPr bwMode="auto">
            <a:xfrm>
              <a:off x="3582" y="1732"/>
              <a:ext cx="978" cy="732"/>
            </a:xfrm>
            <a:prstGeom prst="flowChartDecision">
              <a:avLst/>
            </a:prstGeom>
            <a:ln>
              <a:headEnd/>
              <a:tailEnd/>
            </a:ln>
          </p:spPr>
          <p:style>
            <a:lnRef idx="1">
              <a:schemeClr val="accent2"/>
            </a:lnRef>
            <a:fillRef idx="2">
              <a:schemeClr val="accent2"/>
            </a:fillRef>
            <a:effectRef idx="1">
              <a:schemeClr val="accent2"/>
            </a:effectRef>
            <a:fontRef idx="minor">
              <a:schemeClr val="dk1"/>
            </a:fontRef>
          </p:style>
          <p:txBody>
            <a:bodyPr/>
            <a:lstStyle/>
            <a:p>
              <a:pPr fontAlgn="auto">
                <a:spcBef>
                  <a:spcPts val="0"/>
                </a:spcBef>
                <a:spcAft>
                  <a:spcPts val="0"/>
                </a:spcAft>
                <a:defRPr/>
              </a:pPr>
              <a:r>
                <a:rPr lang="en-US" sz="1100" b="1" dirty="0"/>
                <a:t>Is VALUE1 &gt; VALUE 2</a:t>
              </a:r>
              <a:endParaRPr lang="en-US" sz="1100" b="1" dirty="0">
                <a:solidFill>
                  <a:srgbClr val="000000"/>
                </a:solidFill>
                <a:latin typeface="TimesNewRomanPSMT" charset="0"/>
              </a:endParaRPr>
            </a:p>
            <a:p>
              <a:pPr fontAlgn="auto">
                <a:spcBef>
                  <a:spcPts val="0"/>
                </a:spcBef>
                <a:spcAft>
                  <a:spcPts val="0"/>
                </a:spcAft>
                <a:defRPr/>
              </a:pPr>
              <a:endParaRPr lang="tr-TR" sz="1600" dirty="0"/>
            </a:p>
          </p:txBody>
        </p:sp>
        <p:sp>
          <p:nvSpPr>
            <p:cNvPr id="14" name="Line 10"/>
            <p:cNvSpPr>
              <a:spLocks noChangeShapeType="1"/>
            </p:cNvSpPr>
            <p:nvPr/>
          </p:nvSpPr>
          <p:spPr bwMode="auto">
            <a:xfrm>
              <a:off x="4451" y="2024"/>
              <a:ext cx="488" cy="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lstStyle/>
            <a:p>
              <a:pPr fontAlgn="auto">
                <a:spcBef>
                  <a:spcPts val="0"/>
                </a:spcBef>
                <a:spcAft>
                  <a:spcPts val="0"/>
                </a:spcAft>
                <a:defRPr/>
              </a:pPr>
              <a:endParaRPr lang="en-US"/>
            </a:p>
          </p:txBody>
        </p:sp>
        <p:sp>
          <p:nvSpPr>
            <p:cNvPr id="15" name="Line 11"/>
            <p:cNvSpPr>
              <a:spLocks noChangeShapeType="1"/>
            </p:cNvSpPr>
            <p:nvPr/>
          </p:nvSpPr>
          <p:spPr bwMode="auto">
            <a:xfrm>
              <a:off x="4939" y="2024"/>
              <a:ext cx="0" cy="439"/>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fontAlgn="auto">
                <a:spcBef>
                  <a:spcPts val="0"/>
                </a:spcBef>
                <a:spcAft>
                  <a:spcPts val="0"/>
                </a:spcAft>
                <a:defRPr/>
              </a:pPr>
              <a:endParaRPr lang="en-US"/>
            </a:p>
          </p:txBody>
        </p:sp>
        <p:sp>
          <p:nvSpPr>
            <p:cNvPr id="16" name="Line 12"/>
            <p:cNvSpPr>
              <a:spLocks noChangeShapeType="1"/>
            </p:cNvSpPr>
            <p:nvPr/>
          </p:nvSpPr>
          <p:spPr bwMode="auto">
            <a:xfrm>
              <a:off x="3355" y="2024"/>
              <a:ext cx="316" cy="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lstStyle/>
            <a:p>
              <a:pPr fontAlgn="auto">
                <a:spcBef>
                  <a:spcPts val="0"/>
                </a:spcBef>
                <a:spcAft>
                  <a:spcPts val="0"/>
                </a:spcAft>
                <a:defRPr/>
              </a:pPr>
              <a:endParaRPr lang="en-US"/>
            </a:p>
          </p:txBody>
        </p:sp>
        <p:sp>
          <p:nvSpPr>
            <p:cNvPr id="17" name="Line 13"/>
            <p:cNvSpPr>
              <a:spLocks noChangeShapeType="1"/>
            </p:cNvSpPr>
            <p:nvPr/>
          </p:nvSpPr>
          <p:spPr bwMode="auto">
            <a:xfrm>
              <a:off x="3235" y="2024"/>
              <a:ext cx="0" cy="439"/>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fontAlgn="auto">
                <a:spcBef>
                  <a:spcPts val="0"/>
                </a:spcBef>
                <a:spcAft>
                  <a:spcPts val="0"/>
                </a:spcAft>
                <a:defRPr/>
              </a:pPr>
              <a:endParaRPr lang="en-US"/>
            </a:p>
          </p:txBody>
        </p:sp>
        <p:sp>
          <p:nvSpPr>
            <p:cNvPr id="18" name="Line 14"/>
            <p:cNvSpPr>
              <a:spLocks noChangeShapeType="1"/>
            </p:cNvSpPr>
            <p:nvPr/>
          </p:nvSpPr>
          <p:spPr bwMode="auto">
            <a:xfrm>
              <a:off x="3225" y="2684"/>
              <a:ext cx="0" cy="22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lstStyle/>
            <a:p>
              <a:pPr fontAlgn="auto">
                <a:spcBef>
                  <a:spcPts val="0"/>
                </a:spcBef>
                <a:spcAft>
                  <a:spcPts val="0"/>
                </a:spcAft>
                <a:defRPr/>
              </a:pPr>
              <a:endParaRPr lang="en-US"/>
            </a:p>
          </p:txBody>
        </p:sp>
        <p:sp>
          <p:nvSpPr>
            <p:cNvPr id="19" name="Line 15"/>
            <p:cNvSpPr>
              <a:spLocks noChangeShapeType="1"/>
            </p:cNvSpPr>
            <p:nvPr/>
          </p:nvSpPr>
          <p:spPr bwMode="auto">
            <a:xfrm>
              <a:off x="3225" y="2904"/>
              <a:ext cx="1714" cy="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lstStyle/>
            <a:p>
              <a:pPr fontAlgn="auto">
                <a:spcBef>
                  <a:spcPts val="0"/>
                </a:spcBef>
                <a:spcAft>
                  <a:spcPts val="0"/>
                </a:spcAft>
                <a:defRPr/>
              </a:pPr>
              <a:endParaRPr lang="en-US"/>
            </a:p>
          </p:txBody>
        </p:sp>
        <p:sp>
          <p:nvSpPr>
            <p:cNvPr id="20" name="Line 16"/>
            <p:cNvSpPr>
              <a:spLocks noChangeShapeType="1"/>
            </p:cNvSpPr>
            <p:nvPr/>
          </p:nvSpPr>
          <p:spPr bwMode="auto">
            <a:xfrm flipV="1">
              <a:off x="4939" y="2684"/>
              <a:ext cx="0" cy="22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lstStyle/>
            <a:p>
              <a:pPr fontAlgn="auto">
                <a:spcBef>
                  <a:spcPts val="0"/>
                </a:spcBef>
                <a:spcAft>
                  <a:spcPts val="0"/>
                </a:spcAft>
                <a:defRPr/>
              </a:pPr>
              <a:endParaRPr lang="en-US"/>
            </a:p>
          </p:txBody>
        </p:sp>
        <p:sp>
          <p:nvSpPr>
            <p:cNvPr id="21" name="Line 17"/>
            <p:cNvSpPr>
              <a:spLocks noChangeShapeType="1"/>
            </p:cNvSpPr>
            <p:nvPr/>
          </p:nvSpPr>
          <p:spPr bwMode="auto">
            <a:xfrm>
              <a:off x="4011" y="2904"/>
              <a:ext cx="0" cy="219"/>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fontAlgn="auto">
                <a:spcBef>
                  <a:spcPts val="0"/>
                </a:spcBef>
                <a:spcAft>
                  <a:spcPts val="0"/>
                </a:spcAft>
                <a:defRPr/>
              </a:pPr>
              <a:endParaRPr lang="en-US"/>
            </a:p>
          </p:txBody>
        </p:sp>
        <p:sp>
          <p:nvSpPr>
            <p:cNvPr id="22" name="Text Box 18"/>
            <p:cNvSpPr txBox="1">
              <a:spLocks noChangeArrowheads="1"/>
            </p:cNvSpPr>
            <p:nvPr/>
          </p:nvSpPr>
          <p:spPr bwMode="auto">
            <a:xfrm>
              <a:off x="3154" y="1804"/>
              <a:ext cx="428" cy="220"/>
            </a:xfrm>
            <a:prstGeom prst="rect">
              <a:avLst/>
            </a:prstGeom>
            <a:ln/>
          </p:spPr>
          <p:style>
            <a:lnRef idx="1">
              <a:schemeClr val="accent2"/>
            </a:lnRef>
            <a:fillRef idx="2">
              <a:schemeClr val="accent2"/>
            </a:fillRef>
            <a:effectRef idx="1">
              <a:schemeClr val="accent2"/>
            </a:effectRef>
            <a:fontRef idx="minor">
              <a:schemeClr val="dk1"/>
            </a:fontRef>
          </p:style>
          <p:txBody>
            <a:bodyPr/>
            <a:lstStyle/>
            <a:p>
              <a:pPr algn="ctr" fontAlgn="auto">
                <a:spcBef>
                  <a:spcPts val="0"/>
                </a:spcBef>
                <a:spcAft>
                  <a:spcPts val="0"/>
                </a:spcAft>
                <a:defRPr/>
              </a:pPr>
              <a:r>
                <a:rPr lang="en-US" sz="1400" b="1"/>
                <a:t>Y</a:t>
              </a:r>
              <a:endParaRPr lang="en-US" sz="1400"/>
            </a:p>
          </p:txBody>
        </p:sp>
        <p:sp>
          <p:nvSpPr>
            <p:cNvPr id="23" name="Text Box 19"/>
            <p:cNvSpPr txBox="1">
              <a:spLocks noChangeArrowheads="1"/>
            </p:cNvSpPr>
            <p:nvPr/>
          </p:nvSpPr>
          <p:spPr bwMode="auto">
            <a:xfrm>
              <a:off x="4724" y="1804"/>
              <a:ext cx="429" cy="220"/>
            </a:xfrm>
            <a:prstGeom prst="rect">
              <a:avLst/>
            </a:prstGeom>
            <a:ln/>
          </p:spPr>
          <p:style>
            <a:lnRef idx="1">
              <a:schemeClr val="accent2"/>
            </a:lnRef>
            <a:fillRef idx="2">
              <a:schemeClr val="accent2"/>
            </a:fillRef>
            <a:effectRef idx="1">
              <a:schemeClr val="accent2"/>
            </a:effectRef>
            <a:fontRef idx="minor">
              <a:schemeClr val="dk1"/>
            </a:fontRef>
          </p:style>
          <p:txBody>
            <a:bodyPr/>
            <a:lstStyle/>
            <a:p>
              <a:pPr algn="ctr" fontAlgn="auto">
                <a:spcBef>
                  <a:spcPts val="0"/>
                </a:spcBef>
                <a:spcAft>
                  <a:spcPts val="0"/>
                </a:spcAft>
                <a:defRPr/>
              </a:pPr>
              <a:r>
                <a:rPr lang="en-US" sz="1400" b="1" dirty="0"/>
                <a:t>N</a:t>
              </a:r>
              <a:endParaRPr lang="en-US" sz="1400" dirty="0"/>
            </a:p>
          </p:txBody>
        </p:sp>
        <p:sp>
          <p:nvSpPr>
            <p:cNvPr id="24" name="AutoShape 20"/>
            <p:cNvSpPr>
              <a:spLocks noChangeArrowheads="1"/>
            </p:cNvSpPr>
            <p:nvPr/>
          </p:nvSpPr>
          <p:spPr bwMode="auto">
            <a:xfrm>
              <a:off x="3737" y="720"/>
              <a:ext cx="714" cy="293"/>
            </a:xfrm>
            <a:prstGeom prst="flowChartTerminator">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fontAlgn="auto">
                <a:spcBef>
                  <a:spcPts val="0"/>
                </a:spcBef>
                <a:spcAft>
                  <a:spcPts val="0"/>
                </a:spcAft>
                <a:defRPr/>
              </a:pPr>
              <a:r>
                <a:rPr lang="en-US" sz="1400" b="1" dirty="0"/>
                <a:t>START</a:t>
              </a:r>
              <a:endParaRPr lang="en-US" sz="1400" dirty="0"/>
            </a:p>
          </p:txBody>
        </p:sp>
        <p:sp>
          <p:nvSpPr>
            <p:cNvPr id="25" name="Line 21"/>
            <p:cNvSpPr>
              <a:spLocks noChangeShapeType="1"/>
            </p:cNvSpPr>
            <p:nvPr/>
          </p:nvSpPr>
          <p:spPr bwMode="auto">
            <a:xfrm>
              <a:off x="4094" y="1013"/>
              <a:ext cx="0" cy="183"/>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fontAlgn="auto">
                <a:spcBef>
                  <a:spcPts val="0"/>
                </a:spcBef>
                <a:spcAft>
                  <a:spcPts val="0"/>
                </a:spcAft>
                <a:defRPr/>
              </a:pPr>
              <a:endParaRPr lang="en-US"/>
            </a:p>
          </p:txBody>
        </p:sp>
        <p:sp>
          <p:nvSpPr>
            <p:cNvPr id="26" name="AutoShape 22"/>
            <p:cNvSpPr>
              <a:spLocks noChangeArrowheads="1"/>
            </p:cNvSpPr>
            <p:nvPr/>
          </p:nvSpPr>
          <p:spPr bwMode="auto">
            <a:xfrm>
              <a:off x="3154" y="1214"/>
              <a:ext cx="1847" cy="348"/>
            </a:xfrm>
            <a:prstGeom prst="flowChartInputOutpu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fontAlgn="auto">
                <a:spcBef>
                  <a:spcPts val="0"/>
                </a:spcBef>
                <a:spcAft>
                  <a:spcPts val="0"/>
                </a:spcAft>
                <a:defRPr/>
              </a:pPr>
              <a:r>
                <a:rPr lang="en-US" sz="1400" b="1" dirty="0"/>
                <a:t>Input</a:t>
              </a:r>
            </a:p>
            <a:p>
              <a:pPr algn="ctr" fontAlgn="auto">
                <a:spcBef>
                  <a:spcPts val="0"/>
                </a:spcBef>
                <a:spcAft>
                  <a:spcPts val="0"/>
                </a:spcAft>
                <a:defRPr/>
              </a:pPr>
              <a:r>
                <a:rPr lang="en-US" sz="1400" b="1" dirty="0"/>
                <a:t>VALUE1,VALUE2</a:t>
              </a:r>
              <a:endParaRPr lang="en-US" sz="1400" dirty="0"/>
            </a:p>
          </p:txBody>
        </p:sp>
        <p:sp>
          <p:nvSpPr>
            <p:cNvPr id="27" name="Line 23"/>
            <p:cNvSpPr>
              <a:spLocks noChangeShapeType="1"/>
            </p:cNvSpPr>
            <p:nvPr/>
          </p:nvSpPr>
          <p:spPr bwMode="auto">
            <a:xfrm>
              <a:off x="4082" y="1562"/>
              <a:ext cx="0" cy="183"/>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fontAlgn="auto">
                <a:spcBef>
                  <a:spcPts val="0"/>
                </a:spcBef>
                <a:spcAft>
                  <a:spcPts val="0"/>
                </a:spcAft>
                <a:defRPr/>
              </a:pPr>
              <a:endParaRPr lang="en-US"/>
            </a:p>
          </p:txBody>
        </p:sp>
        <p:sp>
          <p:nvSpPr>
            <p:cNvPr id="28" name="AutoShape 24"/>
            <p:cNvSpPr>
              <a:spLocks noChangeArrowheads="1"/>
            </p:cNvSpPr>
            <p:nvPr/>
          </p:nvSpPr>
          <p:spPr bwMode="auto">
            <a:xfrm>
              <a:off x="4401" y="2473"/>
              <a:ext cx="975" cy="211"/>
            </a:xfrm>
            <a:prstGeom prst="flowChartProcess">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fontAlgn="auto">
                <a:spcBef>
                  <a:spcPts val="0"/>
                </a:spcBef>
                <a:spcAft>
                  <a:spcPts val="0"/>
                </a:spcAft>
                <a:defRPr/>
              </a:pPr>
              <a:r>
                <a:rPr lang="en-US" sz="1400" b="1" dirty="0"/>
                <a:t>MAX </a:t>
              </a:r>
              <a:r>
                <a:rPr lang="en-US" dirty="0">
                  <a:sym typeface="Symbol" pitchFamily="18" charset="2"/>
                </a:rPr>
                <a:t></a:t>
              </a:r>
              <a:r>
                <a:rPr lang="en-US" sz="1400" b="1" dirty="0"/>
                <a:t> VALUE2</a:t>
              </a:r>
              <a:endParaRPr lang="en-US" sz="1400" b="1" dirty="0">
                <a:solidFill>
                  <a:srgbClr val="000000"/>
                </a:solidFill>
                <a:latin typeface="TimesNewRomanPSMT" charset="0"/>
              </a:endParaRPr>
            </a:p>
            <a:p>
              <a:pPr algn="ctr" fontAlgn="auto">
                <a:spcBef>
                  <a:spcPts val="0"/>
                </a:spcBef>
                <a:spcAft>
                  <a:spcPts val="0"/>
                </a:spcAft>
                <a:defRPr/>
              </a:pPr>
              <a:endParaRPr lang="en-US" sz="1400" dirty="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2000"/>
                                        <p:tgtEl>
                                          <p:spTgt spid="7">
                                            <p:txEl>
                                              <p:pRg st="0" end="0"/>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2000"/>
                                        <p:tgtEl>
                                          <p:spTgt spid="7">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2000"/>
                                        <p:tgtEl>
                                          <p:spTgt spid="7">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2000"/>
                                        <p:tgtEl>
                                          <p:spTgt spid="7">
                                            <p:txEl>
                                              <p:pRg st="5" end="5"/>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2000"/>
                                        <p:tgtEl>
                                          <p:spTgt spid="7">
                                            <p:txEl>
                                              <p:pRg st="6" end="6"/>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fade">
                                      <p:cBhvr>
                                        <p:cTn id="35" dur="2000"/>
                                        <p:tgtEl>
                                          <p:spTgt spid="7">
                                            <p:txEl>
                                              <p:pRg st="7" end="7"/>
                                            </p:tx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fade">
                                      <p:cBhvr>
                                        <p:cTn id="39" dur="2000"/>
                                        <p:tgtEl>
                                          <p:spTgt spid="7">
                                            <p:txEl>
                                              <p:pRg st="8" end="8"/>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uiExpand="1"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5550"/>
            <a:ext cx="8686800" cy="984250"/>
          </a:xfrm>
        </p:spPr>
        <p:txBody>
          <a:bodyPr/>
          <a:lstStyle/>
          <a:p>
            <a:pPr marL="365760" indent="-365760" eaLnBrk="1" hangingPunct="1">
              <a:spcBef>
                <a:spcPts val="0"/>
              </a:spcBef>
              <a:defRPr/>
            </a:pPr>
            <a:r>
              <a:rPr dirty="0" smtClean="0"/>
              <a:t>The if-else statement is used when you want to execute a certain statement if the condition is true, and a different statement if the condition is false.</a:t>
            </a:r>
          </a:p>
          <a:p>
            <a:pPr marL="0" indent="-365760" eaLnBrk="1" hangingPunct="1">
              <a:spcBef>
                <a:spcPts val="0"/>
              </a:spcBef>
              <a:defRPr/>
            </a:pPr>
            <a:r>
              <a:rPr dirty="0" smtClean="0"/>
              <a:t>The if-else statement has the form:</a:t>
            </a:r>
          </a:p>
          <a:p>
            <a:pPr marL="0" indent="0" eaLnBrk="1" hangingPunct="1">
              <a:lnSpc>
                <a:spcPct val="120000"/>
              </a:lnSpc>
              <a:spcBef>
                <a:spcPts val="0"/>
              </a:spcBef>
              <a:buFont typeface="Arial" pitchFamily="34" charset="0"/>
              <a:buNone/>
              <a:defRPr/>
            </a:pPr>
            <a:endParaRPr sz="2400" dirty="0" smtClean="0"/>
          </a:p>
          <a:p>
            <a:pPr marL="0" indent="-365760" eaLnBrk="1" hangingPunct="1">
              <a:lnSpc>
                <a:spcPct val="120000"/>
              </a:lnSpc>
              <a:spcBef>
                <a:spcPts val="0"/>
              </a:spcBef>
              <a:defRPr/>
            </a:pPr>
            <a:endParaRPr sz="2400" dirty="0"/>
          </a:p>
        </p:txBody>
      </p:sp>
      <p:sp>
        <p:nvSpPr>
          <p:cNvPr id="3789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F42CF20C-A703-403C-8B4C-FC8445EB6772}" type="slidenum">
              <a:rPr lang="en-US" smtClean="0">
                <a:solidFill>
                  <a:srgbClr val="953735"/>
                </a:solidFill>
                <a:latin typeface="Calibri" pitchFamily="34" charset="0"/>
              </a:rPr>
              <a:pPr eaLnBrk="1" fontAlgn="base" hangingPunct="1">
                <a:spcBef>
                  <a:spcPct val="0"/>
                </a:spcBef>
                <a:spcAft>
                  <a:spcPct val="0"/>
                </a:spcAft>
              </a:pPr>
              <a:t>12</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0"/>
            <a:ext cx="7840662" cy="838200"/>
          </a:xfrm>
        </p:spPr>
        <p:txBody>
          <a:bodyPr/>
          <a:lstStyle/>
          <a:p>
            <a:pPr eaLnBrk="1" hangingPunct="1">
              <a:defRPr/>
            </a:pPr>
            <a:r>
              <a:rPr lang="en-US" smtClean="0">
                <a:latin typeface="+mn-lt"/>
              </a:rPr>
              <a:t>if-else Statement</a:t>
            </a:r>
            <a:endParaRPr lang="en-US">
              <a:latin typeface="+mn-lt"/>
            </a:endParaRPr>
          </a:p>
        </p:txBody>
      </p:sp>
      <p:sp>
        <p:nvSpPr>
          <p:cNvPr id="5" name="TextBox 4"/>
          <p:cNvSpPr txBox="1"/>
          <p:nvPr/>
        </p:nvSpPr>
        <p:spPr>
          <a:xfrm>
            <a:off x="762000" y="2514600"/>
            <a:ext cx="5867400" cy="272891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marL="365760" indent="-365760" fontAlgn="auto">
              <a:lnSpc>
                <a:spcPct val="120000"/>
              </a:lnSpc>
              <a:spcBef>
                <a:spcPts val="0"/>
              </a:spcBef>
              <a:spcAft>
                <a:spcPts val="0"/>
              </a:spcAft>
              <a:defRPr/>
            </a:pPr>
            <a:r>
              <a:rPr lang="en-US" dirty="0">
                <a:solidFill>
                  <a:schemeClr val="tx1"/>
                </a:solidFill>
                <a:latin typeface="Courier New" pitchFamily="49" charset="0"/>
                <a:cs typeface="Courier New" pitchFamily="49" charset="0"/>
              </a:rPr>
              <a:t> if(</a:t>
            </a:r>
            <a:r>
              <a:rPr lang="en-US" dirty="0" err="1">
                <a:solidFill>
                  <a:schemeClr val="tx1"/>
                </a:solidFill>
                <a:latin typeface="Courier New" pitchFamily="49" charset="0"/>
                <a:cs typeface="Courier New" pitchFamily="49" charset="0"/>
              </a:rPr>
              <a:t>boolean_expression</a:t>
            </a:r>
            <a:r>
              <a:rPr lang="en-US" dirty="0">
                <a:solidFill>
                  <a:schemeClr val="tx1"/>
                </a:solidFill>
                <a:latin typeface="Courier New" pitchFamily="49" charset="0"/>
                <a:cs typeface="Courier New" pitchFamily="49" charset="0"/>
              </a:rPr>
              <a:t>) { </a:t>
            </a:r>
          </a:p>
          <a:p>
            <a:pPr marL="365760" indent="-365760" fontAlgn="auto">
              <a:lnSpc>
                <a:spcPct val="120000"/>
              </a:lnSpc>
              <a:spcBef>
                <a:spcPts val="0"/>
              </a:spcBef>
              <a:spcAft>
                <a:spcPts val="0"/>
              </a:spcAft>
              <a:defRPr/>
            </a:pPr>
            <a:r>
              <a:rPr lang="en-US" dirty="0">
                <a:solidFill>
                  <a:schemeClr val="tx1"/>
                </a:solidFill>
                <a:latin typeface="Courier New" pitchFamily="49" charset="0"/>
                <a:cs typeface="Courier New" pitchFamily="49" charset="0"/>
              </a:rPr>
              <a:t>     // statement(s) will execute if the </a:t>
            </a:r>
            <a:r>
              <a:rPr lang="en-US" dirty="0" err="1">
                <a:solidFill>
                  <a:schemeClr val="tx1"/>
                </a:solidFill>
                <a:latin typeface="Courier New" pitchFamily="49" charset="0"/>
                <a:cs typeface="Courier New" pitchFamily="49" charset="0"/>
              </a:rPr>
              <a:t>boolean</a:t>
            </a:r>
            <a:r>
              <a:rPr lang="en-US" dirty="0">
                <a:solidFill>
                  <a:schemeClr val="tx1"/>
                </a:solidFill>
                <a:latin typeface="Courier New" pitchFamily="49" charset="0"/>
                <a:cs typeface="Courier New" pitchFamily="49" charset="0"/>
              </a:rPr>
              <a:t> expression is true  </a:t>
            </a:r>
          </a:p>
          <a:p>
            <a:pPr marL="365760" indent="-365760" fontAlgn="auto">
              <a:lnSpc>
                <a:spcPct val="120000"/>
              </a:lnSpc>
              <a:spcBef>
                <a:spcPts val="0"/>
              </a:spcBef>
              <a:spcAft>
                <a:spcPts val="0"/>
              </a:spcAft>
              <a:defRPr/>
            </a:pPr>
            <a:r>
              <a:rPr lang="en-US" dirty="0">
                <a:solidFill>
                  <a:schemeClr val="tx1"/>
                </a:solidFill>
                <a:latin typeface="Courier New" pitchFamily="49" charset="0"/>
                <a:cs typeface="Courier New" pitchFamily="49" charset="0"/>
              </a:rPr>
              <a:t>     } </a:t>
            </a:r>
          </a:p>
          <a:p>
            <a:pPr marL="365760" indent="-365760" fontAlgn="auto">
              <a:lnSpc>
                <a:spcPct val="120000"/>
              </a:lnSpc>
              <a:spcBef>
                <a:spcPts val="0"/>
              </a:spcBef>
              <a:spcAft>
                <a:spcPts val="0"/>
              </a:spcAft>
              <a:defRPr/>
            </a:pPr>
            <a:r>
              <a:rPr lang="en-US" dirty="0">
                <a:solidFill>
                  <a:schemeClr val="tx1"/>
                </a:solidFill>
                <a:latin typeface="Courier New" pitchFamily="49" charset="0"/>
                <a:cs typeface="Courier New" pitchFamily="49" charset="0"/>
              </a:rPr>
              <a:t>     else { </a:t>
            </a:r>
          </a:p>
          <a:p>
            <a:pPr marL="365760" indent="-365760" fontAlgn="auto">
              <a:lnSpc>
                <a:spcPct val="120000"/>
              </a:lnSpc>
              <a:spcBef>
                <a:spcPts val="0"/>
              </a:spcBef>
              <a:spcAft>
                <a:spcPts val="0"/>
              </a:spcAft>
              <a:defRPr/>
            </a:pPr>
            <a:r>
              <a:rPr lang="en-US" dirty="0">
                <a:solidFill>
                  <a:schemeClr val="tx1"/>
                </a:solidFill>
                <a:latin typeface="Courier New" pitchFamily="49" charset="0"/>
                <a:cs typeface="Courier New" pitchFamily="49" charset="0"/>
              </a:rPr>
              <a:t>     // statement(s) will execute if the </a:t>
            </a:r>
            <a:r>
              <a:rPr lang="en-US" dirty="0" err="1">
                <a:solidFill>
                  <a:schemeClr val="tx1"/>
                </a:solidFill>
                <a:latin typeface="Courier New" pitchFamily="49" charset="0"/>
                <a:cs typeface="Courier New" pitchFamily="49" charset="0"/>
              </a:rPr>
              <a:t>boolean</a:t>
            </a:r>
            <a:r>
              <a:rPr lang="en-US" dirty="0">
                <a:solidFill>
                  <a:schemeClr val="tx1"/>
                </a:solidFill>
                <a:latin typeface="Courier New" pitchFamily="49" charset="0"/>
                <a:cs typeface="Courier New" pitchFamily="49" charset="0"/>
              </a:rPr>
              <a:t> expression is false</a:t>
            </a:r>
          </a:p>
          <a:p>
            <a:pPr marL="365760" indent="-365760" fontAlgn="auto">
              <a:lnSpc>
                <a:spcPct val="120000"/>
              </a:lnSpc>
              <a:spcBef>
                <a:spcPts val="0"/>
              </a:spcBef>
              <a:spcAft>
                <a:spcPts val="0"/>
              </a:spcAft>
              <a:defRPr/>
            </a:pPr>
            <a:r>
              <a:rPr lang="en-US" dirty="0">
                <a:solidFill>
                  <a:schemeClr val="tx1"/>
                </a:solidFill>
                <a:latin typeface="Courier New" pitchFamily="49" charset="0"/>
                <a:cs typeface="Courier New" pitchFamily="49" charset="0"/>
              </a:rPr>
              <a:t>     }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nodeType="with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nodeType="with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2" descr="blackborad.bmp"/>
          <p:cNvPicPr>
            <a:picLocks noGrp="1" noChangeAspect="1"/>
          </p:cNvPicPr>
          <p:nvPr>
            <p:ph idx="1"/>
          </p:nvPr>
        </p:nvPicPr>
        <p:blipFill>
          <a:blip r:embed="rId3">
            <a:extLst>
              <a:ext uri="{28A0092B-C50C-407E-A947-70E740481C1C}">
                <a14:useLocalDpi xmlns:a14="http://schemas.microsoft.com/office/drawing/2010/main" val="0"/>
              </a:ext>
            </a:extLst>
          </a:blip>
          <a:srcRect l="1305" t="3596" r="1305" b="5452"/>
          <a:stretch>
            <a:fillRect/>
          </a:stretch>
        </p:blipFill>
        <p:spPr>
          <a:xfrm>
            <a:off x="800100" y="1295400"/>
            <a:ext cx="7505700" cy="4572000"/>
          </a:xfrm>
        </p:spPr>
      </p:pic>
      <p:sp>
        <p:nvSpPr>
          <p:cNvPr id="3891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2E711911-8927-4853-A5C1-06FB597F45E3}" type="slidenum">
              <a:rPr lang="en-US" smtClean="0">
                <a:solidFill>
                  <a:srgbClr val="953735"/>
                </a:solidFill>
                <a:latin typeface="Calibri" pitchFamily="34" charset="0"/>
              </a:rPr>
              <a:pPr eaLnBrk="1" fontAlgn="base" hangingPunct="1">
                <a:spcBef>
                  <a:spcPct val="0"/>
                </a:spcBef>
                <a:spcAft>
                  <a:spcPct val="0"/>
                </a:spcAft>
              </a:pPr>
              <a:t>13</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26988"/>
            <a:ext cx="7840662" cy="865188"/>
          </a:xfrm>
        </p:spPr>
        <p:txBody>
          <a:bodyPr/>
          <a:lstStyle/>
          <a:p>
            <a:pPr eaLnBrk="1" hangingPunct="1">
              <a:defRPr/>
            </a:pPr>
            <a:r>
              <a:rPr lang="en-US" dirty="0" smtClean="0">
                <a:latin typeface="+mn-lt"/>
              </a:rPr>
              <a:t>Lend a Hand – if</a:t>
            </a:r>
            <a:r>
              <a:rPr lang="en-US" dirty="0" smtClean="0"/>
              <a:t>-</a:t>
            </a:r>
            <a:r>
              <a:rPr lang="en-US" dirty="0">
                <a:latin typeface="+mn-lt"/>
              </a:rPr>
              <a:t>e</a:t>
            </a:r>
            <a:r>
              <a:rPr lang="en-US" dirty="0" smtClean="0">
                <a:latin typeface="+mn-lt"/>
              </a:rPr>
              <a:t>lse Statement</a:t>
            </a:r>
            <a:endParaRPr lang="en-US" dirty="0">
              <a:latin typeface="+mn-lt"/>
            </a:endParaRPr>
          </a:p>
        </p:txBody>
      </p:sp>
      <p:sp>
        <p:nvSpPr>
          <p:cNvPr id="7" name="Rectangle 6"/>
          <p:cNvSpPr>
            <a:spLocks noChangeArrowheads="1"/>
          </p:cNvSpPr>
          <p:nvPr/>
        </p:nvSpPr>
        <p:spPr bwMode="auto">
          <a:xfrm>
            <a:off x="1333500" y="1752600"/>
            <a:ext cx="6553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solidFill>
                  <a:schemeClr val="bg1"/>
                </a:solidFill>
                <a:latin typeface="Courier New" pitchFamily="49" charset="0"/>
                <a:cs typeface="Courier New" pitchFamily="49" charset="0"/>
              </a:rPr>
              <a:t>#include &lt;</a:t>
            </a:r>
            <a:r>
              <a:rPr lang="en-US" sz="1600" dirty="0" err="1">
                <a:solidFill>
                  <a:schemeClr val="bg1"/>
                </a:solidFill>
                <a:latin typeface="Courier New" pitchFamily="49" charset="0"/>
                <a:cs typeface="Courier New" pitchFamily="49" charset="0"/>
              </a:rPr>
              <a:t>stdio.h</a:t>
            </a:r>
            <a:r>
              <a:rPr lang="en-US" sz="1600" dirty="0">
                <a:solidFill>
                  <a:schemeClr val="bg1"/>
                </a:solidFill>
                <a:latin typeface="Courier New" pitchFamily="49" charset="0"/>
                <a:cs typeface="Courier New" pitchFamily="49" charset="0"/>
              </a:rPr>
              <a:t>&gt;</a:t>
            </a:r>
          </a:p>
          <a:p>
            <a:r>
              <a:rPr lang="en-US" sz="1600" dirty="0" err="1">
                <a:solidFill>
                  <a:schemeClr val="bg1"/>
                </a:solidFill>
                <a:latin typeface="Courier New" pitchFamily="49" charset="0"/>
                <a:cs typeface="Courier New" pitchFamily="49" charset="0"/>
              </a:rPr>
              <a:t>int</a:t>
            </a:r>
            <a:r>
              <a:rPr lang="en-US" sz="1600" dirty="0">
                <a:solidFill>
                  <a:schemeClr val="bg1"/>
                </a:solidFill>
                <a:latin typeface="Courier New" pitchFamily="49" charset="0"/>
                <a:cs typeface="Courier New" pitchFamily="49" charset="0"/>
              </a:rPr>
              <a:t> main()</a:t>
            </a:r>
          </a:p>
          <a:p>
            <a:r>
              <a:rPr lang="en-US" sz="1600" dirty="0">
                <a:solidFill>
                  <a:schemeClr val="bg1"/>
                </a:solidFill>
                <a:latin typeface="Courier New" pitchFamily="49" charset="0"/>
                <a:cs typeface="Courier New" pitchFamily="49" charset="0"/>
              </a:rPr>
              <a:t>{</a:t>
            </a:r>
          </a:p>
          <a:p>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int</a:t>
            </a:r>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num</a:t>
            </a:r>
            <a:r>
              <a:rPr lang="en-US" sz="1600" dirty="0">
                <a:solidFill>
                  <a:schemeClr val="bg1"/>
                </a:solidFill>
                <a:latin typeface="Courier New" pitchFamily="49" charset="0"/>
                <a:cs typeface="Courier New" pitchFamily="49" charset="0"/>
              </a:rPr>
              <a:t>;</a:t>
            </a:r>
          </a:p>
          <a:p>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printf</a:t>
            </a:r>
            <a:r>
              <a:rPr lang="en-US" sz="1600" dirty="0">
                <a:solidFill>
                  <a:schemeClr val="bg1"/>
                </a:solidFill>
                <a:latin typeface="Courier New" pitchFamily="49" charset="0"/>
                <a:cs typeface="Courier New" pitchFamily="49" charset="0"/>
              </a:rPr>
              <a:t>("Enter a number you want to check.\n");</a:t>
            </a:r>
          </a:p>
          <a:p>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scanf</a:t>
            </a:r>
            <a:r>
              <a:rPr lang="en-US" sz="1600" dirty="0">
                <a:solidFill>
                  <a:schemeClr val="bg1"/>
                </a:solidFill>
                <a:latin typeface="Courier New" pitchFamily="49" charset="0"/>
                <a:cs typeface="Courier New" pitchFamily="49" charset="0"/>
              </a:rPr>
              <a:t>("%d",&amp;</a:t>
            </a:r>
            <a:r>
              <a:rPr lang="en-US" sz="1600" dirty="0" err="1">
                <a:solidFill>
                  <a:schemeClr val="bg1"/>
                </a:solidFill>
                <a:latin typeface="Courier New" pitchFamily="49" charset="0"/>
                <a:cs typeface="Courier New" pitchFamily="49" charset="0"/>
              </a:rPr>
              <a:t>num</a:t>
            </a:r>
            <a:r>
              <a:rPr lang="en-US" sz="1600" dirty="0">
                <a:solidFill>
                  <a:schemeClr val="bg1"/>
                </a:solidFill>
                <a:latin typeface="Courier New" pitchFamily="49" charset="0"/>
                <a:cs typeface="Courier New" pitchFamily="49" charset="0"/>
              </a:rPr>
              <a:t>);</a:t>
            </a:r>
          </a:p>
          <a:p>
            <a:r>
              <a:rPr lang="en-US" sz="1600" dirty="0">
                <a:solidFill>
                  <a:schemeClr val="bg1"/>
                </a:solidFill>
                <a:latin typeface="Courier New" pitchFamily="49" charset="0"/>
                <a:cs typeface="Courier New" pitchFamily="49" charset="0"/>
              </a:rPr>
              <a:t>      if((num%2)==0)   /*checking whether remainder is 0 or not.*/</a:t>
            </a:r>
          </a:p>
          <a:p>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printf</a:t>
            </a:r>
            <a:r>
              <a:rPr lang="en-US" sz="1600" dirty="0">
                <a:solidFill>
                  <a:schemeClr val="bg1"/>
                </a:solidFill>
                <a:latin typeface="Courier New" pitchFamily="49" charset="0"/>
                <a:cs typeface="Courier New" pitchFamily="49" charset="0"/>
              </a:rPr>
              <a:t>("%d is even.",</a:t>
            </a:r>
            <a:r>
              <a:rPr lang="en-US" sz="1600" dirty="0" err="1">
                <a:solidFill>
                  <a:schemeClr val="bg1"/>
                </a:solidFill>
                <a:latin typeface="Courier New" pitchFamily="49" charset="0"/>
                <a:cs typeface="Courier New" pitchFamily="49" charset="0"/>
              </a:rPr>
              <a:t>num</a:t>
            </a:r>
            <a:r>
              <a:rPr lang="en-US" sz="1600" dirty="0">
                <a:solidFill>
                  <a:schemeClr val="bg1"/>
                </a:solidFill>
                <a:latin typeface="Courier New" pitchFamily="49" charset="0"/>
                <a:cs typeface="Courier New" pitchFamily="49" charset="0"/>
              </a:rPr>
              <a:t>);</a:t>
            </a:r>
          </a:p>
          <a:p>
            <a:r>
              <a:rPr lang="en-US" sz="1600" dirty="0">
                <a:solidFill>
                  <a:schemeClr val="bg1"/>
                </a:solidFill>
                <a:latin typeface="Courier New" pitchFamily="49" charset="0"/>
                <a:cs typeface="Courier New" pitchFamily="49" charset="0"/>
              </a:rPr>
              <a:t>      else</a:t>
            </a:r>
          </a:p>
          <a:p>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printf</a:t>
            </a:r>
            <a:r>
              <a:rPr lang="en-US" sz="1600" dirty="0">
                <a:solidFill>
                  <a:schemeClr val="bg1"/>
                </a:solidFill>
                <a:latin typeface="Courier New" pitchFamily="49" charset="0"/>
                <a:cs typeface="Courier New" pitchFamily="49" charset="0"/>
              </a:rPr>
              <a:t>("%d is odd.",</a:t>
            </a:r>
            <a:r>
              <a:rPr lang="en-US" sz="1600" dirty="0" err="1">
                <a:solidFill>
                  <a:schemeClr val="bg1"/>
                </a:solidFill>
                <a:latin typeface="Courier New" pitchFamily="49" charset="0"/>
                <a:cs typeface="Courier New" pitchFamily="49" charset="0"/>
              </a:rPr>
              <a:t>num</a:t>
            </a:r>
            <a:r>
              <a:rPr lang="en-US" sz="1600" dirty="0">
                <a:solidFill>
                  <a:schemeClr val="bg1"/>
                </a:solidFill>
                <a:latin typeface="Courier New" pitchFamily="49" charset="0"/>
                <a:cs typeface="Courier New" pitchFamily="49" charset="0"/>
              </a:rPr>
              <a:t>);</a:t>
            </a:r>
          </a:p>
          <a:p>
            <a:r>
              <a:rPr lang="en-US" sz="1600" dirty="0">
                <a:solidFill>
                  <a:schemeClr val="bg1"/>
                </a:solidFill>
                <a:latin typeface="Courier New" pitchFamily="49" charset="0"/>
                <a:cs typeface="Courier New" pitchFamily="49" charset="0"/>
              </a:rPr>
              <a:t>      return 0;</a:t>
            </a:r>
          </a:p>
          <a:p>
            <a:r>
              <a:rPr lang="en-US" sz="1600" dirty="0">
                <a:solidFill>
                  <a:schemeClr val="bg1"/>
                </a:solidFill>
                <a:latin typeface="Courier New" pitchFamily="49" charset="0"/>
                <a:cs typeface="Courier New" pitchFamily="49" charset="0"/>
              </a:rPr>
              <a:t>}</a:t>
            </a:r>
          </a:p>
        </p:txBody>
      </p:sp>
      <p:pic>
        <p:nvPicPr>
          <p:cNvPr id="10" name="Picture 9" descr="http://t2.gstatic.com/images?q=tbn:ANd9GcTq6Gw3TUbGqr1NfzAlLJNRtI_NL4uDHS0wJZ6Pn9ByRZwZ7-wEOQ"/>
          <p:cNvPicPr>
            <a:picLocks noChangeAspect="1" noChangeArrowheads="1"/>
          </p:cNvPicPr>
          <p:nvPr/>
        </p:nvPicPr>
        <p:blipFill rotWithShape="1">
          <a:blip r:embed="rId4"/>
          <a:srcRect t="11924" b="14527"/>
          <a:stretch/>
        </p:blipFill>
        <p:spPr bwMode="auto">
          <a:xfrm>
            <a:off x="7620000" y="-26988"/>
            <a:ext cx="1600200" cy="941388"/>
          </a:xfrm>
          <a:prstGeom prst="rect">
            <a:avLst/>
          </a:prstGeom>
          <a:noFill/>
          <a:effectLst>
            <a:outerShdw blurRad="50800" dist="38100" dir="2700000" algn="tl" rotWithShape="0">
              <a:prstClr val="black">
                <a:alpha val="40000"/>
              </a:prstClr>
            </a:outerShdw>
          </a:effectLs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nodeType="with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2000"/>
                                        <p:tgtEl>
                                          <p:spTgt spid="7">
                                            <p:txEl>
                                              <p:pRg st="0" end="0"/>
                                            </p:txEl>
                                          </p:spTgt>
                                        </p:tgtEl>
                                      </p:cBhvr>
                                    </p:animEffect>
                                  </p:childTnLst>
                                </p:cTn>
                              </p:par>
                            </p:childTnLst>
                          </p:cTn>
                        </p:par>
                        <p:par>
                          <p:cTn id="12" fill="hold" nodeType="with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2000"/>
                                        <p:tgtEl>
                                          <p:spTgt spid="7">
                                            <p:txEl>
                                              <p:pRg st="1" end="1"/>
                                            </p:txEl>
                                          </p:spTgt>
                                        </p:tgtEl>
                                      </p:cBhvr>
                                    </p:animEffect>
                                  </p:childTnLst>
                                </p:cTn>
                              </p:par>
                            </p:childTnLst>
                          </p:cTn>
                        </p:par>
                        <p:par>
                          <p:cTn id="16" fill="hold" nodeType="withGroup">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2000"/>
                                        <p:tgtEl>
                                          <p:spTgt spid="7">
                                            <p:txEl>
                                              <p:pRg st="2" end="2"/>
                                            </p:txEl>
                                          </p:spTgt>
                                        </p:tgtEl>
                                      </p:cBhvr>
                                    </p:animEffect>
                                  </p:childTnLst>
                                </p:cTn>
                              </p:par>
                            </p:childTnLst>
                          </p:cTn>
                        </p:par>
                        <p:par>
                          <p:cTn id="20" fill="hold" nodeType="withGroup">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2000"/>
                                        <p:tgtEl>
                                          <p:spTgt spid="7">
                                            <p:txEl>
                                              <p:pRg st="3" end="3"/>
                                            </p:txEl>
                                          </p:spTgt>
                                        </p:tgtEl>
                                      </p:cBhvr>
                                    </p:animEffect>
                                  </p:childTnLst>
                                </p:cTn>
                              </p:par>
                            </p:childTnLst>
                          </p:cTn>
                        </p:par>
                        <p:par>
                          <p:cTn id="24" fill="hold" nodeType="withGroup">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2000"/>
                                        <p:tgtEl>
                                          <p:spTgt spid="7">
                                            <p:txEl>
                                              <p:pRg st="4" end="4"/>
                                            </p:txEl>
                                          </p:spTgt>
                                        </p:tgtEl>
                                      </p:cBhvr>
                                    </p:animEffect>
                                  </p:childTnLst>
                                </p:cTn>
                              </p:par>
                            </p:childTnLst>
                          </p:cTn>
                        </p:par>
                        <p:par>
                          <p:cTn id="28" fill="hold" nodeType="withGroup">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fade">
                                      <p:cBhvr>
                                        <p:cTn id="31" dur="2000"/>
                                        <p:tgtEl>
                                          <p:spTgt spid="7">
                                            <p:txEl>
                                              <p:pRg st="5" end="5"/>
                                            </p:txEl>
                                          </p:spTgt>
                                        </p:tgtEl>
                                      </p:cBhvr>
                                    </p:animEffect>
                                  </p:childTnLst>
                                </p:cTn>
                              </p:par>
                            </p:childTnLst>
                          </p:cTn>
                        </p:par>
                        <p:par>
                          <p:cTn id="32" fill="hold" nodeType="withGroup">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2000"/>
                                        <p:tgtEl>
                                          <p:spTgt spid="7">
                                            <p:txEl>
                                              <p:pRg st="6" end="6"/>
                                            </p:txEl>
                                          </p:spTgt>
                                        </p:tgtEl>
                                      </p:cBhvr>
                                    </p:animEffect>
                                  </p:childTnLst>
                                </p:cTn>
                              </p:par>
                            </p:childTnLst>
                          </p:cTn>
                        </p:par>
                        <p:par>
                          <p:cTn id="36" fill="hold" nodeType="withGroup">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Effect transition="in" filter="fade">
                                      <p:cBhvr>
                                        <p:cTn id="39" dur="2000"/>
                                        <p:tgtEl>
                                          <p:spTgt spid="7">
                                            <p:txEl>
                                              <p:pRg st="7" end="7"/>
                                            </p:txEl>
                                          </p:spTgt>
                                        </p:tgtEl>
                                      </p:cBhvr>
                                    </p:animEffect>
                                  </p:childTnLst>
                                </p:cTn>
                              </p:par>
                            </p:childTnLst>
                          </p:cTn>
                        </p:par>
                        <p:par>
                          <p:cTn id="40" fill="hold" nodeType="withGroup">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Effect transition="in" filter="fade">
                                      <p:cBhvr>
                                        <p:cTn id="43" dur="2000"/>
                                        <p:tgtEl>
                                          <p:spTgt spid="7">
                                            <p:txEl>
                                              <p:pRg st="8" end="8"/>
                                            </p:txEl>
                                          </p:spTgt>
                                        </p:tgtEl>
                                      </p:cBhvr>
                                    </p:animEffect>
                                  </p:childTnLst>
                                </p:cTn>
                              </p:par>
                            </p:childTnLst>
                          </p:cTn>
                        </p:par>
                        <p:par>
                          <p:cTn id="44" fill="hold" nodeType="withGroup">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2000"/>
                                        <p:tgtEl>
                                          <p:spTgt spid="7">
                                            <p:txEl>
                                              <p:pRg st="9" end="9"/>
                                            </p:txEl>
                                          </p:spTgt>
                                        </p:tgtEl>
                                      </p:cBhvr>
                                    </p:animEffect>
                                  </p:childTnLst>
                                </p:cTn>
                              </p:par>
                            </p:childTnLst>
                          </p:cTn>
                        </p:par>
                        <p:par>
                          <p:cTn id="48" fill="hold" nodeType="withGroup">
                            <p:stCondLst>
                              <p:cond delay="22000"/>
                            </p:stCondLst>
                            <p:childTnLst>
                              <p:par>
                                <p:cTn id="49" presetID="10" presetClass="entr" presetSubtype="0" fill="hold" grpId="0" nodeType="after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animEffect transition="in" filter="fade">
                                      <p:cBhvr>
                                        <p:cTn id="51" dur="2000"/>
                                        <p:tgtEl>
                                          <p:spTgt spid="7">
                                            <p:txEl>
                                              <p:pRg st="10" end="10"/>
                                            </p:txEl>
                                          </p:spTgt>
                                        </p:tgtEl>
                                      </p:cBhvr>
                                    </p:animEffect>
                                  </p:childTnLst>
                                </p:cTn>
                              </p:par>
                            </p:childTnLst>
                          </p:cTn>
                        </p:par>
                        <p:par>
                          <p:cTn id="52" fill="hold" nodeType="withGroup">
                            <p:stCondLst>
                              <p:cond delay="24000"/>
                            </p:stCondLst>
                            <p:childTnLst>
                              <p:par>
                                <p:cTn id="53" presetID="10" presetClass="entr" presetSubtype="0" fill="hold" grpId="0" nodeType="afterEffect">
                                  <p:stCondLst>
                                    <p:cond delay="0"/>
                                  </p:stCondLst>
                                  <p:childTnLst>
                                    <p:set>
                                      <p:cBhvr>
                                        <p:cTn id="54" dur="1" fill="hold">
                                          <p:stCondLst>
                                            <p:cond delay="0"/>
                                          </p:stCondLst>
                                        </p:cTn>
                                        <p:tgtEl>
                                          <p:spTgt spid="7">
                                            <p:txEl>
                                              <p:pRg st="11" end="11"/>
                                            </p:txEl>
                                          </p:spTgt>
                                        </p:tgtEl>
                                        <p:attrNameLst>
                                          <p:attrName>style.visibility</p:attrName>
                                        </p:attrNameLst>
                                      </p:cBhvr>
                                      <p:to>
                                        <p:strVal val="visible"/>
                                      </p:to>
                                    </p:set>
                                    <p:animEffect transition="in" filter="fade">
                                      <p:cBhvr>
                                        <p:cTn id="55" dur="20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828675"/>
          </a:xfrm>
        </p:spPr>
        <p:txBody>
          <a:bodyPr/>
          <a:lstStyle/>
          <a:p>
            <a:pPr eaLnBrk="1" hangingPunct="1">
              <a:defRPr/>
            </a:pPr>
            <a:r>
              <a:rPr dirty="0" smtClean="0"/>
              <a:t>Switch allows branching on multiple outcomes.</a:t>
            </a:r>
          </a:p>
          <a:p>
            <a:pPr eaLnBrk="1" hangingPunct="1">
              <a:defRPr/>
            </a:pPr>
            <a:r>
              <a:rPr dirty="0" smtClean="0"/>
              <a:t>Switch statement has the form:</a:t>
            </a:r>
          </a:p>
          <a:p>
            <a:pPr marL="0" indent="0" eaLnBrk="1" hangingPunct="1">
              <a:buFont typeface="Arial" pitchFamily="34" charset="0"/>
              <a:buNone/>
              <a:defRPr/>
            </a:pPr>
            <a:r>
              <a:rPr dirty="0" smtClean="0"/>
              <a:t>     </a:t>
            </a:r>
          </a:p>
          <a:p>
            <a:pPr eaLnBrk="1" hangingPunct="1">
              <a:defRPr/>
            </a:pPr>
            <a:endParaRPr dirty="0"/>
          </a:p>
        </p:txBody>
      </p:sp>
      <p:sp>
        <p:nvSpPr>
          <p:cNvPr id="3993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D1548501-478F-402E-9DFE-B07BA7728193}" type="slidenum">
              <a:rPr lang="en-US" smtClean="0">
                <a:solidFill>
                  <a:srgbClr val="953735"/>
                </a:solidFill>
                <a:latin typeface="Calibri" pitchFamily="34" charset="0"/>
              </a:rPr>
              <a:pPr eaLnBrk="1" fontAlgn="base" hangingPunct="1">
                <a:spcBef>
                  <a:spcPct val="0"/>
                </a:spcBef>
                <a:spcAft>
                  <a:spcPct val="0"/>
                </a:spcAft>
              </a:pPr>
              <a:t>14</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0"/>
            <a:ext cx="7840662" cy="838200"/>
          </a:xfrm>
        </p:spPr>
        <p:txBody>
          <a:bodyPr/>
          <a:lstStyle/>
          <a:p>
            <a:pPr eaLnBrk="1" hangingPunct="1">
              <a:defRPr/>
            </a:pPr>
            <a:r>
              <a:rPr lang="en-US" smtClean="0">
                <a:latin typeface="+mn-lt"/>
              </a:rPr>
              <a:t>Switch Statement</a:t>
            </a:r>
            <a:endParaRPr lang="en-US">
              <a:latin typeface="+mn-lt"/>
            </a:endParaRPr>
          </a:p>
        </p:txBody>
      </p:sp>
      <p:sp>
        <p:nvSpPr>
          <p:cNvPr id="9" name="TextBox 8"/>
          <p:cNvSpPr txBox="1"/>
          <p:nvPr/>
        </p:nvSpPr>
        <p:spPr>
          <a:xfrm>
            <a:off x="731838" y="2514600"/>
            <a:ext cx="5867400" cy="369331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fontAlgn="auto">
              <a:spcBef>
                <a:spcPts val="0"/>
              </a:spcBef>
              <a:spcAft>
                <a:spcPts val="0"/>
              </a:spcAft>
              <a:defRPr/>
            </a:pPr>
            <a:r>
              <a:rPr lang="en-US" dirty="0">
                <a:solidFill>
                  <a:schemeClr val="tx1"/>
                </a:solidFill>
                <a:latin typeface="Courier New" pitchFamily="49" charset="0"/>
                <a:cs typeface="Courier New" pitchFamily="49" charset="0"/>
              </a:rPr>
              <a:t> switch(expression)</a:t>
            </a:r>
          </a:p>
          <a:p>
            <a:pPr fontAlgn="auto">
              <a:spcBef>
                <a:spcPts val="0"/>
              </a:spcBef>
              <a:spcAft>
                <a:spcPts val="0"/>
              </a:spcAft>
              <a:defRPr/>
            </a:pPr>
            <a:r>
              <a:rPr lang="en-US" dirty="0">
                <a:solidFill>
                  <a:schemeClr val="tx1"/>
                </a:solidFill>
                <a:latin typeface="Courier New" pitchFamily="49" charset="0"/>
                <a:cs typeface="Courier New" pitchFamily="49" charset="0"/>
              </a:rPr>
              <a:t>     { </a:t>
            </a:r>
          </a:p>
          <a:p>
            <a:pPr fontAlgn="auto">
              <a:spcBef>
                <a:spcPts val="0"/>
              </a:spcBef>
              <a:spcAft>
                <a:spcPts val="0"/>
              </a:spcAft>
              <a:defRPr/>
            </a:pPr>
            <a:r>
              <a:rPr lang="en-US" dirty="0">
                <a:solidFill>
                  <a:schemeClr val="tx1"/>
                </a:solidFill>
                <a:latin typeface="Courier New" pitchFamily="49" charset="0"/>
                <a:cs typeface="Courier New" pitchFamily="49" charset="0"/>
              </a:rPr>
              <a:t>        case constant-expression : statement(s);</a:t>
            </a:r>
          </a:p>
          <a:p>
            <a:pPr fontAlgn="auto">
              <a:spcBef>
                <a:spcPts val="0"/>
              </a:spcBef>
              <a:spcAft>
                <a:spcPts val="0"/>
              </a:spcAft>
              <a:defRPr/>
            </a:pPr>
            <a:r>
              <a:rPr lang="en-US" dirty="0">
                <a:solidFill>
                  <a:schemeClr val="tx1"/>
                </a:solidFill>
                <a:latin typeface="Courier New" pitchFamily="49" charset="0"/>
                <a:cs typeface="Courier New" pitchFamily="49" charset="0"/>
              </a:rPr>
              <a:t>        break; /*optional */</a:t>
            </a:r>
          </a:p>
          <a:p>
            <a:pPr fontAlgn="auto">
              <a:spcBef>
                <a:spcPts val="0"/>
              </a:spcBef>
              <a:spcAft>
                <a:spcPts val="0"/>
              </a:spcAft>
              <a:defRPr/>
            </a:pPr>
            <a:r>
              <a:rPr lang="en-US" dirty="0">
                <a:solidFill>
                  <a:schemeClr val="tx1"/>
                </a:solidFill>
                <a:latin typeface="Courier New" pitchFamily="49" charset="0"/>
                <a:cs typeface="Courier New" pitchFamily="49" charset="0"/>
              </a:rPr>
              <a:t>        case constant-expression : statement(s); </a:t>
            </a:r>
          </a:p>
          <a:p>
            <a:pPr fontAlgn="auto">
              <a:spcBef>
                <a:spcPts val="0"/>
              </a:spcBef>
              <a:spcAft>
                <a:spcPts val="0"/>
              </a:spcAft>
              <a:defRPr/>
            </a:pPr>
            <a:r>
              <a:rPr lang="en-US" dirty="0">
                <a:solidFill>
                  <a:schemeClr val="tx1"/>
                </a:solidFill>
                <a:latin typeface="Courier New" pitchFamily="49" charset="0"/>
                <a:cs typeface="Courier New" pitchFamily="49" charset="0"/>
              </a:rPr>
              <a:t>         break; /* optional */</a:t>
            </a:r>
          </a:p>
          <a:p>
            <a:pPr fontAlgn="auto">
              <a:spcBef>
                <a:spcPts val="0"/>
              </a:spcBef>
              <a:spcAft>
                <a:spcPts val="0"/>
              </a:spcAft>
              <a:defRPr/>
            </a:pPr>
            <a:r>
              <a:rPr lang="en-US" dirty="0">
                <a:solidFill>
                  <a:schemeClr val="tx1"/>
                </a:solidFill>
                <a:latin typeface="Courier New" pitchFamily="49" charset="0"/>
                <a:cs typeface="Courier New" pitchFamily="49" charset="0"/>
              </a:rPr>
              <a:t>         // you can have any number of case statements. </a:t>
            </a:r>
          </a:p>
          <a:p>
            <a:pPr fontAlgn="auto">
              <a:spcBef>
                <a:spcPts val="0"/>
              </a:spcBef>
              <a:spcAft>
                <a:spcPts val="0"/>
              </a:spcAft>
              <a:defRPr/>
            </a:pPr>
            <a:r>
              <a:rPr lang="en-US" dirty="0">
                <a:solidFill>
                  <a:schemeClr val="tx1"/>
                </a:solidFill>
                <a:latin typeface="Courier New" pitchFamily="49" charset="0"/>
                <a:cs typeface="Courier New" pitchFamily="49" charset="0"/>
              </a:rPr>
              <a:t>        default :  ; /* Optional statement(s) */</a:t>
            </a:r>
          </a:p>
          <a:p>
            <a:pPr fontAlgn="auto">
              <a:spcBef>
                <a:spcPts val="0"/>
              </a:spcBef>
              <a:spcAft>
                <a:spcPts val="0"/>
              </a:spcAft>
              <a:defRPr/>
            </a:pPr>
            <a:r>
              <a:rPr lang="en-US" dirty="0">
                <a:solidFill>
                  <a:schemeClr val="tx1"/>
                </a:solidFill>
                <a:latin typeface="Courier New" pitchFamily="49" charset="0"/>
                <a:cs typeface="Courier New" pitchFamily="49" charset="0"/>
              </a:rPr>
              <a:t>     }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nodeType="with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nodeType="with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nodeType="withGroup">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615B4B64-A797-430D-95F4-0CCA6DA10521}" type="slidenum">
              <a:rPr lang="en-US" smtClean="0">
                <a:solidFill>
                  <a:srgbClr val="953735"/>
                </a:solidFill>
                <a:latin typeface="Calibri" pitchFamily="34" charset="0"/>
              </a:rPr>
              <a:pPr eaLnBrk="1" fontAlgn="base" hangingPunct="1">
                <a:spcBef>
                  <a:spcPct val="0"/>
                </a:spcBef>
                <a:spcAft>
                  <a:spcPct val="0"/>
                </a:spcAft>
              </a:pPr>
              <a:t>15</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26988"/>
            <a:ext cx="7840662" cy="865188"/>
          </a:xfrm>
        </p:spPr>
        <p:txBody>
          <a:bodyPr/>
          <a:lstStyle/>
          <a:p>
            <a:pPr eaLnBrk="1" hangingPunct="1">
              <a:defRPr/>
            </a:pPr>
            <a:r>
              <a:rPr lang="en-US" dirty="0">
                <a:latin typeface="+mn-lt"/>
              </a:rPr>
              <a:t>Lend a </a:t>
            </a:r>
            <a:r>
              <a:rPr lang="en-US" dirty="0" smtClean="0">
                <a:latin typeface="+mn-lt"/>
              </a:rPr>
              <a:t>Hand – Switch Case</a:t>
            </a:r>
            <a:endParaRPr lang="en-US" dirty="0">
              <a:latin typeface="+mn-lt"/>
            </a:endParaRPr>
          </a:p>
        </p:txBody>
      </p:sp>
      <p:sp>
        <p:nvSpPr>
          <p:cNvPr id="5" name="Rectangle 4"/>
          <p:cNvSpPr/>
          <p:nvPr/>
        </p:nvSpPr>
        <p:spPr>
          <a:xfrm>
            <a:off x="304800" y="1181100"/>
            <a:ext cx="4191000" cy="476250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fontAlgn="auto">
              <a:spcBef>
                <a:spcPts val="0"/>
              </a:spcBef>
              <a:spcAft>
                <a:spcPts val="0"/>
              </a:spcAft>
              <a:defRPr/>
            </a:pPr>
            <a:r>
              <a:rPr lang="en-US" sz="1400" dirty="0">
                <a:solidFill>
                  <a:schemeClr val="tx1"/>
                </a:solidFill>
                <a:latin typeface="Courier New" pitchFamily="49" charset="0"/>
                <a:cs typeface="Courier New" pitchFamily="49" charset="0"/>
              </a:rPr>
              <a:t># include &lt;stdio.h&gt;</a:t>
            </a:r>
          </a:p>
          <a:p>
            <a:pPr fontAlgn="auto">
              <a:spcBef>
                <a:spcPts val="0"/>
              </a:spcBef>
              <a:spcAft>
                <a:spcPts val="0"/>
              </a:spcAft>
              <a:defRPr/>
            </a:pPr>
            <a:r>
              <a:rPr lang="en-US" sz="1400" dirty="0" err="1">
                <a:solidFill>
                  <a:schemeClr val="tx1"/>
                </a:solidFill>
                <a:latin typeface="Courier New" pitchFamily="49" charset="0"/>
                <a:cs typeface="Courier New" pitchFamily="49" charset="0"/>
              </a:rPr>
              <a:t>int</a:t>
            </a:r>
            <a:r>
              <a:rPr lang="en-US" sz="1400" dirty="0">
                <a:solidFill>
                  <a:schemeClr val="tx1"/>
                </a:solidFill>
                <a:latin typeface="Courier New" pitchFamily="49" charset="0"/>
                <a:cs typeface="Courier New" pitchFamily="49" charset="0"/>
              </a:rPr>
              <a:t> main(){</a:t>
            </a:r>
          </a:p>
          <a:p>
            <a:pPr fontAlgn="auto">
              <a:spcBef>
                <a:spcPts val="0"/>
              </a:spcBef>
              <a:spcAft>
                <a:spcPts val="0"/>
              </a:spcAft>
              <a:defRPr/>
            </a:pPr>
            <a:r>
              <a:rPr lang="en-US" sz="1400" dirty="0">
                <a:solidFill>
                  <a:schemeClr val="tx1"/>
                </a:solidFill>
                <a:latin typeface="Courier New" pitchFamily="49" charset="0"/>
                <a:cs typeface="Courier New" pitchFamily="49" charset="0"/>
              </a:rPr>
              <a:t>     char operator;</a:t>
            </a:r>
          </a:p>
          <a:p>
            <a:pPr fontAlgn="auto">
              <a:spcBef>
                <a:spcPts val="0"/>
              </a:spcBef>
              <a:spcAft>
                <a:spcPts val="0"/>
              </a:spcAft>
              <a:defRPr/>
            </a:pPr>
            <a:r>
              <a:rPr lang="en-US" sz="1400" dirty="0">
                <a:solidFill>
                  <a:schemeClr val="tx1"/>
                </a:solidFill>
                <a:latin typeface="Courier New" pitchFamily="49" charset="0"/>
                <a:cs typeface="Courier New" pitchFamily="49" charset="0"/>
              </a:rPr>
              <a:t>     float num1,num2;</a:t>
            </a:r>
          </a:p>
          <a:p>
            <a:pPr fontAlgn="auto">
              <a:spcBef>
                <a:spcPts val="0"/>
              </a:spcBef>
              <a:spcAft>
                <a:spcPts val="0"/>
              </a:spcAft>
              <a:defRPr/>
            </a:pP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printf</a:t>
            </a:r>
            <a:r>
              <a:rPr lang="en-US" sz="1400" dirty="0">
                <a:solidFill>
                  <a:schemeClr val="tx1"/>
                </a:solidFill>
                <a:latin typeface="Courier New" pitchFamily="49" charset="0"/>
                <a:cs typeface="Courier New" pitchFamily="49" charset="0"/>
              </a:rPr>
              <a:t>("Enter operator +, - , * or / :\n");</a:t>
            </a:r>
          </a:p>
          <a:p>
            <a:pPr fontAlgn="auto">
              <a:spcBef>
                <a:spcPts val="0"/>
              </a:spcBef>
              <a:spcAft>
                <a:spcPts val="0"/>
              </a:spcAft>
              <a:defRPr/>
            </a:pPr>
            <a:r>
              <a:rPr lang="en-US" sz="1400" dirty="0">
                <a:solidFill>
                  <a:schemeClr val="tx1"/>
                </a:solidFill>
                <a:latin typeface="Courier New" pitchFamily="49" charset="0"/>
                <a:cs typeface="Courier New" pitchFamily="49" charset="0"/>
              </a:rPr>
              <a:t>     operator=</a:t>
            </a:r>
            <a:r>
              <a:rPr lang="en-US" sz="1400" dirty="0" err="1">
                <a:solidFill>
                  <a:schemeClr val="tx1"/>
                </a:solidFill>
                <a:latin typeface="Courier New" pitchFamily="49" charset="0"/>
                <a:cs typeface="Courier New" pitchFamily="49" charset="0"/>
              </a:rPr>
              <a:t>getche</a:t>
            </a:r>
            <a:r>
              <a:rPr lang="en-US" sz="1400" dirty="0">
                <a:solidFill>
                  <a:schemeClr val="tx1"/>
                </a:solidFill>
                <a:latin typeface="Courier New" pitchFamily="49" charset="0"/>
                <a:cs typeface="Courier New" pitchFamily="49" charset="0"/>
              </a:rPr>
              <a:t>();</a:t>
            </a:r>
          </a:p>
          <a:p>
            <a:pPr fontAlgn="auto">
              <a:spcBef>
                <a:spcPts val="0"/>
              </a:spcBef>
              <a:spcAft>
                <a:spcPts val="0"/>
              </a:spcAft>
              <a:defRPr/>
            </a:pP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printf</a:t>
            </a:r>
            <a:r>
              <a:rPr lang="en-US" sz="1400" dirty="0">
                <a:solidFill>
                  <a:schemeClr val="tx1"/>
                </a:solidFill>
                <a:latin typeface="Courier New" pitchFamily="49" charset="0"/>
                <a:cs typeface="Courier New" pitchFamily="49" charset="0"/>
              </a:rPr>
              <a:t>("\</a:t>
            </a:r>
            <a:r>
              <a:rPr lang="en-US" sz="1400" dirty="0" err="1">
                <a:solidFill>
                  <a:schemeClr val="tx1"/>
                </a:solidFill>
                <a:latin typeface="Courier New" pitchFamily="49" charset="0"/>
                <a:cs typeface="Courier New" pitchFamily="49" charset="0"/>
              </a:rPr>
              <a:t>nEnter</a:t>
            </a:r>
            <a:r>
              <a:rPr lang="en-US" sz="1400" dirty="0">
                <a:solidFill>
                  <a:schemeClr val="tx1"/>
                </a:solidFill>
                <a:latin typeface="Courier New" pitchFamily="49" charset="0"/>
                <a:cs typeface="Courier New" pitchFamily="49" charset="0"/>
              </a:rPr>
              <a:t> two operands:\n");</a:t>
            </a:r>
          </a:p>
          <a:p>
            <a:pPr fontAlgn="auto">
              <a:spcBef>
                <a:spcPts val="0"/>
              </a:spcBef>
              <a:spcAft>
                <a:spcPts val="0"/>
              </a:spcAft>
              <a:defRPr/>
            </a:pP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scanf</a:t>
            </a:r>
            <a:r>
              <a:rPr lang="en-US" sz="1400" dirty="0">
                <a:solidFill>
                  <a:schemeClr val="tx1"/>
                </a:solidFill>
                <a:latin typeface="Courier New" pitchFamily="49" charset="0"/>
                <a:cs typeface="Courier New" pitchFamily="49" charset="0"/>
              </a:rPr>
              <a:t>("%f%f",&amp;num1,&amp;num2);</a:t>
            </a:r>
          </a:p>
          <a:p>
            <a:pPr fontAlgn="auto">
              <a:spcBef>
                <a:spcPts val="0"/>
              </a:spcBef>
              <a:spcAft>
                <a:spcPts val="0"/>
              </a:spcAft>
              <a:defRPr/>
            </a:pPr>
            <a:r>
              <a:rPr lang="en-US" sz="1400" dirty="0">
                <a:solidFill>
                  <a:schemeClr val="tx1"/>
                </a:solidFill>
                <a:latin typeface="Courier New" pitchFamily="49" charset="0"/>
                <a:cs typeface="Courier New" pitchFamily="49" charset="0"/>
              </a:rPr>
              <a:t>     switch(operator)                              </a:t>
            </a:r>
          </a:p>
          <a:p>
            <a:pPr fontAlgn="auto">
              <a:spcBef>
                <a:spcPts val="0"/>
              </a:spcBef>
              <a:spcAft>
                <a:spcPts val="0"/>
              </a:spcAft>
              <a:defRPr/>
            </a:pPr>
            <a:r>
              <a:rPr lang="en-US" sz="1400" dirty="0">
                <a:solidFill>
                  <a:schemeClr val="tx1"/>
                </a:solidFill>
                <a:latin typeface="Courier New" pitchFamily="49" charset="0"/>
                <a:cs typeface="Courier New" pitchFamily="49" charset="0"/>
              </a:rPr>
              <a:t>     {</a:t>
            </a:r>
          </a:p>
          <a:p>
            <a:pPr fontAlgn="auto">
              <a:spcBef>
                <a:spcPts val="0"/>
              </a:spcBef>
              <a:spcAft>
                <a:spcPts val="0"/>
              </a:spcAft>
              <a:defRPr/>
            </a:pPr>
            <a:r>
              <a:rPr lang="en-US" sz="1400" dirty="0">
                <a:solidFill>
                  <a:schemeClr val="tx1"/>
                </a:solidFill>
                <a:latin typeface="Courier New" pitchFamily="49" charset="0"/>
                <a:cs typeface="Courier New" pitchFamily="49" charset="0"/>
              </a:rPr>
              <a:t>     case '+':</a:t>
            </a:r>
          </a:p>
          <a:p>
            <a:pPr fontAlgn="auto">
              <a:spcBef>
                <a:spcPts val="0"/>
              </a:spcBef>
              <a:spcAft>
                <a:spcPts val="0"/>
              </a:spcAft>
              <a:defRPr/>
            </a:pP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printf</a:t>
            </a:r>
            <a:r>
              <a:rPr lang="en-US" sz="1400" dirty="0">
                <a:solidFill>
                  <a:schemeClr val="tx1"/>
                </a:solidFill>
                <a:latin typeface="Courier New" pitchFamily="49" charset="0"/>
                <a:cs typeface="Courier New" pitchFamily="49" charset="0"/>
              </a:rPr>
              <a:t>("num1+num2=%.2f",num1+num2);</a:t>
            </a:r>
          </a:p>
          <a:p>
            <a:pPr fontAlgn="auto">
              <a:spcBef>
                <a:spcPts val="0"/>
              </a:spcBef>
              <a:spcAft>
                <a:spcPts val="0"/>
              </a:spcAft>
              <a:defRPr/>
            </a:pP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getch</a:t>
            </a:r>
            <a:r>
              <a:rPr lang="en-US" sz="1400" dirty="0">
                <a:solidFill>
                  <a:schemeClr val="tx1"/>
                </a:solidFill>
                <a:latin typeface="Courier New" pitchFamily="49" charset="0"/>
                <a:cs typeface="Courier New" pitchFamily="49" charset="0"/>
              </a:rPr>
              <a:t>();</a:t>
            </a:r>
          </a:p>
          <a:p>
            <a:pPr fontAlgn="auto">
              <a:spcBef>
                <a:spcPts val="0"/>
              </a:spcBef>
              <a:spcAft>
                <a:spcPts val="0"/>
              </a:spcAft>
              <a:defRPr/>
            </a:pPr>
            <a:r>
              <a:rPr lang="en-US" sz="1400" dirty="0">
                <a:solidFill>
                  <a:schemeClr val="tx1"/>
                </a:solidFill>
                <a:latin typeface="Courier New" pitchFamily="49" charset="0"/>
                <a:cs typeface="Courier New" pitchFamily="49" charset="0"/>
              </a:rPr>
              <a:t>	      break;</a:t>
            </a:r>
          </a:p>
          <a:p>
            <a:pPr fontAlgn="auto">
              <a:spcBef>
                <a:spcPts val="0"/>
              </a:spcBef>
              <a:spcAft>
                <a:spcPts val="0"/>
              </a:spcAft>
              <a:defRPr/>
            </a:pPr>
            <a:r>
              <a:rPr lang="en-US" sz="1400" dirty="0">
                <a:solidFill>
                  <a:schemeClr val="tx1"/>
                </a:solidFill>
                <a:latin typeface="Courier New" pitchFamily="49" charset="0"/>
                <a:cs typeface="Courier New" pitchFamily="49" charset="0"/>
              </a:rPr>
              <a:t>     case '-':</a:t>
            </a:r>
          </a:p>
          <a:p>
            <a:pPr fontAlgn="auto">
              <a:spcBef>
                <a:spcPts val="0"/>
              </a:spcBef>
              <a:spcAft>
                <a:spcPts val="0"/>
              </a:spcAft>
              <a:defRPr/>
            </a:pP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printf</a:t>
            </a:r>
            <a:r>
              <a:rPr lang="en-US" sz="1400" dirty="0">
                <a:solidFill>
                  <a:schemeClr val="tx1"/>
                </a:solidFill>
                <a:latin typeface="Courier New" pitchFamily="49" charset="0"/>
                <a:cs typeface="Courier New" pitchFamily="49" charset="0"/>
              </a:rPr>
              <a:t>("num1-num2=%.2f",num1-num2);</a:t>
            </a:r>
          </a:p>
          <a:p>
            <a:pPr fontAlgn="auto">
              <a:spcBef>
                <a:spcPts val="0"/>
              </a:spcBef>
              <a:spcAft>
                <a:spcPts val="0"/>
              </a:spcAft>
              <a:defRPr/>
            </a:pP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getch</a:t>
            </a:r>
            <a:r>
              <a:rPr lang="en-US" sz="1400" dirty="0">
                <a:solidFill>
                  <a:schemeClr val="tx1"/>
                </a:solidFill>
                <a:latin typeface="Courier New" pitchFamily="49" charset="0"/>
                <a:cs typeface="Courier New" pitchFamily="49" charset="0"/>
              </a:rPr>
              <a:t>();</a:t>
            </a:r>
          </a:p>
          <a:p>
            <a:pPr fontAlgn="auto">
              <a:spcBef>
                <a:spcPts val="0"/>
              </a:spcBef>
              <a:spcAft>
                <a:spcPts val="0"/>
              </a:spcAft>
              <a:defRPr/>
            </a:pPr>
            <a:r>
              <a:rPr lang="en-US" sz="1400" dirty="0">
                <a:solidFill>
                  <a:schemeClr val="tx1"/>
                </a:solidFill>
                <a:latin typeface="Courier New" pitchFamily="49" charset="0"/>
                <a:cs typeface="Courier New" pitchFamily="49" charset="0"/>
              </a:rPr>
              <a:t>              break;</a:t>
            </a:r>
          </a:p>
        </p:txBody>
      </p:sp>
      <p:sp>
        <p:nvSpPr>
          <p:cNvPr id="6" name="Rectangle 5"/>
          <p:cNvSpPr/>
          <p:nvPr/>
        </p:nvSpPr>
        <p:spPr>
          <a:xfrm>
            <a:off x="4648200" y="1143000"/>
            <a:ext cx="4219575" cy="480060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fontAlgn="auto">
              <a:spcBef>
                <a:spcPts val="0"/>
              </a:spcBef>
              <a:spcAft>
                <a:spcPts val="0"/>
              </a:spcAft>
              <a:defRPr/>
            </a:pPr>
            <a:r>
              <a:rPr lang="en-US" sz="1400" dirty="0">
                <a:solidFill>
                  <a:schemeClr val="tx1"/>
                </a:solidFill>
              </a:rPr>
              <a:t> </a:t>
            </a:r>
            <a:r>
              <a:rPr lang="en-US" sz="1400" dirty="0">
                <a:solidFill>
                  <a:schemeClr val="tx1"/>
                </a:solidFill>
                <a:latin typeface="Courier New" pitchFamily="49" charset="0"/>
                <a:cs typeface="Courier New" pitchFamily="49" charset="0"/>
              </a:rPr>
              <a:t>case '*':</a:t>
            </a:r>
          </a:p>
          <a:p>
            <a:pPr fontAlgn="auto">
              <a:spcBef>
                <a:spcPts val="0"/>
              </a:spcBef>
              <a:spcAft>
                <a:spcPts val="0"/>
              </a:spcAft>
              <a:defRPr/>
            </a:pP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printf</a:t>
            </a:r>
            <a:r>
              <a:rPr lang="en-US" sz="1400" dirty="0">
                <a:solidFill>
                  <a:schemeClr val="tx1"/>
                </a:solidFill>
                <a:latin typeface="Courier New" pitchFamily="49" charset="0"/>
                <a:cs typeface="Courier New" pitchFamily="49" charset="0"/>
              </a:rPr>
              <a:t>("num1*num2=%.2f",num1*num2);</a:t>
            </a:r>
          </a:p>
          <a:p>
            <a:pPr fontAlgn="auto">
              <a:spcBef>
                <a:spcPts val="0"/>
              </a:spcBef>
              <a:spcAft>
                <a:spcPts val="0"/>
              </a:spcAft>
              <a:defRPr/>
            </a:pP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getch</a:t>
            </a:r>
            <a:r>
              <a:rPr lang="en-US" sz="1400" dirty="0">
                <a:solidFill>
                  <a:schemeClr val="tx1"/>
                </a:solidFill>
                <a:latin typeface="Courier New" pitchFamily="49" charset="0"/>
                <a:cs typeface="Courier New" pitchFamily="49" charset="0"/>
              </a:rPr>
              <a:t>();</a:t>
            </a:r>
          </a:p>
          <a:p>
            <a:pPr fontAlgn="auto">
              <a:spcBef>
                <a:spcPts val="0"/>
              </a:spcBef>
              <a:spcAft>
                <a:spcPts val="0"/>
              </a:spcAft>
              <a:defRPr/>
            </a:pPr>
            <a:r>
              <a:rPr lang="en-US" sz="1400" dirty="0">
                <a:solidFill>
                  <a:schemeClr val="tx1"/>
                </a:solidFill>
                <a:latin typeface="Courier New" pitchFamily="49" charset="0"/>
                <a:cs typeface="Courier New" pitchFamily="49" charset="0"/>
              </a:rPr>
              <a:t>              break;</a:t>
            </a:r>
          </a:p>
          <a:p>
            <a:pPr fontAlgn="auto">
              <a:spcBef>
                <a:spcPts val="0"/>
              </a:spcBef>
              <a:spcAft>
                <a:spcPts val="0"/>
              </a:spcAft>
              <a:defRPr/>
            </a:pPr>
            <a:r>
              <a:rPr lang="en-US" sz="1400" dirty="0">
                <a:solidFill>
                  <a:schemeClr val="tx1"/>
                </a:solidFill>
                <a:latin typeface="Courier New" pitchFamily="49" charset="0"/>
                <a:cs typeface="Courier New" pitchFamily="49" charset="0"/>
              </a:rPr>
              <a:t>     case '/':</a:t>
            </a:r>
          </a:p>
          <a:p>
            <a:pPr fontAlgn="auto">
              <a:spcBef>
                <a:spcPts val="0"/>
              </a:spcBef>
              <a:spcAft>
                <a:spcPts val="0"/>
              </a:spcAft>
              <a:defRPr/>
            </a:pP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printf</a:t>
            </a:r>
            <a:r>
              <a:rPr lang="en-US" sz="1400" dirty="0">
                <a:solidFill>
                  <a:schemeClr val="tx1"/>
                </a:solidFill>
                <a:latin typeface="Courier New" pitchFamily="49" charset="0"/>
                <a:cs typeface="Courier New" pitchFamily="49" charset="0"/>
              </a:rPr>
              <a:t>("num2/num1=%.2f",num1/num2);</a:t>
            </a:r>
          </a:p>
          <a:p>
            <a:pPr fontAlgn="auto">
              <a:spcBef>
                <a:spcPts val="0"/>
              </a:spcBef>
              <a:spcAft>
                <a:spcPts val="0"/>
              </a:spcAft>
              <a:defRPr/>
            </a:pP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getch</a:t>
            </a:r>
            <a:r>
              <a:rPr lang="en-US" sz="1400" dirty="0">
                <a:solidFill>
                  <a:schemeClr val="tx1"/>
                </a:solidFill>
                <a:latin typeface="Courier New" pitchFamily="49" charset="0"/>
                <a:cs typeface="Courier New" pitchFamily="49" charset="0"/>
              </a:rPr>
              <a:t>();</a:t>
            </a:r>
          </a:p>
          <a:p>
            <a:pPr fontAlgn="auto">
              <a:spcBef>
                <a:spcPts val="0"/>
              </a:spcBef>
              <a:spcAft>
                <a:spcPts val="0"/>
              </a:spcAft>
              <a:defRPr/>
            </a:pPr>
            <a:r>
              <a:rPr lang="en-US" sz="1400" dirty="0">
                <a:solidFill>
                  <a:schemeClr val="tx1"/>
                </a:solidFill>
                <a:latin typeface="Courier New" pitchFamily="49" charset="0"/>
                <a:cs typeface="Courier New" pitchFamily="49" charset="0"/>
              </a:rPr>
              <a:t>	      break;</a:t>
            </a:r>
          </a:p>
          <a:p>
            <a:pPr fontAlgn="auto">
              <a:spcBef>
                <a:spcPts val="0"/>
              </a:spcBef>
              <a:spcAft>
                <a:spcPts val="0"/>
              </a:spcAft>
              <a:defRPr/>
            </a:pPr>
            <a:r>
              <a:rPr lang="en-US" sz="1400" dirty="0">
                <a:solidFill>
                  <a:schemeClr val="tx1"/>
                </a:solidFill>
                <a:latin typeface="Courier New" pitchFamily="49" charset="0"/>
                <a:cs typeface="Courier New" pitchFamily="49" charset="0"/>
              </a:rPr>
              <a:t>     default:                                 </a:t>
            </a:r>
          </a:p>
          <a:p>
            <a:pPr fontAlgn="auto">
              <a:spcBef>
                <a:spcPts val="0"/>
              </a:spcBef>
              <a:spcAft>
                <a:spcPts val="0"/>
              </a:spcAft>
              <a:defRPr/>
            </a:pPr>
            <a:r>
              <a:rPr lang="en-US" sz="1400" dirty="0">
                <a:solidFill>
                  <a:schemeClr val="tx1"/>
                </a:solidFill>
                <a:latin typeface="Courier New" pitchFamily="49" charset="0"/>
                <a:cs typeface="Courier New" pitchFamily="49" charset="0"/>
              </a:rPr>
              <a:t>/* if operator is other than +, -, * or /, error message is shown */</a:t>
            </a:r>
          </a:p>
          <a:p>
            <a:pPr fontAlgn="auto">
              <a:spcBef>
                <a:spcPts val="0"/>
              </a:spcBef>
              <a:spcAft>
                <a:spcPts val="0"/>
              </a:spcAft>
              <a:defRPr/>
            </a:pP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printf</a:t>
            </a:r>
            <a:r>
              <a:rPr lang="en-US" sz="1400" dirty="0">
                <a:solidFill>
                  <a:schemeClr val="tx1"/>
                </a:solidFill>
                <a:latin typeface="Courier New" pitchFamily="49" charset="0"/>
                <a:cs typeface="Courier New" pitchFamily="49" charset="0"/>
              </a:rPr>
              <a:t>("Error! operator is not correct");</a:t>
            </a:r>
          </a:p>
          <a:p>
            <a:pPr fontAlgn="auto">
              <a:spcBef>
                <a:spcPts val="0"/>
              </a:spcBef>
              <a:spcAft>
                <a:spcPts val="0"/>
              </a:spcAft>
              <a:defRPr/>
            </a:pP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getch</a:t>
            </a:r>
            <a:r>
              <a:rPr lang="en-US" sz="1400" dirty="0">
                <a:solidFill>
                  <a:schemeClr val="tx1"/>
                </a:solidFill>
                <a:latin typeface="Courier New" pitchFamily="49" charset="0"/>
                <a:cs typeface="Courier New" pitchFamily="49" charset="0"/>
              </a:rPr>
              <a:t>();</a:t>
            </a:r>
          </a:p>
          <a:p>
            <a:pPr fontAlgn="auto">
              <a:spcBef>
                <a:spcPts val="0"/>
              </a:spcBef>
              <a:spcAft>
                <a:spcPts val="0"/>
              </a:spcAft>
              <a:defRPr/>
            </a:pPr>
            <a:r>
              <a:rPr lang="en-US" sz="1400" dirty="0">
                <a:solidFill>
                  <a:schemeClr val="tx1"/>
                </a:solidFill>
                <a:latin typeface="Courier New" pitchFamily="49" charset="0"/>
                <a:cs typeface="Courier New" pitchFamily="49" charset="0"/>
              </a:rPr>
              <a:t>	      break;</a:t>
            </a:r>
          </a:p>
          <a:p>
            <a:pPr fontAlgn="auto">
              <a:spcBef>
                <a:spcPts val="0"/>
              </a:spcBef>
              <a:spcAft>
                <a:spcPts val="0"/>
              </a:spcAft>
              <a:defRPr/>
            </a:pPr>
            <a:r>
              <a:rPr lang="en-US" sz="1400" dirty="0">
                <a:solidFill>
                  <a:schemeClr val="tx1"/>
                </a:solidFill>
                <a:latin typeface="Courier New" pitchFamily="49" charset="0"/>
                <a:cs typeface="Courier New" pitchFamily="49" charset="0"/>
              </a:rPr>
              <a:t>     }</a:t>
            </a:r>
          </a:p>
          <a:p>
            <a:pPr fontAlgn="auto">
              <a:spcBef>
                <a:spcPts val="0"/>
              </a:spcBef>
              <a:spcAft>
                <a:spcPts val="0"/>
              </a:spcAft>
              <a:defRPr/>
            </a:pPr>
            <a:r>
              <a:rPr lang="en-US" sz="1400" dirty="0">
                <a:solidFill>
                  <a:schemeClr val="tx1"/>
                </a:solidFill>
                <a:latin typeface="Courier New" pitchFamily="49" charset="0"/>
                <a:cs typeface="Courier New" pitchFamily="49" charset="0"/>
              </a:rPr>
              <a:t>     return 0;</a:t>
            </a:r>
          </a:p>
          <a:p>
            <a:pPr fontAlgn="auto">
              <a:spcBef>
                <a:spcPts val="0"/>
              </a:spcBef>
              <a:spcAft>
                <a:spcPts val="0"/>
              </a:spcAft>
              <a:defRPr/>
            </a:pPr>
            <a:r>
              <a:rPr lang="en-US" sz="1400" dirty="0">
                <a:solidFill>
                  <a:schemeClr val="tx1"/>
                </a:solidFill>
                <a:latin typeface="Courier New" pitchFamily="49" charset="0"/>
                <a:cs typeface="Courier New" pitchFamily="49" charset="0"/>
              </a:rPr>
              <a:t>}</a:t>
            </a:r>
          </a:p>
        </p:txBody>
      </p:sp>
      <p:pic>
        <p:nvPicPr>
          <p:cNvPr id="8" name="Picture 7" descr="http://t2.gstatic.com/images?q=tbn:ANd9GcTq6Gw3TUbGqr1NfzAlLJNRtI_NL4uDHS0wJZ6Pn9ByRZwZ7-wEOQ"/>
          <p:cNvPicPr>
            <a:picLocks noChangeAspect="1" noChangeArrowheads="1"/>
          </p:cNvPicPr>
          <p:nvPr/>
        </p:nvPicPr>
        <p:blipFill rotWithShape="1">
          <a:blip r:embed="rId3"/>
          <a:srcRect t="11924" b="14527"/>
          <a:stretch/>
        </p:blipFill>
        <p:spPr bwMode="auto">
          <a:xfrm>
            <a:off x="7620000" y="-26988"/>
            <a:ext cx="1600200" cy="941388"/>
          </a:xfrm>
          <a:prstGeom prst="rect">
            <a:avLst/>
          </a:prstGeom>
          <a:noFill/>
          <a:effectLst>
            <a:outerShdw blurRad="50800" dist="38100" dir="2700000" algn="tl" rotWithShape="0">
              <a:prstClr val="black">
                <a:alpha val="40000"/>
              </a:prstClr>
            </a:outerShdw>
          </a:effectLs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nodeType="with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8725"/>
            <a:ext cx="8610600" cy="4486275"/>
          </a:xfrm>
        </p:spPr>
        <p:txBody>
          <a:bodyPr/>
          <a:lstStyle/>
          <a:p>
            <a:pPr marL="365760" indent="-365760" eaLnBrk="1" hangingPunct="1">
              <a:spcBef>
                <a:spcPts val="0"/>
              </a:spcBef>
              <a:defRPr/>
            </a:pPr>
            <a:r>
              <a:rPr dirty="0" smtClean="0"/>
              <a:t>Repetition control structures are statements that allow you to execute specific blocks of code, a number of times.</a:t>
            </a:r>
          </a:p>
          <a:p>
            <a:pPr marL="0" indent="-365760" eaLnBrk="1" hangingPunct="1">
              <a:spcBef>
                <a:spcPts val="0"/>
              </a:spcBef>
              <a:buFont typeface="Arial" pitchFamily="34" charset="0"/>
              <a:buNone/>
              <a:defRPr/>
            </a:pPr>
            <a:endParaRPr dirty="0" smtClean="0"/>
          </a:p>
          <a:p>
            <a:pPr marL="0" indent="-365760" eaLnBrk="1" hangingPunct="1">
              <a:spcBef>
                <a:spcPts val="0"/>
              </a:spcBef>
              <a:defRPr/>
            </a:pPr>
            <a:r>
              <a:rPr dirty="0" smtClean="0"/>
              <a:t>Here are the </a:t>
            </a:r>
            <a:r>
              <a:rPr dirty="0"/>
              <a:t>t</a:t>
            </a:r>
            <a:r>
              <a:rPr dirty="0" smtClean="0"/>
              <a:t>ypes of repetition control structures:</a:t>
            </a:r>
          </a:p>
          <a:p>
            <a:pPr marL="731520" lvl="1" indent="-365760" eaLnBrk="1" hangingPunct="1">
              <a:spcBef>
                <a:spcPts val="0"/>
              </a:spcBef>
              <a:defRPr/>
            </a:pPr>
            <a:r>
              <a:rPr dirty="0"/>
              <a:t>while-loop</a:t>
            </a:r>
          </a:p>
          <a:p>
            <a:pPr marL="731520" lvl="1" indent="-365760" eaLnBrk="1" hangingPunct="1">
              <a:spcBef>
                <a:spcPts val="0"/>
              </a:spcBef>
              <a:defRPr/>
            </a:pPr>
            <a:r>
              <a:rPr dirty="0"/>
              <a:t>do-while loop</a:t>
            </a:r>
          </a:p>
          <a:p>
            <a:pPr marL="731520" lvl="1" indent="-365760" eaLnBrk="1" hangingPunct="1">
              <a:spcBef>
                <a:spcPts val="0"/>
              </a:spcBef>
              <a:defRPr/>
            </a:pPr>
            <a:r>
              <a:rPr dirty="0"/>
              <a:t>for-loop</a:t>
            </a:r>
          </a:p>
          <a:p>
            <a:pPr eaLnBrk="1" hangingPunct="1">
              <a:lnSpc>
                <a:spcPct val="120000"/>
              </a:lnSpc>
              <a:spcBef>
                <a:spcPts val="0"/>
              </a:spcBef>
              <a:defRPr/>
            </a:pPr>
            <a:endParaRPr sz="2400" dirty="0" smtClean="0"/>
          </a:p>
          <a:p>
            <a:pPr eaLnBrk="1" hangingPunct="1">
              <a:lnSpc>
                <a:spcPct val="120000"/>
              </a:lnSpc>
              <a:spcBef>
                <a:spcPts val="0"/>
              </a:spcBef>
              <a:defRPr/>
            </a:pPr>
            <a:endParaRPr sz="2400" dirty="0" smtClean="0"/>
          </a:p>
          <a:p>
            <a:pPr eaLnBrk="1" hangingPunct="1">
              <a:lnSpc>
                <a:spcPct val="120000"/>
              </a:lnSpc>
              <a:spcBef>
                <a:spcPts val="0"/>
              </a:spcBef>
              <a:buFont typeface="Arial" pitchFamily="34" charset="0"/>
              <a:buNone/>
              <a:defRPr/>
            </a:pPr>
            <a:endParaRPr sz="2400" dirty="0" smtClean="0"/>
          </a:p>
          <a:p>
            <a:pPr lvl="1" eaLnBrk="1" hangingPunct="1">
              <a:lnSpc>
                <a:spcPct val="120000"/>
              </a:lnSpc>
              <a:spcBef>
                <a:spcPts val="0"/>
              </a:spcBef>
              <a:defRPr/>
            </a:pPr>
            <a:endParaRPr dirty="0" smtClean="0"/>
          </a:p>
          <a:p>
            <a:pPr eaLnBrk="1" hangingPunct="1">
              <a:lnSpc>
                <a:spcPct val="120000"/>
              </a:lnSpc>
              <a:spcBef>
                <a:spcPts val="0"/>
              </a:spcBef>
              <a:defRPr/>
            </a:pPr>
            <a:endParaRPr sz="2400" dirty="0" smtClean="0"/>
          </a:p>
        </p:txBody>
      </p:sp>
      <p:sp>
        <p:nvSpPr>
          <p:cNvPr id="4198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4C2063CB-0566-4238-A3BD-748CC6C8C057}" type="slidenum">
              <a:rPr lang="en-US" smtClean="0">
                <a:solidFill>
                  <a:srgbClr val="953735"/>
                </a:solidFill>
                <a:latin typeface="Calibri" pitchFamily="34" charset="0"/>
              </a:rPr>
              <a:pPr eaLnBrk="1" fontAlgn="base" hangingPunct="1">
                <a:spcBef>
                  <a:spcPct val="0"/>
                </a:spcBef>
                <a:spcAft>
                  <a:spcPct val="0"/>
                </a:spcAft>
              </a:pPr>
              <a:t>16</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152400"/>
            <a:ext cx="8297862" cy="1143000"/>
          </a:xfrm>
        </p:spPr>
        <p:txBody>
          <a:bodyPr/>
          <a:lstStyle/>
          <a:p>
            <a:pPr eaLnBrk="1" hangingPunct="1">
              <a:defRPr/>
            </a:pPr>
            <a:r>
              <a:rPr lang="en-US" smtClean="0">
                <a:latin typeface="+mn-lt"/>
              </a:rPr>
              <a:t>Repetition Control Structures</a:t>
            </a:r>
            <a:endParaRPr lang="en-US">
              <a:latin typeface="+mn-lt"/>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nodeType="with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2000"/>
                                        <p:tgtEl>
                                          <p:spTgt spid="2">
                                            <p:txEl>
                                              <p:pRg st="2" end="2"/>
                                            </p:txEl>
                                          </p:spTgt>
                                        </p:tgtEl>
                                      </p:cBhvr>
                                    </p:animEffect>
                                  </p:childTnLst>
                                </p:cTn>
                              </p:par>
                            </p:childTnLst>
                          </p:cTn>
                        </p:par>
                        <p:par>
                          <p:cTn id="12" fill="hold" nodeType="with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2000"/>
                                        <p:tgtEl>
                                          <p:spTgt spid="2">
                                            <p:txEl>
                                              <p:pRg st="3" end="3"/>
                                            </p:txEl>
                                          </p:spTgt>
                                        </p:tgtEl>
                                      </p:cBhvr>
                                    </p:animEffect>
                                  </p:childTnLst>
                                </p:cTn>
                              </p:par>
                            </p:childTnLst>
                          </p:cTn>
                        </p:par>
                        <p:par>
                          <p:cTn id="16" fill="hold" nodeType="withGroup">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2000"/>
                                        <p:tgtEl>
                                          <p:spTgt spid="2">
                                            <p:txEl>
                                              <p:pRg st="4" end="4"/>
                                            </p:txEl>
                                          </p:spTgt>
                                        </p:tgtEl>
                                      </p:cBhvr>
                                    </p:animEffect>
                                  </p:childTnLst>
                                </p:cTn>
                              </p:par>
                            </p:childTnLst>
                          </p:cTn>
                        </p:par>
                        <p:par>
                          <p:cTn id="20" fill="hold" nodeType="withGroup">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6025"/>
            <a:ext cx="8458200" cy="5108575"/>
          </a:xfrm>
        </p:spPr>
        <p:txBody>
          <a:bodyPr/>
          <a:lstStyle/>
          <a:p>
            <a:pPr marL="365760" indent="-365760" eaLnBrk="1" hangingPunct="1">
              <a:spcBef>
                <a:spcPts val="0"/>
              </a:spcBef>
              <a:defRPr/>
            </a:pPr>
            <a:r>
              <a:rPr dirty="0" smtClean="0"/>
              <a:t>While loop is a statement or block of statements that is repeated as long as some condition is satisfied.</a:t>
            </a:r>
          </a:p>
          <a:p>
            <a:pPr marL="0" indent="-365760" eaLnBrk="1" hangingPunct="1">
              <a:spcBef>
                <a:spcPts val="0"/>
              </a:spcBef>
              <a:defRPr/>
            </a:pPr>
            <a:r>
              <a:rPr dirty="0" smtClean="0"/>
              <a:t>While loop has the following form:</a:t>
            </a:r>
          </a:p>
          <a:p>
            <a:pPr marL="0" indent="0" eaLnBrk="1" hangingPunct="1">
              <a:spcBef>
                <a:spcPts val="0"/>
              </a:spcBef>
              <a:buFont typeface="Arial" pitchFamily="34" charset="0"/>
              <a:buNone/>
              <a:defRPr/>
            </a:pPr>
            <a:endParaRPr dirty="0" smtClean="0"/>
          </a:p>
          <a:p>
            <a:pPr marL="0" indent="-365760" eaLnBrk="1" hangingPunct="1">
              <a:spcBef>
                <a:spcPts val="0"/>
              </a:spcBef>
              <a:defRPr/>
            </a:pPr>
            <a:endParaRPr dirty="0" smtClean="0"/>
          </a:p>
          <a:p>
            <a:pPr marL="0" indent="-365760" eaLnBrk="1" hangingPunct="1">
              <a:spcBef>
                <a:spcPts val="0"/>
              </a:spcBef>
              <a:defRPr/>
            </a:pPr>
            <a:endParaRPr dirty="0"/>
          </a:p>
          <a:p>
            <a:pPr marL="0" indent="-365760" eaLnBrk="1" hangingPunct="1">
              <a:spcBef>
                <a:spcPts val="0"/>
              </a:spcBef>
              <a:defRPr/>
            </a:pPr>
            <a:endParaRPr dirty="0" smtClean="0"/>
          </a:p>
          <a:p>
            <a:pPr marL="0" indent="-365760" eaLnBrk="1" hangingPunct="1">
              <a:spcBef>
                <a:spcPts val="0"/>
              </a:spcBef>
              <a:defRPr/>
            </a:pPr>
            <a:endParaRPr dirty="0"/>
          </a:p>
          <a:p>
            <a:pPr marL="0" indent="-365760" eaLnBrk="1" hangingPunct="1">
              <a:spcBef>
                <a:spcPts val="0"/>
              </a:spcBef>
              <a:defRPr/>
            </a:pPr>
            <a:endParaRPr dirty="0" smtClean="0"/>
          </a:p>
          <a:p>
            <a:pPr marL="0" indent="-365760" eaLnBrk="1" hangingPunct="1">
              <a:spcBef>
                <a:spcPts val="0"/>
              </a:spcBef>
              <a:defRPr/>
            </a:pPr>
            <a:endParaRPr dirty="0"/>
          </a:p>
          <a:p>
            <a:pPr marL="0" indent="0" eaLnBrk="1" hangingPunct="1">
              <a:spcBef>
                <a:spcPts val="0"/>
              </a:spcBef>
              <a:buFont typeface="Arial" pitchFamily="34" charset="0"/>
              <a:buNone/>
              <a:defRPr/>
            </a:pPr>
            <a:endParaRPr dirty="0" smtClean="0"/>
          </a:p>
          <a:p>
            <a:pPr marL="365760" indent="-365760" eaLnBrk="1" hangingPunct="1">
              <a:spcBef>
                <a:spcPts val="0"/>
              </a:spcBef>
              <a:defRPr/>
            </a:pPr>
            <a:r>
              <a:rPr dirty="0" smtClean="0"/>
              <a:t>The statements inside the while loop are executed as long as the boolean_expression evaluates to true.</a:t>
            </a:r>
          </a:p>
          <a:p>
            <a:pPr lvl="1" eaLnBrk="1" hangingPunct="1">
              <a:lnSpc>
                <a:spcPct val="120000"/>
              </a:lnSpc>
              <a:spcBef>
                <a:spcPts val="0"/>
              </a:spcBef>
              <a:buFont typeface="Arial" charset="0"/>
              <a:buNone/>
              <a:defRPr/>
            </a:pPr>
            <a:endParaRPr dirty="0" smtClean="0"/>
          </a:p>
          <a:p>
            <a:pPr eaLnBrk="1" hangingPunct="1">
              <a:lnSpc>
                <a:spcPct val="120000"/>
              </a:lnSpc>
              <a:spcBef>
                <a:spcPts val="0"/>
              </a:spcBef>
              <a:defRPr/>
            </a:pPr>
            <a:endParaRPr sz="2400" dirty="0"/>
          </a:p>
        </p:txBody>
      </p:sp>
      <p:sp>
        <p:nvSpPr>
          <p:cNvPr id="4301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DF9E1FCB-2218-4A47-BC16-A2F36C4F51AE}" type="slidenum">
              <a:rPr lang="en-US" smtClean="0">
                <a:solidFill>
                  <a:srgbClr val="953735"/>
                </a:solidFill>
                <a:latin typeface="Calibri" pitchFamily="34" charset="0"/>
              </a:rPr>
              <a:pPr eaLnBrk="1" fontAlgn="base" hangingPunct="1">
                <a:spcBef>
                  <a:spcPct val="0"/>
                </a:spcBef>
                <a:spcAft>
                  <a:spcPct val="0"/>
                </a:spcAft>
              </a:pPr>
              <a:t>17</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0"/>
            <a:ext cx="7840662" cy="838200"/>
          </a:xfrm>
        </p:spPr>
        <p:txBody>
          <a:bodyPr/>
          <a:lstStyle/>
          <a:p>
            <a:pPr eaLnBrk="1" hangingPunct="1">
              <a:defRPr/>
            </a:pPr>
            <a:r>
              <a:rPr lang="en-US" dirty="0" smtClean="0">
                <a:latin typeface="+mn-lt"/>
              </a:rPr>
              <a:t>While loop</a:t>
            </a:r>
            <a:endParaRPr lang="en-US" dirty="0">
              <a:latin typeface="+mn-lt"/>
            </a:endParaRPr>
          </a:p>
        </p:txBody>
      </p:sp>
      <p:sp>
        <p:nvSpPr>
          <p:cNvPr id="6" name="TextBox 5"/>
          <p:cNvSpPr txBox="1"/>
          <p:nvPr/>
        </p:nvSpPr>
        <p:spPr>
          <a:xfrm>
            <a:off x="703263" y="2409825"/>
            <a:ext cx="5867400" cy="17541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indent="-365760" fontAlgn="auto">
              <a:spcBef>
                <a:spcPts val="0"/>
              </a:spcBef>
              <a:spcAft>
                <a:spcPts val="0"/>
              </a:spcAft>
              <a:defRPr/>
            </a:pPr>
            <a:r>
              <a:rPr lang="en-US" dirty="0">
                <a:solidFill>
                  <a:schemeClr val="tx1"/>
                </a:solidFill>
                <a:latin typeface="Courier New" pitchFamily="49" charset="0"/>
                <a:cs typeface="Courier New" pitchFamily="49" charset="0"/>
              </a:rPr>
              <a:t> while( </a:t>
            </a:r>
            <a:r>
              <a:rPr lang="en-US" dirty="0" err="1">
                <a:solidFill>
                  <a:schemeClr val="tx1"/>
                </a:solidFill>
                <a:latin typeface="Courier New" pitchFamily="49" charset="0"/>
                <a:cs typeface="Courier New" pitchFamily="49" charset="0"/>
              </a:rPr>
              <a:t>boolean_expression</a:t>
            </a:r>
            <a:r>
              <a:rPr lang="en-US" dirty="0">
                <a:solidFill>
                  <a:schemeClr val="tx1"/>
                </a:solidFill>
                <a:latin typeface="Courier New" pitchFamily="49" charset="0"/>
                <a:cs typeface="Courier New" pitchFamily="49" charset="0"/>
              </a:rPr>
              <a:t> )</a:t>
            </a:r>
          </a:p>
          <a:p>
            <a:pPr indent="-365760" fontAlgn="auto">
              <a:spcBef>
                <a:spcPts val="0"/>
              </a:spcBef>
              <a:spcAft>
                <a:spcPts val="0"/>
              </a:spcAft>
              <a:defRPr/>
            </a:pPr>
            <a:r>
              <a:rPr lang="en-US" dirty="0">
                <a:solidFill>
                  <a:schemeClr val="tx1"/>
                </a:solidFill>
                <a:latin typeface="Courier New" pitchFamily="49" charset="0"/>
                <a:cs typeface="Courier New" pitchFamily="49" charset="0"/>
              </a:rPr>
              <a:t>      {</a:t>
            </a:r>
          </a:p>
          <a:p>
            <a:pPr indent="-365760" fontAlgn="auto">
              <a:spcBef>
                <a:spcPts val="0"/>
              </a:spcBef>
              <a:spcAft>
                <a:spcPts val="0"/>
              </a:spcAft>
              <a:defRPr/>
            </a:pPr>
            <a:r>
              <a:rPr lang="en-US" dirty="0">
                <a:solidFill>
                  <a:schemeClr val="tx1"/>
                </a:solidFill>
                <a:latin typeface="Courier New" pitchFamily="49" charset="0"/>
                <a:cs typeface="Courier New" pitchFamily="49" charset="0"/>
              </a:rPr>
              <a:t>      statement1;</a:t>
            </a:r>
          </a:p>
          <a:p>
            <a:pPr indent="-365760" fontAlgn="auto">
              <a:spcBef>
                <a:spcPts val="0"/>
              </a:spcBef>
              <a:spcAft>
                <a:spcPts val="0"/>
              </a:spcAft>
              <a:defRPr/>
            </a:pPr>
            <a:r>
              <a:rPr lang="en-US" dirty="0">
                <a:solidFill>
                  <a:schemeClr val="tx1"/>
                </a:solidFill>
                <a:latin typeface="Courier New" pitchFamily="49" charset="0"/>
                <a:cs typeface="Courier New" pitchFamily="49" charset="0"/>
              </a:rPr>
              <a:t>      statement2;</a:t>
            </a:r>
          </a:p>
          <a:p>
            <a:pPr indent="-365760" fontAlgn="auto">
              <a:spcBef>
                <a:spcPts val="0"/>
              </a:spcBef>
              <a:spcAft>
                <a:spcPts val="0"/>
              </a:spcAft>
              <a:defRPr/>
            </a:pPr>
            <a:r>
              <a:rPr lang="en-US" dirty="0">
                <a:solidFill>
                  <a:schemeClr val="tx1"/>
                </a:solidFill>
                <a:latin typeface="Courier New" pitchFamily="49" charset="0"/>
                <a:cs typeface="Courier New" pitchFamily="49" charset="0"/>
              </a:rPr>
              <a:t>               . . .</a:t>
            </a:r>
          </a:p>
          <a:p>
            <a:pPr indent="-365760" fontAlgn="auto">
              <a:spcBef>
                <a:spcPts val="0"/>
              </a:spcBef>
              <a:spcAft>
                <a:spcPts val="0"/>
              </a:spcAft>
              <a:defRPr/>
            </a:pPr>
            <a:r>
              <a:rPr lang="en-US" dirty="0">
                <a:solidFill>
                  <a:schemeClr val="tx1"/>
                </a:solidFill>
                <a:latin typeface="Courier New" pitchFamily="49" charset="0"/>
                <a:cs typeface="Courier New" pitchFamily="49" charset="0"/>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nodeType="withGroup">
                            <p:stCondLst>
                              <p:cond delay="20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nodeType="with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childTnLst>
                          </p:cTn>
                        </p:par>
                        <p:par>
                          <p:cTn id="16" fill="hold" nodeType="withGroup">
                            <p:stCondLst>
                              <p:cond delay="6000"/>
                            </p:stCondLst>
                            <p:childTnLst>
                              <p:par>
                                <p:cTn id="17" presetID="10" presetClass="entr" presetSubtype="0" fill="hold" nodeType="after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animEffect transition="in" filter="fade">
                                      <p:cBhvr>
                                        <p:cTn id="19"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2" descr="blackborad.bmp"/>
          <p:cNvPicPr>
            <a:picLocks noGrp="1" noChangeAspect="1"/>
          </p:cNvPicPr>
          <p:nvPr>
            <p:ph idx="1"/>
          </p:nvPr>
        </p:nvPicPr>
        <p:blipFill>
          <a:blip r:embed="rId2">
            <a:extLst>
              <a:ext uri="{28A0092B-C50C-407E-A947-70E740481C1C}">
                <a14:useLocalDpi xmlns:a14="http://schemas.microsoft.com/office/drawing/2010/main" val="0"/>
              </a:ext>
            </a:extLst>
          </a:blip>
          <a:srcRect l="1305" t="3596" r="1305" b="5452"/>
          <a:stretch>
            <a:fillRect/>
          </a:stretch>
        </p:blipFill>
        <p:spPr>
          <a:xfrm>
            <a:off x="838200" y="1371600"/>
            <a:ext cx="7543800" cy="4572000"/>
          </a:xfrm>
        </p:spPr>
      </p:pic>
      <p:sp>
        <p:nvSpPr>
          <p:cNvPr id="4403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0442FDFD-8AE2-4FBE-B0F4-7E93FD52ADD2}" type="slidenum">
              <a:rPr lang="en-US" smtClean="0">
                <a:solidFill>
                  <a:srgbClr val="953735"/>
                </a:solidFill>
                <a:latin typeface="Calibri" pitchFamily="34" charset="0"/>
              </a:rPr>
              <a:pPr eaLnBrk="1" fontAlgn="base" hangingPunct="1">
                <a:spcBef>
                  <a:spcPct val="0"/>
                </a:spcBef>
                <a:spcAft>
                  <a:spcPct val="0"/>
                </a:spcAft>
              </a:pPr>
              <a:t>18</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26988"/>
            <a:ext cx="7840662" cy="865188"/>
          </a:xfrm>
        </p:spPr>
        <p:txBody>
          <a:bodyPr/>
          <a:lstStyle/>
          <a:p>
            <a:pPr eaLnBrk="1" hangingPunct="1">
              <a:defRPr/>
            </a:pPr>
            <a:r>
              <a:rPr lang="en-US" dirty="0">
                <a:latin typeface="+mn-lt"/>
              </a:rPr>
              <a:t>Lend a H</a:t>
            </a:r>
            <a:r>
              <a:rPr lang="en-US" dirty="0" smtClean="0">
                <a:latin typeface="+mn-lt"/>
              </a:rPr>
              <a:t>and – While Loop</a:t>
            </a:r>
            <a:endParaRPr lang="en-US" dirty="0">
              <a:latin typeface="+mn-lt"/>
            </a:endParaRPr>
          </a:p>
        </p:txBody>
      </p:sp>
      <p:sp>
        <p:nvSpPr>
          <p:cNvPr id="7" name="Rectangle 6"/>
          <p:cNvSpPr>
            <a:spLocks noChangeArrowheads="1"/>
          </p:cNvSpPr>
          <p:nvPr/>
        </p:nvSpPr>
        <p:spPr bwMode="auto">
          <a:xfrm>
            <a:off x="1371600" y="1673225"/>
            <a:ext cx="67818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solidFill>
                  <a:schemeClr val="bg1"/>
                </a:solidFill>
                <a:latin typeface="Courier New" pitchFamily="49" charset="0"/>
                <a:cs typeface="Courier New" pitchFamily="49" charset="0"/>
              </a:rPr>
              <a:t>#include &lt;</a:t>
            </a:r>
            <a:r>
              <a:rPr lang="en-US" sz="1600" dirty="0" err="1">
                <a:solidFill>
                  <a:schemeClr val="bg1"/>
                </a:solidFill>
                <a:latin typeface="Courier New" pitchFamily="49" charset="0"/>
                <a:cs typeface="Courier New" pitchFamily="49" charset="0"/>
              </a:rPr>
              <a:t>stdio.h</a:t>
            </a:r>
            <a:r>
              <a:rPr lang="en-US" sz="1600" dirty="0">
                <a:solidFill>
                  <a:schemeClr val="bg1"/>
                </a:solidFill>
                <a:latin typeface="Courier New" pitchFamily="49" charset="0"/>
                <a:cs typeface="Courier New" pitchFamily="49" charset="0"/>
              </a:rPr>
              <a:t>&gt;</a:t>
            </a:r>
          </a:p>
          <a:p>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int</a:t>
            </a:r>
            <a:r>
              <a:rPr lang="en-US" sz="1600" dirty="0">
                <a:solidFill>
                  <a:schemeClr val="bg1"/>
                </a:solidFill>
                <a:latin typeface="Courier New" pitchFamily="49" charset="0"/>
                <a:cs typeface="Courier New" pitchFamily="49" charset="0"/>
              </a:rPr>
              <a:t> main(){</a:t>
            </a:r>
          </a:p>
          <a:p>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int</a:t>
            </a:r>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num,factorial</a:t>
            </a:r>
            <a:r>
              <a:rPr lang="en-US" sz="1600" dirty="0">
                <a:solidFill>
                  <a:schemeClr val="bg1"/>
                </a:solidFill>
                <a:latin typeface="Courier New" pitchFamily="49" charset="0"/>
                <a:cs typeface="Courier New" pitchFamily="49" charset="0"/>
              </a:rPr>
              <a:t>;</a:t>
            </a:r>
          </a:p>
          <a:p>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printf</a:t>
            </a:r>
            <a:r>
              <a:rPr lang="en-US" sz="1600" dirty="0">
                <a:solidFill>
                  <a:schemeClr val="bg1"/>
                </a:solidFill>
                <a:latin typeface="Courier New" pitchFamily="49" charset="0"/>
                <a:cs typeface="Courier New" pitchFamily="49" charset="0"/>
              </a:rPr>
              <a:t>("Enter a number.\n");</a:t>
            </a:r>
          </a:p>
          <a:p>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scanf</a:t>
            </a:r>
            <a:r>
              <a:rPr lang="en-US" sz="1600" dirty="0">
                <a:solidFill>
                  <a:schemeClr val="bg1"/>
                </a:solidFill>
                <a:latin typeface="Courier New" pitchFamily="49" charset="0"/>
                <a:cs typeface="Courier New" pitchFamily="49" charset="0"/>
              </a:rPr>
              <a:t>("%d",&amp;</a:t>
            </a:r>
            <a:r>
              <a:rPr lang="en-US" sz="1600" dirty="0" err="1">
                <a:solidFill>
                  <a:schemeClr val="bg1"/>
                </a:solidFill>
                <a:latin typeface="Courier New" pitchFamily="49" charset="0"/>
                <a:cs typeface="Courier New" pitchFamily="49" charset="0"/>
              </a:rPr>
              <a:t>num</a:t>
            </a:r>
            <a:r>
              <a:rPr lang="en-US" sz="1600" dirty="0">
                <a:solidFill>
                  <a:schemeClr val="bg1"/>
                </a:solidFill>
                <a:latin typeface="Courier New" pitchFamily="49" charset="0"/>
                <a:cs typeface="Courier New" pitchFamily="49" charset="0"/>
              </a:rPr>
              <a:t>);</a:t>
            </a:r>
          </a:p>
          <a:p>
            <a:r>
              <a:rPr lang="en-US" sz="1600" dirty="0">
                <a:solidFill>
                  <a:schemeClr val="bg1"/>
                </a:solidFill>
                <a:latin typeface="Courier New" pitchFamily="49" charset="0"/>
                <a:cs typeface="Courier New" pitchFamily="49" charset="0"/>
              </a:rPr>
              <a:t>     factorial=1;</a:t>
            </a:r>
          </a:p>
          <a:p>
            <a:r>
              <a:rPr lang="en-US" sz="1600" dirty="0">
                <a:solidFill>
                  <a:schemeClr val="bg1"/>
                </a:solidFill>
                <a:latin typeface="Courier New" pitchFamily="49" charset="0"/>
                <a:cs typeface="Courier New" pitchFamily="49" charset="0"/>
              </a:rPr>
              <a:t>     while (</a:t>
            </a:r>
            <a:r>
              <a:rPr lang="en-US" sz="1600" dirty="0" err="1">
                <a:solidFill>
                  <a:schemeClr val="bg1"/>
                </a:solidFill>
                <a:latin typeface="Courier New" pitchFamily="49" charset="0"/>
                <a:cs typeface="Courier New" pitchFamily="49" charset="0"/>
              </a:rPr>
              <a:t>num</a:t>
            </a:r>
            <a:r>
              <a:rPr lang="en-US" sz="1600" dirty="0">
                <a:solidFill>
                  <a:schemeClr val="bg1"/>
                </a:solidFill>
                <a:latin typeface="Courier New" pitchFamily="49" charset="0"/>
                <a:cs typeface="Courier New" pitchFamily="49" charset="0"/>
              </a:rPr>
              <a:t>&gt;0){      /* while loop continues until test condition number&gt;0 is true */</a:t>
            </a:r>
          </a:p>
          <a:p>
            <a:r>
              <a:rPr lang="en-US" sz="1600" dirty="0">
                <a:solidFill>
                  <a:schemeClr val="bg1"/>
                </a:solidFill>
                <a:latin typeface="Courier New" pitchFamily="49" charset="0"/>
                <a:cs typeface="Courier New" pitchFamily="49" charset="0"/>
              </a:rPr>
              <a:t>           factorial=factorial*</a:t>
            </a:r>
            <a:r>
              <a:rPr lang="en-US" sz="1600" dirty="0" err="1">
                <a:solidFill>
                  <a:schemeClr val="bg1"/>
                </a:solidFill>
                <a:latin typeface="Courier New" pitchFamily="49" charset="0"/>
                <a:cs typeface="Courier New" pitchFamily="49" charset="0"/>
              </a:rPr>
              <a:t>num</a:t>
            </a:r>
            <a:r>
              <a:rPr lang="en-US" sz="1600" dirty="0">
                <a:solidFill>
                  <a:schemeClr val="bg1"/>
                </a:solidFill>
                <a:latin typeface="Courier New" pitchFamily="49" charset="0"/>
                <a:cs typeface="Courier New" pitchFamily="49" charset="0"/>
              </a:rPr>
              <a:t>;</a:t>
            </a:r>
          </a:p>
          <a:p>
            <a:r>
              <a:rPr lang="en-US" sz="1600" dirty="0">
                <a:solidFill>
                  <a:schemeClr val="bg1"/>
                </a:solidFill>
                <a:latin typeface="Courier New" pitchFamily="49" charset="0"/>
                <a:cs typeface="Courier New" pitchFamily="49" charset="0"/>
              </a:rPr>
              <a:t>           --</a:t>
            </a:r>
            <a:r>
              <a:rPr lang="en-US" sz="1600" dirty="0" err="1">
                <a:solidFill>
                  <a:schemeClr val="bg1"/>
                </a:solidFill>
                <a:latin typeface="Courier New" pitchFamily="49" charset="0"/>
                <a:cs typeface="Courier New" pitchFamily="49" charset="0"/>
              </a:rPr>
              <a:t>num</a:t>
            </a:r>
            <a:r>
              <a:rPr lang="en-US" sz="1600" dirty="0">
                <a:solidFill>
                  <a:schemeClr val="bg1"/>
                </a:solidFill>
                <a:latin typeface="Courier New" pitchFamily="49" charset="0"/>
                <a:cs typeface="Courier New" pitchFamily="49" charset="0"/>
              </a:rPr>
              <a:t>;</a:t>
            </a:r>
          </a:p>
          <a:p>
            <a:r>
              <a:rPr lang="en-US" sz="1600" dirty="0">
                <a:solidFill>
                  <a:schemeClr val="bg1"/>
                </a:solidFill>
                <a:latin typeface="Courier New" pitchFamily="49" charset="0"/>
                <a:cs typeface="Courier New" pitchFamily="49" charset="0"/>
              </a:rPr>
              <a:t>}</a:t>
            </a:r>
          </a:p>
          <a:p>
            <a:r>
              <a:rPr lang="en-US" sz="1600" dirty="0" err="1">
                <a:solidFill>
                  <a:schemeClr val="bg1"/>
                </a:solidFill>
                <a:latin typeface="Courier New" pitchFamily="49" charset="0"/>
                <a:cs typeface="Courier New" pitchFamily="49" charset="0"/>
              </a:rPr>
              <a:t>printf</a:t>
            </a:r>
            <a:r>
              <a:rPr lang="en-US" sz="1600" dirty="0">
                <a:solidFill>
                  <a:schemeClr val="bg1"/>
                </a:solidFill>
                <a:latin typeface="Courier New" pitchFamily="49" charset="0"/>
                <a:cs typeface="Courier New" pitchFamily="49" charset="0"/>
              </a:rPr>
              <a:t>("Factorial=%</a:t>
            </a:r>
            <a:r>
              <a:rPr lang="en-US" sz="1600" dirty="0" err="1">
                <a:solidFill>
                  <a:schemeClr val="bg1"/>
                </a:solidFill>
                <a:latin typeface="Courier New" pitchFamily="49" charset="0"/>
                <a:cs typeface="Courier New" pitchFamily="49" charset="0"/>
              </a:rPr>
              <a:t>d",factorial</a:t>
            </a:r>
            <a:r>
              <a:rPr lang="en-US" sz="1600" dirty="0">
                <a:solidFill>
                  <a:schemeClr val="bg1"/>
                </a:solidFill>
                <a:latin typeface="Courier New" pitchFamily="49" charset="0"/>
                <a:cs typeface="Courier New" pitchFamily="49" charset="0"/>
              </a:rPr>
              <a:t>);</a:t>
            </a:r>
          </a:p>
          <a:p>
            <a:r>
              <a:rPr lang="en-US" sz="1600" dirty="0">
                <a:solidFill>
                  <a:schemeClr val="bg1"/>
                </a:solidFill>
                <a:latin typeface="Courier New" pitchFamily="49" charset="0"/>
                <a:cs typeface="Courier New" pitchFamily="49" charset="0"/>
              </a:rPr>
              <a:t>return 0;</a:t>
            </a:r>
          </a:p>
          <a:p>
            <a:r>
              <a:rPr lang="en-US" sz="1600" dirty="0">
                <a:solidFill>
                  <a:schemeClr val="bg1"/>
                </a:solidFill>
                <a:latin typeface="Courier New" pitchFamily="49" charset="0"/>
                <a:cs typeface="Courier New" pitchFamily="49" charset="0"/>
              </a:rPr>
              <a:t>}</a:t>
            </a:r>
          </a:p>
        </p:txBody>
      </p:sp>
      <p:pic>
        <p:nvPicPr>
          <p:cNvPr id="10" name="Picture 9" descr="http://t2.gstatic.com/images?q=tbn:ANd9GcTq6Gw3TUbGqr1NfzAlLJNRtI_NL4uDHS0wJZ6Pn9ByRZwZ7-wEOQ"/>
          <p:cNvPicPr>
            <a:picLocks noChangeAspect="1" noChangeArrowheads="1"/>
          </p:cNvPicPr>
          <p:nvPr/>
        </p:nvPicPr>
        <p:blipFill rotWithShape="1">
          <a:blip r:embed="rId3"/>
          <a:srcRect t="11924" b="14527"/>
          <a:stretch/>
        </p:blipFill>
        <p:spPr bwMode="auto">
          <a:xfrm>
            <a:off x="7620000" y="-26988"/>
            <a:ext cx="1600200" cy="941388"/>
          </a:xfrm>
          <a:prstGeom prst="rect">
            <a:avLst/>
          </a:prstGeom>
          <a:noFill/>
          <a:effectLst>
            <a:outerShdw blurRad="50800" dist="38100" dir="2700000" algn="tl" rotWithShape="0">
              <a:prstClr val="black">
                <a:alpha val="40000"/>
              </a:prstClr>
            </a:outerShdw>
          </a:effectLs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nodeType="with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2000"/>
                                        <p:tgtEl>
                                          <p:spTgt spid="7">
                                            <p:txEl>
                                              <p:pRg st="0" end="0"/>
                                            </p:txEl>
                                          </p:spTgt>
                                        </p:tgtEl>
                                      </p:cBhvr>
                                    </p:animEffect>
                                  </p:childTnLst>
                                </p:cTn>
                              </p:par>
                            </p:childTnLst>
                          </p:cTn>
                        </p:par>
                        <p:par>
                          <p:cTn id="12" fill="hold" nodeType="with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2000"/>
                                        <p:tgtEl>
                                          <p:spTgt spid="7">
                                            <p:txEl>
                                              <p:pRg st="1" end="1"/>
                                            </p:txEl>
                                          </p:spTgt>
                                        </p:tgtEl>
                                      </p:cBhvr>
                                    </p:animEffect>
                                  </p:childTnLst>
                                </p:cTn>
                              </p:par>
                            </p:childTnLst>
                          </p:cTn>
                        </p:par>
                        <p:par>
                          <p:cTn id="16" fill="hold" nodeType="withGroup">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2000"/>
                                        <p:tgtEl>
                                          <p:spTgt spid="7">
                                            <p:txEl>
                                              <p:pRg st="2" end="2"/>
                                            </p:txEl>
                                          </p:spTgt>
                                        </p:tgtEl>
                                      </p:cBhvr>
                                    </p:animEffect>
                                  </p:childTnLst>
                                </p:cTn>
                              </p:par>
                            </p:childTnLst>
                          </p:cTn>
                        </p:par>
                        <p:par>
                          <p:cTn id="20" fill="hold" nodeType="withGroup">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2000"/>
                                        <p:tgtEl>
                                          <p:spTgt spid="7">
                                            <p:txEl>
                                              <p:pRg st="3" end="3"/>
                                            </p:txEl>
                                          </p:spTgt>
                                        </p:tgtEl>
                                      </p:cBhvr>
                                    </p:animEffect>
                                  </p:childTnLst>
                                </p:cTn>
                              </p:par>
                            </p:childTnLst>
                          </p:cTn>
                        </p:par>
                        <p:par>
                          <p:cTn id="24" fill="hold" nodeType="withGroup">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2000"/>
                                        <p:tgtEl>
                                          <p:spTgt spid="7">
                                            <p:txEl>
                                              <p:pRg st="4" end="4"/>
                                            </p:txEl>
                                          </p:spTgt>
                                        </p:tgtEl>
                                      </p:cBhvr>
                                    </p:animEffect>
                                  </p:childTnLst>
                                </p:cTn>
                              </p:par>
                            </p:childTnLst>
                          </p:cTn>
                        </p:par>
                        <p:par>
                          <p:cTn id="28" fill="hold" nodeType="withGroup">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fade">
                                      <p:cBhvr>
                                        <p:cTn id="31" dur="2000"/>
                                        <p:tgtEl>
                                          <p:spTgt spid="7">
                                            <p:txEl>
                                              <p:pRg st="5" end="5"/>
                                            </p:txEl>
                                          </p:spTgt>
                                        </p:tgtEl>
                                      </p:cBhvr>
                                    </p:animEffect>
                                  </p:childTnLst>
                                </p:cTn>
                              </p:par>
                            </p:childTnLst>
                          </p:cTn>
                        </p:par>
                        <p:par>
                          <p:cTn id="32" fill="hold" nodeType="withGroup">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2000"/>
                                        <p:tgtEl>
                                          <p:spTgt spid="7">
                                            <p:txEl>
                                              <p:pRg st="6" end="6"/>
                                            </p:txEl>
                                          </p:spTgt>
                                        </p:tgtEl>
                                      </p:cBhvr>
                                    </p:animEffect>
                                  </p:childTnLst>
                                </p:cTn>
                              </p:par>
                            </p:childTnLst>
                          </p:cTn>
                        </p:par>
                        <p:par>
                          <p:cTn id="36" fill="hold" nodeType="withGroup">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Effect transition="in" filter="fade">
                                      <p:cBhvr>
                                        <p:cTn id="39" dur="2000"/>
                                        <p:tgtEl>
                                          <p:spTgt spid="7">
                                            <p:txEl>
                                              <p:pRg st="7" end="7"/>
                                            </p:txEl>
                                          </p:spTgt>
                                        </p:tgtEl>
                                      </p:cBhvr>
                                    </p:animEffect>
                                  </p:childTnLst>
                                </p:cTn>
                              </p:par>
                            </p:childTnLst>
                          </p:cTn>
                        </p:par>
                        <p:par>
                          <p:cTn id="40" fill="hold" nodeType="withGroup">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Effect transition="in" filter="fade">
                                      <p:cBhvr>
                                        <p:cTn id="43" dur="2000"/>
                                        <p:tgtEl>
                                          <p:spTgt spid="7">
                                            <p:txEl>
                                              <p:pRg st="8" end="8"/>
                                            </p:txEl>
                                          </p:spTgt>
                                        </p:tgtEl>
                                      </p:cBhvr>
                                    </p:animEffect>
                                  </p:childTnLst>
                                </p:cTn>
                              </p:par>
                            </p:childTnLst>
                          </p:cTn>
                        </p:par>
                        <p:par>
                          <p:cTn id="44" fill="hold" nodeType="withGroup">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2000"/>
                                        <p:tgtEl>
                                          <p:spTgt spid="7">
                                            <p:txEl>
                                              <p:pRg st="9" end="9"/>
                                            </p:txEl>
                                          </p:spTgt>
                                        </p:tgtEl>
                                      </p:cBhvr>
                                    </p:animEffect>
                                  </p:childTnLst>
                                </p:cTn>
                              </p:par>
                            </p:childTnLst>
                          </p:cTn>
                        </p:par>
                        <p:par>
                          <p:cTn id="48" fill="hold" nodeType="withGroup">
                            <p:stCondLst>
                              <p:cond delay="22000"/>
                            </p:stCondLst>
                            <p:childTnLst>
                              <p:par>
                                <p:cTn id="49" presetID="10" presetClass="entr" presetSubtype="0" fill="hold" grpId="0" nodeType="after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animEffect transition="in" filter="fade">
                                      <p:cBhvr>
                                        <p:cTn id="51" dur="2000"/>
                                        <p:tgtEl>
                                          <p:spTgt spid="7">
                                            <p:txEl>
                                              <p:pRg st="10" end="10"/>
                                            </p:txEl>
                                          </p:spTgt>
                                        </p:tgtEl>
                                      </p:cBhvr>
                                    </p:animEffect>
                                  </p:childTnLst>
                                </p:cTn>
                              </p:par>
                            </p:childTnLst>
                          </p:cTn>
                        </p:par>
                        <p:par>
                          <p:cTn id="52" fill="hold" nodeType="withGroup">
                            <p:stCondLst>
                              <p:cond delay="24000"/>
                            </p:stCondLst>
                            <p:childTnLst>
                              <p:par>
                                <p:cTn id="53" presetID="10" presetClass="entr" presetSubtype="0" fill="hold" grpId="0" nodeType="afterEffect">
                                  <p:stCondLst>
                                    <p:cond delay="0"/>
                                  </p:stCondLst>
                                  <p:childTnLst>
                                    <p:set>
                                      <p:cBhvr>
                                        <p:cTn id="54" dur="1" fill="hold">
                                          <p:stCondLst>
                                            <p:cond delay="0"/>
                                          </p:stCondLst>
                                        </p:cTn>
                                        <p:tgtEl>
                                          <p:spTgt spid="7">
                                            <p:txEl>
                                              <p:pRg st="11" end="11"/>
                                            </p:txEl>
                                          </p:spTgt>
                                        </p:tgtEl>
                                        <p:attrNameLst>
                                          <p:attrName>style.visibility</p:attrName>
                                        </p:attrNameLst>
                                      </p:cBhvr>
                                      <p:to>
                                        <p:strVal val="visible"/>
                                      </p:to>
                                    </p:set>
                                    <p:animEffect transition="in" filter="fade">
                                      <p:cBhvr>
                                        <p:cTn id="55" dur="2000"/>
                                        <p:tgtEl>
                                          <p:spTgt spid="7">
                                            <p:txEl>
                                              <p:pRg st="11" end="11"/>
                                            </p:txEl>
                                          </p:spTgt>
                                        </p:tgtEl>
                                      </p:cBhvr>
                                    </p:animEffect>
                                  </p:childTnLst>
                                </p:cTn>
                              </p:par>
                            </p:childTnLst>
                          </p:cTn>
                        </p:par>
                        <p:par>
                          <p:cTn id="56" fill="hold" nodeType="withGroup">
                            <p:stCondLst>
                              <p:cond delay="26000"/>
                            </p:stCondLst>
                            <p:childTnLst>
                              <p:par>
                                <p:cTn id="57" presetID="10" presetClass="entr" presetSubtype="0" fill="hold" grpId="0" nodeType="afterEffect">
                                  <p:stCondLst>
                                    <p:cond delay="0"/>
                                  </p:stCondLst>
                                  <p:childTnLst>
                                    <p:set>
                                      <p:cBhvr>
                                        <p:cTn id="58" dur="1" fill="hold">
                                          <p:stCondLst>
                                            <p:cond delay="0"/>
                                          </p:stCondLst>
                                        </p:cTn>
                                        <p:tgtEl>
                                          <p:spTgt spid="7">
                                            <p:txEl>
                                              <p:pRg st="12" end="12"/>
                                            </p:txEl>
                                          </p:spTgt>
                                        </p:tgtEl>
                                        <p:attrNameLst>
                                          <p:attrName>style.visibility</p:attrName>
                                        </p:attrNameLst>
                                      </p:cBhvr>
                                      <p:to>
                                        <p:strVal val="visible"/>
                                      </p:to>
                                    </p:set>
                                    <p:animEffect transition="in" filter="fade">
                                      <p:cBhvr>
                                        <p:cTn id="59" dur="20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6025"/>
            <a:ext cx="8382000" cy="4879975"/>
          </a:xfrm>
        </p:spPr>
        <p:txBody>
          <a:bodyPr/>
          <a:lstStyle/>
          <a:p>
            <a:pPr eaLnBrk="1" hangingPunct="1">
              <a:spcBef>
                <a:spcPts val="0"/>
              </a:spcBef>
              <a:defRPr/>
            </a:pPr>
            <a:r>
              <a:rPr dirty="0" smtClean="0"/>
              <a:t>Here are the features of the DO-WHILE loop:</a:t>
            </a:r>
          </a:p>
          <a:p>
            <a:pPr marL="651510" lvl="1" eaLnBrk="1" hangingPunct="1">
              <a:spcBef>
                <a:spcPts val="0"/>
              </a:spcBef>
              <a:defRPr/>
            </a:pPr>
            <a:r>
              <a:rPr dirty="0" smtClean="0"/>
              <a:t>It is </a:t>
            </a:r>
            <a:r>
              <a:rPr dirty="0"/>
              <a:t>s</a:t>
            </a:r>
            <a:r>
              <a:rPr dirty="0" smtClean="0"/>
              <a:t>imilar to the while-loop.</a:t>
            </a:r>
          </a:p>
          <a:p>
            <a:pPr marL="651510" lvl="1" eaLnBrk="1" hangingPunct="1">
              <a:spcBef>
                <a:spcPts val="0"/>
              </a:spcBef>
              <a:defRPr/>
            </a:pPr>
            <a:r>
              <a:rPr dirty="0" smtClean="0"/>
              <a:t>The </a:t>
            </a:r>
            <a:r>
              <a:rPr dirty="0"/>
              <a:t>s</a:t>
            </a:r>
            <a:r>
              <a:rPr dirty="0" smtClean="0"/>
              <a:t>tatements inside a do-while loop are executed several times as long as the condition is satisfied.</a:t>
            </a:r>
          </a:p>
          <a:p>
            <a:pPr marL="651510" lvl="1" eaLnBrk="1" hangingPunct="1">
              <a:spcBef>
                <a:spcPts val="0"/>
              </a:spcBef>
              <a:defRPr/>
            </a:pPr>
            <a:r>
              <a:rPr dirty="0" smtClean="0"/>
              <a:t>The main difference between a while and do-while loop is that the statements inside a do-while loop are executed at least once.</a:t>
            </a:r>
          </a:p>
          <a:p>
            <a:pPr marL="251460" eaLnBrk="1" hangingPunct="1">
              <a:spcBef>
                <a:spcPts val="0"/>
              </a:spcBef>
              <a:defRPr/>
            </a:pPr>
            <a:r>
              <a:rPr lang="en-US" dirty="0"/>
              <a:t>The do-while loop has the following form:</a:t>
            </a:r>
          </a:p>
          <a:p>
            <a:pPr marL="251460" eaLnBrk="1" hangingPunct="1">
              <a:spcBef>
                <a:spcPts val="0"/>
              </a:spcBef>
              <a:defRPr/>
            </a:pPr>
            <a:endParaRPr dirty="0" smtClean="0"/>
          </a:p>
          <a:p>
            <a:pPr lvl="1" eaLnBrk="1" hangingPunct="1">
              <a:buFont typeface="Arial" charset="0"/>
              <a:buNone/>
              <a:defRPr/>
            </a:pPr>
            <a:endParaRPr dirty="0" smtClean="0"/>
          </a:p>
          <a:p>
            <a:pPr eaLnBrk="1" hangingPunct="1">
              <a:defRPr/>
            </a:pPr>
            <a:endParaRPr dirty="0" smtClean="0"/>
          </a:p>
          <a:p>
            <a:pPr eaLnBrk="1" hangingPunct="1">
              <a:defRPr/>
            </a:pPr>
            <a:endParaRPr dirty="0" smtClean="0"/>
          </a:p>
          <a:p>
            <a:pPr eaLnBrk="1" hangingPunct="1">
              <a:defRPr/>
            </a:pPr>
            <a:endParaRPr dirty="0"/>
          </a:p>
        </p:txBody>
      </p:sp>
      <p:sp>
        <p:nvSpPr>
          <p:cNvPr id="4505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36F143FC-E492-4B88-8E8F-70C4AF842B84}" type="slidenum">
              <a:rPr lang="en-US" smtClean="0">
                <a:solidFill>
                  <a:srgbClr val="953735"/>
                </a:solidFill>
                <a:latin typeface="Calibri" pitchFamily="34" charset="0"/>
              </a:rPr>
              <a:pPr eaLnBrk="1" fontAlgn="base" hangingPunct="1">
                <a:spcBef>
                  <a:spcPct val="0"/>
                </a:spcBef>
                <a:spcAft>
                  <a:spcPct val="0"/>
                </a:spcAft>
              </a:pPr>
              <a:t>19</a:t>
            </a:fld>
            <a:endParaRPr lang="en-US" smtClean="0">
              <a:solidFill>
                <a:srgbClr val="953735"/>
              </a:solidFill>
              <a:latin typeface="Calibri" pitchFamily="34" charset="0"/>
            </a:endParaRPr>
          </a:p>
        </p:txBody>
      </p:sp>
      <p:sp>
        <p:nvSpPr>
          <p:cNvPr id="3" name="Title 2"/>
          <p:cNvSpPr>
            <a:spLocks noGrp="1"/>
          </p:cNvSpPr>
          <p:nvPr>
            <p:ph type="title"/>
          </p:nvPr>
        </p:nvSpPr>
        <p:spPr>
          <a:xfrm>
            <a:off x="1295400" y="0"/>
            <a:ext cx="7848600" cy="838200"/>
          </a:xfrm>
        </p:spPr>
        <p:txBody>
          <a:bodyPr/>
          <a:lstStyle/>
          <a:p>
            <a:pPr eaLnBrk="1" hangingPunct="1">
              <a:defRPr/>
            </a:pPr>
            <a:r>
              <a:rPr lang="en-US" dirty="0" smtClean="0">
                <a:latin typeface="+mn-lt"/>
              </a:rPr>
              <a:t>DO-WHILE Loop</a:t>
            </a:r>
            <a:endParaRPr lang="en-US" dirty="0">
              <a:latin typeface="+mn-lt"/>
            </a:endParaRPr>
          </a:p>
        </p:txBody>
      </p:sp>
      <p:sp>
        <p:nvSpPr>
          <p:cNvPr id="4" name="Rectangle 3"/>
          <p:cNvSpPr/>
          <p:nvPr/>
        </p:nvSpPr>
        <p:spPr>
          <a:xfrm>
            <a:off x="9144000" y="0"/>
            <a:ext cx="2286000" cy="426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Note to SME:</a:t>
            </a:r>
          </a:p>
          <a:p>
            <a:pPr algn="ctr">
              <a:defRPr/>
            </a:pPr>
            <a:r>
              <a:rPr lang="en-US" dirty="0" smtClean="0"/>
              <a:t>Is it written as DO WHILE loop or DO-WHILE loop?</a:t>
            </a:r>
            <a:endParaRPr lang="en-US" dirty="0"/>
          </a:p>
        </p:txBody>
      </p:sp>
      <p:sp>
        <p:nvSpPr>
          <p:cNvPr id="6" name="TextBox 5"/>
          <p:cNvSpPr txBox="1"/>
          <p:nvPr/>
        </p:nvSpPr>
        <p:spPr>
          <a:xfrm>
            <a:off x="703263" y="3276600"/>
            <a:ext cx="5867400" cy="203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fontAlgn="auto">
              <a:spcBef>
                <a:spcPts val="0"/>
              </a:spcBef>
              <a:spcAft>
                <a:spcPts val="0"/>
              </a:spcAft>
              <a:defRPr/>
            </a:pPr>
            <a:r>
              <a:rPr lang="en-US" dirty="0">
                <a:solidFill>
                  <a:schemeClr val="tx1"/>
                </a:solidFill>
                <a:latin typeface="Courier New" pitchFamily="49" charset="0"/>
                <a:cs typeface="Courier New" pitchFamily="49" charset="0"/>
              </a:rPr>
              <a:t> do</a:t>
            </a:r>
          </a:p>
          <a:p>
            <a:pPr fontAlgn="auto">
              <a:spcBef>
                <a:spcPts val="0"/>
              </a:spcBef>
              <a:spcAft>
                <a:spcPts val="0"/>
              </a:spcAft>
              <a:defRPr/>
            </a:pPr>
            <a:r>
              <a:rPr lang="en-US" dirty="0">
                <a:solidFill>
                  <a:schemeClr val="tx1"/>
                </a:solidFill>
                <a:latin typeface="Courier New" pitchFamily="49" charset="0"/>
                <a:cs typeface="Courier New" pitchFamily="49" charset="0"/>
              </a:rPr>
              <a:t>      {</a:t>
            </a:r>
          </a:p>
          <a:p>
            <a:pPr fontAlgn="auto">
              <a:spcBef>
                <a:spcPts val="0"/>
              </a:spcBef>
              <a:spcAft>
                <a:spcPts val="0"/>
              </a:spcAft>
              <a:defRPr/>
            </a:pPr>
            <a:r>
              <a:rPr lang="en-US" dirty="0">
                <a:solidFill>
                  <a:schemeClr val="tx1"/>
                </a:solidFill>
                <a:latin typeface="Courier New" pitchFamily="49" charset="0"/>
                <a:cs typeface="Courier New" pitchFamily="49" charset="0"/>
              </a:rPr>
              <a:t>      statement1;</a:t>
            </a:r>
          </a:p>
          <a:p>
            <a:pPr fontAlgn="auto">
              <a:spcBef>
                <a:spcPts val="0"/>
              </a:spcBef>
              <a:spcAft>
                <a:spcPts val="0"/>
              </a:spcAft>
              <a:defRPr/>
            </a:pPr>
            <a:r>
              <a:rPr lang="en-US" dirty="0">
                <a:solidFill>
                  <a:schemeClr val="tx1"/>
                </a:solidFill>
                <a:latin typeface="Courier New" pitchFamily="49" charset="0"/>
                <a:cs typeface="Courier New" pitchFamily="49" charset="0"/>
              </a:rPr>
              <a:t>      statement2;</a:t>
            </a:r>
          </a:p>
          <a:p>
            <a:pPr fontAlgn="auto">
              <a:spcBef>
                <a:spcPts val="0"/>
              </a:spcBef>
              <a:spcAft>
                <a:spcPts val="0"/>
              </a:spcAft>
              <a:defRPr/>
            </a:pPr>
            <a:r>
              <a:rPr lang="en-US" dirty="0">
                <a:solidFill>
                  <a:schemeClr val="tx1"/>
                </a:solidFill>
                <a:latin typeface="Courier New" pitchFamily="49" charset="0"/>
                <a:cs typeface="Courier New" pitchFamily="49" charset="0"/>
              </a:rPr>
              <a:t>             . . .</a:t>
            </a:r>
          </a:p>
          <a:p>
            <a:pPr fontAlgn="auto">
              <a:spcBef>
                <a:spcPts val="0"/>
              </a:spcBef>
              <a:spcAft>
                <a:spcPts val="0"/>
              </a:spcAft>
              <a:defRPr/>
            </a:pPr>
            <a:r>
              <a:rPr lang="en-US" dirty="0">
                <a:solidFill>
                  <a:schemeClr val="tx1"/>
                </a:solidFill>
                <a:latin typeface="Courier New" pitchFamily="49" charset="0"/>
                <a:cs typeface="Courier New" pitchFamily="49" charset="0"/>
              </a:rPr>
              <a:t>      }</a:t>
            </a:r>
          </a:p>
          <a:p>
            <a:pPr fontAlgn="auto">
              <a:spcBef>
                <a:spcPts val="0"/>
              </a:spcBef>
              <a:spcAft>
                <a:spcPts val="0"/>
              </a:spcAft>
              <a:defRPr/>
            </a:pPr>
            <a:r>
              <a:rPr lang="en-US" dirty="0">
                <a:solidFill>
                  <a:schemeClr val="tx1"/>
                </a:solidFill>
                <a:latin typeface="Courier New" pitchFamily="49" charset="0"/>
                <a:cs typeface="Courier New" pitchFamily="49" charset="0"/>
              </a:rPr>
              <a:t>      while( </a:t>
            </a:r>
            <a:r>
              <a:rPr lang="en-US" dirty="0" err="1">
                <a:solidFill>
                  <a:schemeClr val="tx1"/>
                </a:solidFill>
                <a:latin typeface="Courier New" pitchFamily="49" charset="0"/>
                <a:cs typeface="Courier New" pitchFamily="49" charset="0"/>
              </a:rPr>
              <a:t>boolean_expression</a:t>
            </a:r>
            <a:r>
              <a:rPr lang="en-US" dirty="0">
                <a:solidFill>
                  <a:schemeClr val="tx1"/>
                </a:solidFill>
                <a:latin typeface="Courier New" pitchFamily="49" charset="0"/>
                <a:cs typeface="Courier New" pitchFamily="49" charset="0"/>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nodeType="with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nodeType="with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nodeType="withGroup">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295400" y="0"/>
            <a:ext cx="7848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dirty="0"/>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2458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275" y="2057400"/>
            <a:ext cx="89852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4581" name="Text Box 7"/>
          <p:cNvSpPr txBox="1">
            <a:spLocks noChangeArrowheads="1"/>
          </p:cNvSpPr>
          <p:nvPr/>
        </p:nvSpPr>
        <p:spPr bwMode="auto">
          <a:xfrm>
            <a:off x="914400" y="30924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600">
                <a:latin typeface="Calibri" pitchFamily="34" charset="0"/>
              </a:rPr>
              <a:t>Questions</a:t>
            </a:r>
          </a:p>
        </p:txBody>
      </p:sp>
      <p:sp>
        <p:nvSpPr>
          <p:cNvPr id="24582" name="Text Box 14"/>
          <p:cNvSpPr txBox="1">
            <a:spLocks noChangeArrowheads="1"/>
          </p:cNvSpPr>
          <p:nvPr/>
        </p:nvSpPr>
        <p:spPr bwMode="auto">
          <a:xfrm>
            <a:off x="3657600" y="3124200"/>
            <a:ext cx="1447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600">
                <a:latin typeface="Calibri" pitchFamily="34" charset="0"/>
              </a:rPr>
              <a:t>Hands-on Exercise</a:t>
            </a:r>
          </a:p>
        </p:txBody>
      </p:sp>
      <p:pic>
        <p:nvPicPr>
          <p:cNvPr id="24583"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354513"/>
            <a:ext cx="91440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4584"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057400"/>
            <a:ext cx="9144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4585" name="Slide Number Placeholder 25"/>
          <p:cNvSpPr>
            <a:spLocks noGrp="1"/>
          </p:cNvSpPr>
          <p:nvPr>
            <p:ph type="sldNum" sz="quarter" idx="10"/>
          </p:nvPr>
        </p:nvSpPr>
        <p:spPr bwMode="auto">
          <a:xfrm>
            <a:off x="152400" y="6429375"/>
            <a:ext cx="457200" cy="27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239C9FB6-2B7B-44C1-BB66-A0C5D8901909}" type="slidenum">
              <a:rPr lang="en-US" smtClean="0">
                <a:solidFill>
                  <a:srgbClr val="953735"/>
                </a:solidFill>
                <a:latin typeface="Calibri" pitchFamily="34" charset="0"/>
              </a:rPr>
              <a:pPr eaLnBrk="1" fontAlgn="base" hangingPunct="1">
                <a:spcBef>
                  <a:spcPct val="0"/>
                </a:spcBef>
                <a:spcAft>
                  <a:spcPct val="0"/>
                </a:spcAft>
              </a:pPr>
              <a:t>2</a:t>
            </a:fld>
            <a:endParaRPr lang="en-US" smtClean="0">
              <a:solidFill>
                <a:srgbClr val="953735"/>
              </a:solidFill>
              <a:latin typeface="Calibri" pitchFamily="34" charset="0"/>
            </a:endParaRPr>
          </a:p>
        </p:txBody>
      </p:sp>
      <p:sp>
        <p:nvSpPr>
          <p:cNvPr id="24586" name="Text Box 14"/>
          <p:cNvSpPr txBox="1">
            <a:spLocks noChangeArrowheads="1"/>
          </p:cNvSpPr>
          <p:nvPr/>
        </p:nvSpPr>
        <p:spPr bwMode="auto">
          <a:xfrm>
            <a:off x="3657600" y="5453063"/>
            <a:ext cx="11461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600">
                <a:latin typeface="Calibri" pitchFamily="34" charset="0"/>
              </a:rPr>
              <a:t>Reference</a:t>
            </a:r>
          </a:p>
        </p:txBody>
      </p:sp>
      <p:sp>
        <p:nvSpPr>
          <p:cNvPr id="24587" name="Text Box 18"/>
          <p:cNvSpPr txBox="1">
            <a:spLocks noChangeArrowheads="1"/>
          </p:cNvSpPr>
          <p:nvPr/>
        </p:nvSpPr>
        <p:spPr bwMode="auto">
          <a:xfrm>
            <a:off x="914400" y="5283200"/>
            <a:ext cx="1447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600">
                <a:latin typeface="Calibri" pitchFamily="34" charset="0"/>
              </a:rPr>
              <a:t>Test Your Understanding</a:t>
            </a:r>
          </a:p>
        </p:txBody>
      </p:sp>
      <p:pic>
        <p:nvPicPr>
          <p:cNvPr id="2458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4352925"/>
            <a:ext cx="8826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4589" name="Picture 2" descr="C:\Users\161895.CTS\AppData\Local\Microsoft\Windows\Temporary Internet Files\Content.Outlook\9ZMHTED3\actions_view_pim_task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2057400"/>
            <a:ext cx="858838"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0" name="TextBox 15"/>
          <p:cNvSpPr txBox="1">
            <a:spLocks noChangeArrowheads="1"/>
          </p:cNvSpPr>
          <p:nvPr/>
        </p:nvSpPr>
        <p:spPr bwMode="auto">
          <a:xfrm>
            <a:off x="6400800" y="3211513"/>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Calibri" pitchFamily="34" charset="0"/>
              </a:rPr>
              <a:t>Summary</a:t>
            </a:r>
          </a:p>
        </p:txBody>
      </p:sp>
      <p:pic>
        <p:nvPicPr>
          <p:cNvPr id="18" name="Picture 17" descr="http://t2.gstatic.com/images?q=tbn:ANd9GcTq6Gw3TUbGqr1NfzAlLJNRtI_NL4uDHS0wJZ6Pn9ByRZwZ7-wEOQ"/>
          <p:cNvPicPr>
            <a:picLocks noChangeAspect="1" noChangeArrowheads="1"/>
          </p:cNvPicPr>
          <p:nvPr/>
        </p:nvPicPr>
        <p:blipFill rotWithShape="1">
          <a:blip r:embed="rId7"/>
          <a:srcRect t="11924" b="14527"/>
          <a:stretch/>
        </p:blipFill>
        <p:spPr bwMode="auto">
          <a:xfrm>
            <a:off x="6248400" y="4362450"/>
            <a:ext cx="1724025" cy="1014413"/>
          </a:xfrm>
          <a:prstGeom prst="rect">
            <a:avLst/>
          </a:prstGeom>
          <a:noFill/>
          <a:effectLst>
            <a:outerShdw blurRad="50800" dist="38100" dir="2700000" algn="tl" rotWithShape="0">
              <a:prstClr val="black">
                <a:alpha val="40000"/>
              </a:prstClr>
            </a:outerShdw>
          </a:effectLst>
          <a:extLst/>
        </p:spPr>
      </p:pic>
      <p:sp>
        <p:nvSpPr>
          <p:cNvPr id="24592" name="Text Box 14"/>
          <p:cNvSpPr txBox="1">
            <a:spLocks noChangeArrowheads="1"/>
          </p:cNvSpPr>
          <p:nvPr/>
        </p:nvSpPr>
        <p:spPr bwMode="auto">
          <a:xfrm>
            <a:off x="6553200" y="5453063"/>
            <a:ext cx="1295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600">
                <a:latin typeface="Calibri" pitchFamily="34" charset="0"/>
              </a:rPr>
              <a:t>Lend A Hand</a:t>
            </a: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137471EF-0C41-436C-A8E7-F6D69A3D5744}" type="slidenum">
              <a:rPr lang="en-US" smtClean="0">
                <a:solidFill>
                  <a:srgbClr val="953735"/>
                </a:solidFill>
                <a:latin typeface="Calibri" pitchFamily="34" charset="0"/>
              </a:rPr>
              <a:pPr eaLnBrk="1" fontAlgn="base" hangingPunct="1">
                <a:spcBef>
                  <a:spcPct val="0"/>
                </a:spcBef>
                <a:spcAft>
                  <a:spcPct val="0"/>
                </a:spcAft>
              </a:pPr>
              <a:t>20</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0"/>
            <a:ext cx="7840662" cy="838200"/>
          </a:xfrm>
        </p:spPr>
        <p:txBody>
          <a:bodyPr/>
          <a:lstStyle/>
          <a:p>
            <a:pPr eaLnBrk="1" hangingPunct="1">
              <a:defRPr/>
            </a:pPr>
            <a:r>
              <a:rPr lang="en-US" dirty="0">
                <a:latin typeface="+mn-lt"/>
              </a:rPr>
              <a:t>Lend a </a:t>
            </a:r>
            <a:r>
              <a:rPr lang="en-US" dirty="0" smtClean="0">
                <a:latin typeface="+mn-lt"/>
              </a:rPr>
              <a:t>Hand - DO-WHILE Statement - C</a:t>
            </a:r>
            <a:endParaRPr lang="en-US" dirty="0">
              <a:latin typeface="+mn-lt"/>
            </a:endParaRPr>
          </a:p>
        </p:txBody>
      </p:sp>
      <p:sp>
        <p:nvSpPr>
          <p:cNvPr id="5" name="Rectangle 4"/>
          <p:cNvSpPr/>
          <p:nvPr/>
        </p:nvSpPr>
        <p:spPr>
          <a:xfrm>
            <a:off x="228600" y="1219200"/>
            <a:ext cx="4419600" cy="4800600"/>
          </a:xfrm>
          <a:prstGeom prst="rect">
            <a:avLst/>
          </a:prstGeom>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anchor="ctr"/>
          <a:lstStyle/>
          <a:p>
            <a:pPr fontAlgn="auto">
              <a:spcBef>
                <a:spcPts val="0"/>
              </a:spcBef>
              <a:spcAft>
                <a:spcPts val="0"/>
              </a:spcAft>
              <a:defRPr/>
            </a:pPr>
            <a:r>
              <a:rPr lang="en-US" dirty="0">
                <a:latin typeface="Courier New" pitchFamily="49" charset="0"/>
                <a:cs typeface="Courier New" pitchFamily="49" charset="0"/>
              </a:rPr>
              <a:t>#include &lt;stdio.h&gt;</a:t>
            </a:r>
          </a:p>
          <a:p>
            <a:pPr fontAlgn="auto">
              <a:spcBef>
                <a:spcPts val="0"/>
              </a:spcBef>
              <a:spcAft>
                <a:spcPts val="0"/>
              </a:spcAft>
              <a:defRPr/>
            </a:pPr>
            <a:r>
              <a:rPr lang="en-US" dirty="0" err="1">
                <a:latin typeface="Courier New" pitchFamily="49" charset="0"/>
                <a:cs typeface="Courier New" pitchFamily="49" charset="0"/>
              </a:rPr>
              <a:t>int</a:t>
            </a:r>
            <a:r>
              <a:rPr lang="en-US" dirty="0">
                <a:latin typeface="Courier New" pitchFamily="49" charset="0"/>
                <a:cs typeface="Courier New" pitchFamily="49" charset="0"/>
              </a:rPr>
              <a:t> main(){</a:t>
            </a:r>
          </a:p>
          <a:p>
            <a:pPr fontAlgn="auto">
              <a:spcBef>
                <a:spcPts val="0"/>
              </a:spcBef>
              <a:spcAft>
                <a:spcPts val="0"/>
              </a:spcAft>
              <a:defRPr/>
            </a:pPr>
            <a:r>
              <a:rPr lang="en-US" dirty="0" err="1">
                <a:latin typeface="Courier New" pitchFamily="49" charset="0"/>
                <a:cs typeface="Courier New" pitchFamily="49" charset="0"/>
              </a:rPr>
              <a:t>int</a:t>
            </a:r>
            <a:r>
              <a:rPr lang="en-US" dirty="0">
                <a:latin typeface="Courier New" pitchFamily="49" charset="0"/>
                <a:cs typeface="Courier New" pitchFamily="49" charset="0"/>
              </a:rPr>
              <a:t> sum=0,num;</a:t>
            </a:r>
          </a:p>
          <a:p>
            <a:pPr fontAlgn="auto">
              <a:spcBef>
                <a:spcPts val="0"/>
              </a:spcBef>
              <a:spcAft>
                <a:spcPts val="0"/>
              </a:spcAft>
              <a:defRPr/>
            </a:pPr>
            <a:r>
              <a:rPr lang="en-US" dirty="0">
                <a:latin typeface="Courier New" pitchFamily="49" charset="0"/>
                <a:cs typeface="Courier New" pitchFamily="49" charset="0"/>
              </a:rPr>
              <a:t>Do /* Codes inside the body of do...while loops are at least executed once. */</a:t>
            </a:r>
          </a:p>
          <a:p>
            <a:pPr fontAlgn="auto">
              <a:spcBef>
                <a:spcPts val="0"/>
              </a:spcBef>
              <a:spcAft>
                <a:spcPts val="0"/>
              </a:spcAft>
              <a:defRPr/>
            </a:pPr>
            <a:r>
              <a:rPr lang="en-US" dirty="0">
                <a:latin typeface="Courier New" pitchFamily="49" charset="0"/>
                <a:cs typeface="Courier New" pitchFamily="49" charset="0"/>
              </a:rPr>
              <a:t>{                                    </a:t>
            </a:r>
          </a:p>
          <a:p>
            <a:pPr fontAlgn="auto">
              <a:spcBef>
                <a:spcPts val="0"/>
              </a:spcBef>
              <a:spcAft>
                <a:spcPts val="0"/>
              </a:spcAft>
              <a:defRPr/>
            </a:pPr>
            <a:r>
              <a:rPr lang="en-US" dirty="0" err="1">
                <a:latin typeface="Courier New" pitchFamily="49" charset="0"/>
                <a:cs typeface="Courier New" pitchFamily="49" charset="0"/>
              </a:rPr>
              <a:t>printf</a:t>
            </a:r>
            <a:r>
              <a:rPr lang="en-US" dirty="0">
                <a:latin typeface="Courier New" pitchFamily="49" charset="0"/>
                <a:cs typeface="Courier New" pitchFamily="49" charset="0"/>
              </a:rPr>
              <a:t>("Enter a number\n");</a:t>
            </a:r>
          </a:p>
          <a:p>
            <a:pPr fontAlgn="auto">
              <a:spcBef>
                <a:spcPts val="0"/>
              </a:spcBef>
              <a:spcAft>
                <a:spcPts val="0"/>
              </a:spcAft>
              <a:defRPr/>
            </a:pPr>
            <a:r>
              <a:rPr lang="en-US" dirty="0" err="1">
                <a:latin typeface="Courier New" pitchFamily="49" charset="0"/>
                <a:cs typeface="Courier New" pitchFamily="49" charset="0"/>
              </a:rPr>
              <a:t>scanf</a:t>
            </a:r>
            <a:r>
              <a:rPr lang="en-US" dirty="0">
                <a:latin typeface="Courier New" pitchFamily="49" charset="0"/>
                <a:cs typeface="Courier New" pitchFamily="49" charset="0"/>
              </a:rPr>
              <a:t>("%d",&amp;</a:t>
            </a:r>
            <a:r>
              <a:rPr lang="en-US" dirty="0" err="1">
                <a:latin typeface="Courier New" pitchFamily="49" charset="0"/>
                <a:cs typeface="Courier New" pitchFamily="49" charset="0"/>
              </a:rPr>
              <a:t>num</a:t>
            </a:r>
            <a:r>
              <a:rPr lang="en-US" dirty="0">
                <a:latin typeface="Courier New" pitchFamily="49" charset="0"/>
                <a:cs typeface="Courier New" pitchFamily="49" charset="0"/>
              </a:rPr>
              <a:t>);</a:t>
            </a:r>
          </a:p>
          <a:p>
            <a:pPr fontAlgn="auto">
              <a:spcBef>
                <a:spcPts val="0"/>
              </a:spcBef>
              <a:spcAft>
                <a:spcPts val="0"/>
              </a:spcAft>
              <a:defRPr/>
            </a:pPr>
            <a:r>
              <a:rPr lang="en-US" dirty="0">
                <a:latin typeface="Courier New" pitchFamily="49" charset="0"/>
                <a:cs typeface="Courier New" pitchFamily="49" charset="0"/>
              </a:rPr>
              <a:t>sum+=</a:t>
            </a:r>
            <a:r>
              <a:rPr lang="en-US" dirty="0" err="1">
                <a:latin typeface="Courier New" pitchFamily="49" charset="0"/>
                <a:cs typeface="Courier New" pitchFamily="49" charset="0"/>
              </a:rPr>
              <a:t>num</a:t>
            </a:r>
            <a:r>
              <a:rPr lang="en-US" dirty="0">
                <a:latin typeface="Courier New" pitchFamily="49" charset="0"/>
                <a:cs typeface="Courier New" pitchFamily="49" charset="0"/>
              </a:rPr>
              <a:t>;</a:t>
            </a:r>
          </a:p>
          <a:p>
            <a:pPr fontAlgn="auto">
              <a:spcBef>
                <a:spcPts val="0"/>
              </a:spcBef>
              <a:spcAft>
                <a:spcPts val="0"/>
              </a:spcAft>
              <a:defRPr/>
            </a:pPr>
            <a:r>
              <a:rPr lang="en-US" dirty="0">
                <a:latin typeface="Courier New" pitchFamily="49" charset="0"/>
                <a:cs typeface="Courier New" pitchFamily="49" charset="0"/>
              </a:rPr>
              <a:t>}</a:t>
            </a:r>
          </a:p>
          <a:p>
            <a:pPr fontAlgn="auto">
              <a:spcBef>
                <a:spcPts val="0"/>
              </a:spcBef>
              <a:spcAft>
                <a:spcPts val="0"/>
              </a:spcAft>
              <a:defRPr/>
            </a:pPr>
            <a:r>
              <a:rPr lang="en-US" dirty="0">
                <a:latin typeface="Courier New" pitchFamily="49" charset="0"/>
                <a:cs typeface="Courier New" pitchFamily="49" charset="0"/>
              </a:rPr>
              <a:t>   </a:t>
            </a:r>
          </a:p>
        </p:txBody>
      </p:sp>
      <p:sp>
        <p:nvSpPr>
          <p:cNvPr id="6" name="Rectangle 5"/>
          <p:cNvSpPr/>
          <p:nvPr/>
        </p:nvSpPr>
        <p:spPr>
          <a:xfrm>
            <a:off x="4876800" y="1219200"/>
            <a:ext cx="4038600" cy="4800600"/>
          </a:xfrm>
          <a:prstGeom prst="rect">
            <a:avLst/>
          </a:prstGeom>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anchor="ctr"/>
          <a:lstStyle/>
          <a:p>
            <a:pPr fontAlgn="auto">
              <a:spcBef>
                <a:spcPts val="0"/>
              </a:spcBef>
              <a:spcAft>
                <a:spcPts val="0"/>
              </a:spcAft>
              <a:defRPr/>
            </a:pPr>
            <a:r>
              <a:rPr lang="en-US" dirty="0">
                <a:latin typeface="Courier New" pitchFamily="49" charset="0"/>
                <a:cs typeface="Courier New" pitchFamily="49" charset="0"/>
              </a:rPr>
              <a:t>while(</a:t>
            </a:r>
            <a:r>
              <a:rPr lang="en-US" dirty="0" err="1">
                <a:latin typeface="Courier New" pitchFamily="49" charset="0"/>
                <a:cs typeface="Courier New" pitchFamily="49" charset="0"/>
              </a:rPr>
              <a:t>num</a:t>
            </a:r>
            <a:r>
              <a:rPr lang="en-US" dirty="0">
                <a:latin typeface="Courier New" pitchFamily="49" charset="0"/>
                <a:cs typeface="Courier New" pitchFamily="49" charset="0"/>
              </a:rPr>
              <a:t>!=0);</a:t>
            </a:r>
          </a:p>
          <a:p>
            <a:pPr fontAlgn="auto">
              <a:spcBef>
                <a:spcPts val="0"/>
              </a:spcBef>
              <a:spcAft>
                <a:spcPts val="0"/>
              </a:spcAft>
              <a:defRPr/>
            </a:pPr>
            <a:r>
              <a:rPr lang="en-US" dirty="0" err="1">
                <a:latin typeface="Courier New" pitchFamily="49" charset="0"/>
                <a:cs typeface="Courier New" pitchFamily="49" charset="0"/>
              </a:rPr>
              <a:t>printf</a:t>
            </a:r>
            <a:r>
              <a:rPr lang="en-US" dirty="0">
                <a:latin typeface="Courier New" pitchFamily="49" charset="0"/>
                <a:cs typeface="Courier New" pitchFamily="49" charset="0"/>
              </a:rPr>
              <a:t>("sum=%</a:t>
            </a:r>
            <a:r>
              <a:rPr lang="en-US" dirty="0" err="1">
                <a:latin typeface="Courier New" pitchFamily="49" charset="0"/>
                <a:cs typeface="Courier New" pitchFamily="49" charset="0"/>
              </a:rPr>
              <a:t>d",sum</a:t>
            </a:r>
            <a:r>
              <a:rPr lang="en-US" dirty="0">
                <a:latin typeface="Courier New" pitchFamily="49" charset="0"/>
                <a:cs typeface="Courier New" pitchFamily="49" charset="0"/>
              </a:rPr>
              <a:t>);</a:t>
            </a:r>
          </a:p>
          <a:p>
            <a:pPr fontAlgn="auto">
              <a:spcBef>
                <a:spcPts val="0"/>
              </a:spcBef>
              <a:spcAft>
                <a:spcPts val="0"/>
              </a:spcAft>
              <a:defRPr/>
            </a:pPr>
            <a:r>
              <a:rPr lang="en-US" dirty="0" err="1">
                <a:latin typeface="Courier New" pitchFamily="49" charset="0"/>
                <a:cs typeface="Courier New" pitchFamily="49" charset="0"/>
              </a:rPr>
              <a:t>getch</a:t>
            </a:r>
            <a:r>
              <a:rPr lang="en-US" dirty="0">
                <a:latin typeface="Courier New" pitchFamily="49" charset="0"/>
                <a:cs typeface="Courier New" pitchFamily="49" charset="0"/>
              </a:rPr>
              <a:t>();</a:t>
            </a:r>
          </a:p>
          <a:p>
            <a:pPr fontAlgn="auto">
              <a:spcBef>
                <a:spcPts val="0"/>
              </a:spcBef>
              <a:spcAft>
                <a:spcPts val="0"/>
              </a:spcAft>
              <a:defRPr/>
            </a:pPr>
            <a:r>
              <a:rPr lang="en-US" dirty="0">
                <a:latin typeface="Courier New" pitchFamily="49" charset="0"/>
                <a:cs typeface="Courier New" pitchFamily="49" charset="0"/>
              </a:rPr>
              <a:t>return 0;</a:t>
            </a:r>
          </a:p>
          <a:p>
            <a:pPr fontAlgn="auto">
              <a:spcBef>
                <a:spcPts val="0"/>
              </a:spcBef>
              <a:spcAft>
                <a:spcPts val="0"/>
              </a:spcAft>
              <a:defRPr/>
            </a:pPr>
            <a:r>
              <a:rPr lang="en-US" dirty="0">
                <a:latin typeface="Courier New" pitchFamily="49" charset="0"/>
                <a:cs typeface="Courier New" pitchFamily="49" charset="0"/>
              </a:rPr>
              <a:t>}</a:t>
            </a:r>
          </a:p>
          <a:p>
            <a:pPr fontAlgn="auto">
              <a:spcBef>
                <a:spcPts val="0"/>
              </a:spcBef>
              <a:spcAft>
                <a:spcPts val="0"/>
              </a:spcAft>
              <a:defRPr/>
            </a:pPr>
            <a:endParaRPr lang="en-US" dirty="0">
              <a:latin typeface="Courier New" pitchFamily="49" charset="0"/>
              <a:cs typeface="Courier New" pitchFamily="49" charset="0"/>
            </a:endParaRPr>
          </a:p>
          <a:p>
            <a:pPr fontAlgn="auto">
              <a:spcBef>
                <a:spcPts val="0"/>
              </a:spcBef>
              <a:spcAft>
                <a:spcPts val="0"/>
              </a:spcAft>
              <a:defRPr/>
            </a:pPr>
            <a:endParaRPr lang="en-US" dirty="0">
              <a:latin typeface="Courier New" pitchFamily="49" charset="0"/>
              <a:cs typeface="Courier New" pitchFamily="49" charset="0"/>
            </a:endParaRPr>
          </a:p>
          <a:p>
            <a:pPr fontAlgn="auto">
              <a:spcBef>
                <a:spcPts val="0"/>
              </a:spcBef>
              <a:spcAft>
                <a:spcPts val="0"/>
              </a:spcAft>
              <a:defRPr/>
            </a:pPr>
            <a:endParaRPr lang="en-US" dirty="0">
              <a:latin typeface="Courier New" pitchFamily="49" charset="0"/>
              <a:cs typeface="Courier New" pitchFamily="49" charset="0"/>
            </a:endParaRPr>
          </a:p>
          <a:p>
            <a:pPr fontAlgn="auto">
              <a:spcBef>
                <a:spcPts val="0"/>
              </a:spcBef>
              <a:spcAft>
                <a:spcPts val="0"/>
              </a:spcAft>
              <a:defRPr/>
            </a:pPr>
            <a:endParaRPr lang="en-US" dirty="0">
              <a:latin typeface="Courier New" pitchFamily="49" charset="0"/>
              <a:cs typeface="Courier New" pitchFamily="49" charset="0"/>
            </a:endParaRPr>
          </a:p>
          <a:p>
            <a:pPr fontAlgn="auto">
              <a:spcBef>
                <a:spcPts val="0"/>
              </a:spcBef>
              <a:spcAft>
                <a:spcPts val="0"/>
              </a:spcAft>
              <a:defRPr/>
            </a:pPr>
            <a:endParaRPr lang="en-US" dirty="0">
              <a:latin typeface="Courier New" pitchFamily="49" charset="0"/>
              <a:cs typeface="Courier New" pitchFamily="49" charset="0"/>
            </a:endParaRPr>
          </a:p>
          <a:p>
            <a:pPr fontAlgn="auto">
              <a:spcBef>
                <a:spcPts val="0"/>
              </a:spcBef>
              <a:spcAft>
                <a:spcPts val="0"/>
              </a:spcAft>
              <a:defRPr/>
            </a:pPr>
            <a:endParaRPr lang="en-US" dirty="0">
              <a:latin typeface="Courier New" pitchFamily="49" charset="0"/>
              <a:cs typeface="Courier New" pitchFamily="49" charset="0"/>
            </a:endParaRPr>
          </a:p>
        </p:txBody>
      </p:sp>
      <p:sp>
        <p:nvSpPr>
          <p:cNvPr id="2" name="Rectangle 1"/>
          <p:cNvSpPr/>
          <p:nvPr/>
        </p:nvSpPr>
        <p:spPr>
          <a:xfrm>
            <a:off x="8534400" y="1066800"/>
            <a:ext cx="17526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Note to SME:</a:t>
            </a:r>
          </a:p>
          <a:p>
            <a:pPr algn="ctr" fontAlgn="auto">
              <a:spcBef>
                <a:spcPts val="0"/>
              </a:spcBef>
              <a:spcAft>
                <a:spcPts val="0"/>
              </a:spcAft>
              <a:defRPr/>
            </a:pPr>
            <a:r>
              <a:rPr lang="en-US" dirty="0"/>
              <a:t>Should there be a lead-in sentence explaining as to what these are?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382000" cy="5334000"/>
          </a:xfrm>
        </p:spPr>
        <p:txBody>
          <a:bodyPr/>
          <a:lstStyle/>
          <a:p>
            <a:pPr marL="0" indent="-365760" eaLnBrk="1" hangingPunct="1">
              <a:spcBef>
                <a:spcPts val="0"/>
              </a:spcBef>
              <a:defRPr/>
            </a:pPr>
            <a:r>
              <a:rPr dirty="0" smtClean="0"/>
              <a:t>For loop allows execution of the same code, a number of times.</a:t>
            </a:r>
          </a:p>
          <a:p>
            <a:pPr marL="0" indent="-365760" eaLnBrk="1" hangingPunct="1">
              <a:spcBef>
                <a:spcPts val="0"/>
              </a:spcBef>
              <a:defRPr/>
            </a:pPr>
            <a:r>
              <a:rPr dirty="0" smtClean="0"/>
              <a:t>It has the following form:</a:t>
            </a:r>
          </a:p>
          <a:p>
            <a:pPr marL="0" indent="-365760" eaLnBrk="1" hangingPunct="1">
              <a:spcBef>
                <a:spcPts val="0"/>
              </a:spcBef>
              <a:buFont typeface="Arial" pitchFamily="34" charset="0"/>
              <a:buNone/>
              <a:defRPr/>
            </a:pPr>
            <a:r>
              <a:rPr dirty="0" smtClean="0"/>
              <a:t>       </a:t>
            </a:r>
          </a:p>
          <a:p>
            <a:pPr marL="731520" lvl="1" indent="-365760" eaLnBrk="1" hangingPunct="1">
              <a:spcBef>
                <a:spcPts val="0"/>
              </a:spcBef>
              <a:buFont typeface="Arial" charset="0"/>
              <a:buNone/>
              <a:defRPr/>
            </a:pPr>
            <a:endParaRPr dirty="0"/>
          </a:p>
          <a:p>
            <a:pPr marL="731520" lvl="1" indent="-365760" eaLnBrk="1" hangingPunct="1">
              <a:spcBef>
                <a:spcPts val="0"/>
              </a:spcBef>
              <a:buFont typeface="Arial" charset="0"/>
              <a:buNone/>
              <a:defRPr/>
            </a:pPr>
            <a:endParaRPr dirty="0" smtClean="0"/>
          </a:p>
          <a:p>
            <a:pPr marL="731520" lvl="1" indent="-365760" eaLnBrk="1" hangingPunct="1">
              <a:spcBef>
                <a:spcPts val="0"/>
              </a:spcBef>
              <a:buFont typeface="Arial" charset="0"/>
              <a:buNone/>
              <a:defRPr/>
            </a:pPr>
            <a:endParaRPr dirty="0" smtClean="0"/>
          </a:p>
          <a:p>
            <a:pPr marL="731520" lvl="1" indent="-365760" eaLnBrk="1" hangingPunct="1">
              <a:spcBef>
                <a:spcPts val="0"/>
              </a:spcBef>
              <a:buFont typeface="Arial" charset="0"/>
              <a:buNone/>
              <a:defRPr/>
            </a:pPr>
            <a:endParaRPr dirty="0"/>
          </a:p>
          <a:p>
            <a:pPr marL="731520" lvl="1" indent="-365760" eaLnBrk="1" hangingPunct="1">
              <a:spcBef>
                <a:spcPts val="0"/>
              </a:spcBef>
              <a:buFont typeface="Arial" charset="0"/>
              <a:buNone/>
              <a:defRPr/>
            </a:pPr>
            <a:endParaRPr dirty="0" smtClean="0"/>
          </a:p>
          <a:p>
            <a:pPr marL="731520" lvl="1" indent="-365760" eaLnBrk="1" hangingPunct="1">
              <a:spcBef>
                <a:spcPts val="0"/>
              </a:spcBef>
              <a:buFont typeface="Arial" charset="0"/>
              <a:buNone/>
              <a:defRPr/>
            </a:pPr>
            <a:endParaRPr dirty="0"/>
          </a:p>
          <a:p>
            <a:pPr marL="731520" lvl="1" indent="-365760" eaLnBrk="1" hangingPunct="1">
              <a:spcBef>
                <a:spcPts val="0"/>
              </a:spcBef>
              <a:buFont typeface="Arial" charset="0"/>
              <a:buNone/>
              <a:defRPr/>
            </a:pPr>
            <a:endParaRPr dirty="0" smtClean="0"/>
          </a:p>
          <a:p>
            <a:pPr marL="731520" lvl="1" indent="-365760" eaLnBrk="1" hangingPunct="1">
              <a:spcBef>
                <a:spcPts val="0"/>
              </a:spcBef>
              <a:buFont typeface="Arial" charset="0"/>
              <a:buNone/>
              <a:defRPr/>
            </a:pPr>
            <a:endParaRPr dirty="0"/>
          </a:p>
          <a:p>
            <a:pPr marL="731520" lvl="1" indent="-365760" eaLnBrk="1" hangingPunct="1">
              <a:spcBef>
                <a:spcPts val="0"/>
              </a:spcBef>
              <a:buFont typeface="Arial" charset="0"/>
              <a:buNone/>
              <a:defRPr/>
            </a:pPr>
            <a:endParaRPr dirty="0" smtClean="0"/>
          </a:p>
          <a:p>
            <a:pPr marL="731520" lvl="1" indent="-365760" eaLnBrk="1" hangingPunct="1">
              <a:spcBef>
                <a:spcPts val="0"/>
              </a:spcBef>
              <a:buFont typeface="Arial" charset="0"/>
              <a:buNone/>
              <a:defRPr/>
            </a:pPr>
            <a:endParaRPr dirty="0"/>
          </a:p>
          <a:p>
            <a:pPr marL="731520" lvl="1" indent="-365760" eaLnBrk="1" hangingPunct="1">
              <a:spcBef>
                <a:spcPts val="0"/>
              </a:spcBef>
              <a:buFont typeface="Arial" charset="0"/>
              <a:buNone/>
              <a:defRPr/>
            </a:pPr>
            <a:r>
              <a:rPr dirty="0" smtClean="0"/>
              <a:t>Here,</a:t>
            </a:r>
          </a:p>
          <a:p>
            <a:pPr marL="651510" lvl="1" eaLnBrk="1" hangingPunct="1">
              <a:spcBef>
                <a:spcPts val="0"/>
              </a:spcBef>
              <a:defRPr/>
            </a:pPr>
            <a:r>
              <a:rPr i="1" u="sng" dirty="0" smtClean="0"/>
              <a:t>Initialization Expression </a:t>
            </a:r>
            <a:r>
              <a:rPr dirty="0" smtClean="0"/>
              <a:t>initializes the loop variable.</a:t>
            </a:r>
          </a:p>
          <a:p>
            <a:pPr marL="651510" lvl="1" eaLnBrk="1" hangingPunct="1">
              <a:spcBef>
                <a:spcPts val="0"/>
              </a:spcBef>
              <a:defRPr/>
            </a:pPr>
            <a:r>
              <a:rPr i="1" u="sng" dirty="0" smtClean="0"/>
              <a:t>Loop Condition </a:t>
            </a:r>
            <a:r>
              <a:rPr dirty="0" smtClean="0"/>
              <a:t>compares the loop variable to some limit value.</a:t>
            </a:r>
          </a:p>
          <a:p>
            <a:pPr marL="651510" lvl="1" eaLnBrk="1" hangingPunct="1">
              <a:spcBef>
                <a:spcPts val="0"/>
              </a:spcBef>
              <a:defRPr/>
            </a:pPr>
            <a:r>
              <a:rPr i="1" u="sng" dirty="0" smtClean="0"/>
              <a:t>Step Expression </a:t>
            </a:r>
            <a:r>
              <a:rPr dirty="0" smtClean="0"/>
              <a:t>updates the loop variable.</a:t>
            </a:r>
          </a:p>
          <a:p>
            <a:pPr lvl="1" eaLnBrk="1" hangingPunct="1">
              <a:lnSpc>
                <a:spcPct val="120000"/>
              </a:lnSpc>
              <a:spcBef>
                <a:spcPts val="0"/>
              </a:spcBef>
              <a:defRPr/>
            </a:pPr>
            <a:endParaRPr dirty="0" smtClean="0"/>
          </a:p>
          <a:p>
            <a:pPr eaLnBrk="1" hangingPunct="1">
              <a:lnSpc>
                <a:spcPct val="120000"/>
              </a:lnSpc>
              <a:spcBef>
                <a:spcPts val="0"/>
              </a:spcBef>
              <a:buFont typeface="Arial" pitchFamily="34" charset="0"/>
              <a:buNone/>
              <a:defRPr/>
            </a:pPr>
            <a:endParaRPr dirty="0" smtClean="0"/>
          </a:p>
          <a:p>
            <a:pPr eaLnBrk="1" hangingPunct="1">
              <a:lnSpc>
                <a:spcPct val="120000"/>
              </a:lnSpc>
              <a:spcBef>
                <a:spcPts val="0"/>
              </a:spcBef>
              <a:defRPr/>
            </a:pPr>
            <a:endParaRPr dirty="0"/>
          </a:p>
        </p:txBody>
      </p:sp>
      <p:sp>
        <p:nvSpPr>
          <p:cNvPr id="4813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72F84B4E-A582-445C-8B3B-C04A672C8555}" type="slidenum">
              <a:rPr lang="en-US" smtClean="0">
                <a:solidFill>
                  <a:srgbClr val="953735"/>
                </a:solidFill>
                <a:latin typeface="Calibri" pitchFamily="34" charset="0"/>
              </a:rPr>
              <a:pPr eaLnBrk="1" fontAlgn="base" hangingPunct="1">
                <a:spcBef>
                  <a:spcPct val="0"/>
                </a:spcBef>
                <a:spcAft>
                  <a:spcPct val="0"/>
                </a:spcAft>
              </a:pPr>
              <a:t>21</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0"/>
            <a:ext cx="7840662" cy="838200"/>
          </a:xfrm>
        </p:spPr>
        <p:txBody>
          <a:bodyPr/>
          <a:lstStyle/>
          <a:p>
            <a:pPr eaLnBrk="1" hangingPunct="1">
              <a:defRPr/>
            </a:pPr>
            <a:r>
              <a:rPr lang="en-US" smtClean="0">
                <a:latin typeface="+mn-lt"/>
              </a:rPr>
              <a:t>FOR Loop</a:t>
            </a:r>
            <a:endParaRPr lang="en-US">
              <a:latin typeface="+mn-lt"/>
            </a:endParaRPr>
          </a:p>
        </p:txBody>
      </p:sp>
      <p:sp>
        <p:nvSpPr>
          <p:cNvPr id="5" name="TextBox 4"/>
          <p:cNvSpPr txBox="1"/>
          <p:nvPr/>
        </p:nvSpPr>
        <p:spPr>
          <a:xfrm>
            <a:off x="914400" y="2057400"/>
            <a:ext cx="6858000" cy="27376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fontAlgn="auto">
              <a:lnSpc>
                <a:spcPct val="120000"/>
              </a:lnSpc>
              <a:spcBef>
                <a:spcPts val="0"/>
              </a:spcBef>
              <a:spcAft>
                <a:spcPts val="0"/>
              </a:spcAft>
              <a:defRPr/>
            </a:pPr>
            <a:r>
              <a:rPr lang="en-US" dirty="0">
                <a:solidFill>
                  <a:schemeClr val="tx1"/>
                </a:solidFill>
                <a:latin typeface="Courier New" pitchFamily="49" charset="0"/>
                <a:cs typeface="Courier New" pitchFamily="49" charset="0"/>
              </a:rPr>
              <a:t>for(Initialization Expression; Loop Condition; Step Expression)</a:t>
            </a:r>
          </a:p>
          <a:p>
            <a:pPr fontAlgn="auto">
              <a:lnSpc>
                <a:spcPct val="120000"/>
              </a:lnSpc>
              <a:spcBef>
                <a:spcPts val="0"/>
              </a:spcBef>
              <a:spcAft>
                <a:spcPts val="0"/>
              </a:spcAft>
              <a:defRPr/>
            </a:pPr>
            <a:r>
              <a:rPr lang="en-US" dirty="0">
                <a:solidFill>
                  <a:schemeClr val="tx1"/>
                </a:solidFill>
                <a:latin typeface="Courier New" pitchFamily="49" charset="0"/>
                <a:cs typeface="Courier New" pitchFamily="49" charset="0"/>
              </a:rPr>
              <a:t> </a:t>
            </a:r>
          </a:p>
          <a:p>
            <a:pPr fontAlgn="auto">
              <a:lnSpc>
                <a:spcPct val="120000"/>
              </a:lnSpc>
              <a:spcBef>
                <a:spcPts val="0"/>
              </a:spcBef>
              <a:spcAft>
                <a:spcPts val="0"/>
              </a:spcAft>
              <a:defRPr/>
            </a:pPr>
            <a:r>
              <a:rPr lang="en-US" dirty="0">
                <a:solidFill>
                  <a:schemeClr val="tx1"/>
                </a:solidFill>
                <a:latin typeface="Courier New" pitchFamily="49" charset="0"/>
                <a:cs typeface="Courier New" pitchFamily="49" charset="0"/>
              </a:rPr>
              <a:t>{</a:t>
            </a:r>
          </a:p>
          <a:p>
            <a:pPr fontAlgn="auto">
              <a:lnSpc>
                <a:spcPct val="120000"/>
              </a:lnSpc>
              <a:spcBef>
                <a:spcPts val="0"/>
              </a:spcBef>
              <a:spcAft>
                <a:spcPts val="0"/>
              </a:spcAft>
              <a:defRPr/>
            </a:pPr>
            <a:r>
              <a:rPr lang="en-US" dirty="0">
                <a:solidFill>
                  <a:schemeClr val="tx1"/>
                </a:solidFill>
                <a:latin typeface="Courier New" pitchFamily="49" charset="0"/>
                <a:cs typeface="Courier New" pitchFamily="49" charset="0"/>
              </a:rPr>
              <a:t>                        statement1;</a:t>
            </a:r>
          </a:p>
          <a:p>
            <a:pPr fontAlgn="auto">
              <a:lnSpc>
                <a:spcPct val="120000"/>
              </a:lnSpc>
              <a:spcBef>
                <a:spcPts val="0"/>
              </a:spcBef>
              <a:spcAft>
                <a:spcPts val="0"/>
              </a:spcAft>
              <a:defRPr/>
            </a:pPr>
            <a:r>
              <a:rPr lang="en-US" dirty="0">
                <a:solidFill>
                  <a:schemeClr val="tx1"/>
                </a:solidFill>
                <a:latin typeface="Courier New" pitchFamily="49" charset="0"/>
                <a:cs typeface="Courier New" pitchFamily="49" charset="0"/>
              </a:rPr>
              <a:t>                        statement2;</a:t>
            </a:r>
          </a:p>
          <a:p>
            <a:pPr fontAlgn="auto">
              <a:lnSpc>
                <a:spcPct val="120000"/>
              </a:lnSpc>
              <a:spcBef>
                <a:spcPts val="0"/>
              </a:spcBef>
              <a:spcAft>
                <a:spcPts val="0"/>
              </a:spcAft>
              <a:defRPr/>
            </a:pPr>
            <a:r>
              <a:rPr lang="en-US" dirty="0">
                <a:solidFill>
                  <a:schemeClr val="tx1"/>
                </a:solidFill>
                <a:latin typeface="Courier New" pitchFamily="49" charset="0"/>
                <a:cs typeface="Courier New" pitchFamily="49" charset="0"/>
              </a:rPr>
              <a:t>                        	   . . .</a:t>
            </a:r>
          </a:p>
          <a:p>
            <a:pPr fontAlgn="auto">
              <a:lnSpc>
                <a:spcPct val="120000"/>
              </a:lnSpc>
              <a:spcBef>
                <a:spcPts val="0"/>
              </a:spcBef>
              <a:spcAft>
                <a:spcPts val="0"/>
              </a:spcAft>
              <a:defRPr/>
            </a:pPr>
            <a:r>
              <a:rPr lang="en-US" dirty="0">
                <a:solidFill>
                  <a:schemeClr val="tx1"/>
                </a:solidFill>
                <a:latin typeface="Courier New" pitchFamily="49" charset="0"/>
                <a:cs typeface="Courier New" pitchFamily="49" charset="0"/>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nodeType="withGroup">
                            <p:stCondLst>
                              <p:cond delay="20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nodeType="with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childTnLst>
                          </p:cTn>
                        </p:par>
                        <p:par>
                          <p:cTn id="16" fill="hold" nodeType="withGroup">
                            <p:stCondLst>
                              <p:cond delay="6000"/>
                            </p:stCondLst>
                            <p:childTnLst>
                              <p:par>
                                <p:cTn id="17" presetID="10" presetClass="entr" presetSubtype="0" fill="hold" nodeType="afterEffect">
                                  <p:stCondLst>
                                    <p:cond delay="0"/>
                                  </p:stCondLst>
                                  <p:childTnLst>
                                    <p:set>
                                      <p:cBhvr>
                                        <p:cTn id="18" dur="1" fill="hold">
                                          <p:stCondLst>
                                            <p:cond delay="0"/>
                                          </p:stCondLst>
                                        </p:cTn>
                                        <p:tgtEl>
                                          <p:spTgt spid="2">
                                            <p:txEl>
                                              <p:pRg st="13" end="13"/>
                                            </p:txEl>
                                          </p:spTgt>
                                        </p:tgtEl>
                                        <p:attrNameLst>
                                          <p:attrName>style.visibility</p:attrName>
                                        </p:attrNameLst>
                                      </p:cBhvr>
                                      <p:to>
                                        <p:strVal val="visible"/>
                                      </p:to>
                                    </p:set>
                                    <p:animEffect transition="in" filter="fade">
                                      <p:cBhvr>
                                        <p:cTn id="19" dur="2000"/>
                                        <p:tgtEl>
                                          <p:spTgt spid="2">
                                            <p:txEl>
                                              <p:pRg st="13" end="13"/>
                                            </p:txEl>
                                          </p:spTgt>
                                        </p:tgtEl>
                                      </p:cBhvr>
                                    </p:animEffect>
                                  </p:childTnLst>
                                </p:cTn>
                              </p:par>
                            </p:childTnLst>
                          </p:cTn>
                        </p:par>
                        <p:par>
                          <p:cTn id="20" fill="hold" nodeType="withGroup">
                            <p:stCondLst>
                              <p:cond delay="8000"/>
                            </p:stCondLst>
                            <p:childTnLst>
                              <p:par>
                                <p:cTn id="21" presetID="10" presetClass="entr" presetSubtype="0" fill="hold" nodeType="afterEffect">
                                  <p:stCondLst>
                                    <p:cond delay="0"/>
                                  </p:stCondLst>
                                  <p:childTnLst>
                                    <p:set>
                                      <p:cBhvr>
                                        <p:cTn id="22" dur="1" fill="hold">
                                          <p:stCondLst>
                                            <p:cond delay="0"/>
                                          </p:stCondLst>
                                        </p:cTn>
                                        <p:tgtEl>
                                          <p:spTgt spid="2">
                                            <p:txEl>
                                              <p:pRg st="14" end="14"/>
                                            </p:txEl>
                                          </p:spTgt>
                                        </p:tgtEl>
                                        <p:attrNameLst>
                                          <p:attrName>style.visibility</p:attrName>
                                        </p:attrNameLst>
                                      </p:cBhvr>
                                      <p:to>
                                        <p:strVal val="visible"/>
                                      </p:to>
                                    </p:set>
                                    <p:animEffect transition="in" filter="fade">
                                      <p:cBhvr>
                                        <p:cTn id="23" dur="2000"/>
                                        <p:tgtEl>
                                          <p:spTgt spid="2">
                                            <p:txEl>
                                              <p:pRg st="14" end="14"/>
                                            </p:txEl>
                                          </p:spTgt>
                                        </p:tgtEl>
                                      </p:cBhvr>
                                    </p:animEffect>
                                  </p:childTnLst>
                                </p:cTn>
                              </p:par>
                            </p:childTnLst>
                          </p:cTn>
                        </p:par>
                        <p:par>
                          <p:cTn id="24" fill="hold" nodeType="withGroup">
                            <p:stCondLst>
                              <p:cond delay="10000"/>
                            </p:stCondLst>
                            <p:childTnLst>
                              <p:par>
                                <p:cTn id="25" presetID="10" presetClass="entr" presetSubtype="0" fill="hold" nodeType="afterEffect">
                                  <p:stCondLst>
                                    <p:cond delay="0"/>
                                  </p:stCondLst>
                                  <p:childTnLst>
                                    <p:set>
                                      <p:cBhvr>
                                        <p:cTn id="26" dur="1" fill="hold">
                                          <p:stCondLst>
                                            <p:cond delay="0"/>
                                          </p:stCondLst>
                                        </p:cTn>
                                        <p:tgtEl>
                                          <p:spTgt spid="2">
                                            <p:txEl>
                                              <p:pRg st="15" end="15"/>
                                            </p:txEl>
                                          </p:spTgt>
                                        </p:tgtEl>
                                        <p:attrNameLst>
                                          <p:attrName>style.visibility</p:attrName>
                                        </p:attrNameLst>
                                      </p:cBhvr>
                                      <p:to>
                                        <p:strVal val="visible"/>
                                      </p:to>
                                    </p:set>
                                    <p:animEffect transition="in" filter="fade">
                                      <p:cBhvr>
                                        <p:cTn id="27" dur="2000"/>
                                        <p:tgtEl>
                                          <p:spTgt spid="2">
                                            <p:txEl>
                                              <p:pRg st="15" end="15"/>
                                            </p:txEl>
                                          </p:spTgt>
                                        </p:tgtEl>
                                      </p:cBhvr>
                                    </p:animEffect>
                                  </p:childTnLst>
                                </p:cTn>
                              </p:par>
                            </p:childTnLst>
                          </p:cTn>
                        </p:par>
                        <p:par>
                          <p:cTn id="28" fill="hold" nodeType="withGroup">
                            <p:stCondLst>
                              <p:cond delay="12000"/>
                            </p:stCondLst>
                            <p:childTnLst>
                              <p:par>
                                <p:cTn id="29" presetID="10" presetClass="entr" presetSubtype="0" fill="hold" nodeType="after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animEffect transition="in" filter="fade">
                                      <p:cBhvr>
                                        <p:cTn id="31" dur="20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2" descr="blackborad.bmp"/>
          <p:cNvPicPr>
            <a:picLocks noGrp="1" noChangeAspect="1"/>
          </p:cNvPicPr>
          <p:nvPr>
            <p:ph idx="1"/>
          </p:nvPr>
        </p:nvPicPr>
        <p:blipFill>
          <a:blip r:embed="rId2">
            <a:extLst>
              <a:ext uri="{28A0092B-C50C-407E-A947-70E740481C1C}">
                <a14:useLocalDpi xmlns:a14="http://schemas.microsoft.com/office/drawing/2010/main" val="0"/>
              </a:ext>
            </a:extLst>
          </a:blip>
          <a:srcRect l="1305" t="3596" r="1305" b="5452"/>
          <a:stretch>
            <a:fillRect/>
          </a:stretch>
        </p:blipFill>
        <p:spPr>
          <a:xfrm>
            <a:off x="990600" y="1538288"/>
            <a:ext cx="7239000" cy="4481512"/>
          </a:xfrm>
        </p:spPr>
      </p:pic>
      <p:sp>
        <p:nvSpPr>
          <p:cNvPr id="4915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C9CD580E-4AAE-412E-9CAE-8E8CEEECD7A9}" type="slidenum">
              <a:rPr lang="en-US" smtClean="0">
                <a:solidFill>
                  <a:srgbClr val="953735"/>
                </a:solidFill>
                <a:latin typeface="Calibri" pitchFamily="34" charset="0"/>
              </a:rPr>
              <a:pPr eaLnBrk="1" fontAlgn="base" hangingPunct="1">
                <a:spcBef>
                  <a:spcPct val="0"/>
                </a:spcBef>
                <a:spcAft>
                  <a:spcPct val="0"/>
                </a:spcAft>
              </a:pPr>
              <a:t>22</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26988"/>
            <a:ext cx="7840662" cy="865188"/>
          </a:xfrm>
        </p:spPr>
        <p:txBody>
          <a:bodyPr/>
          <a:lstStyle/>
          <a:p>
            <a:pPr eaLnBrk="1" hangingPunct="1">
              <a:defRPr/>
            </a:pPr>
            <a:r>
              <a:rPr lang="en-US" dirty="0">
                <a:latin typeface="+mn-lt"/>
              </a:rPr>
              <a:t>Lend a </a:t>
            </a:r>
            <a:r>
              <a:rPr lang="en-US" dirty="0" smtClean="0">
                <a:latin typeface="+mn-lt"/>
              </a:rPr>
              <a:t>Hand – FOR Loop - C</a:t>
            </a:r>
            <a:endParaRPr lang="en-US" dirty="0">
              <a:latin typeface="+mn-lt"/>
            </a:endParaRPr>
          </a:p>
        </p:txBody>
      </p:sp>
      <p:sp>
        <p:nvSpPr>
          <p:cNvPr id="7" name="Rectangle 6"/>
          <p:cNvSpPr>
            <a:spLocks noChangeArrowheads="1"/>
          </p:cNvSpPr>
          <p:nvPr/>
        </p:nvSpPr>
        <p:spPr bwMode="auto">
          <a:xfrm>
            <a:off x="1587500" y="2163763"/>
            <a:ext cx="60325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chemeClr val="bg1"/>
                </a:solidFill>
                <a:latin typeface="Courier New" pitchFamily="49" charset="0"/>
                <a:cs typeface="Courier New" pitchFamily="49" charset="0"/>
              </a:rPr>
              <a:t>#include&lt;</a:t>
            </a:r>
            <a:r>
              <a:rPr lang="en-US" dirty="0" err="1">
                <a:solidFill>
                  <a:schemeClr val="bg1"/>
                </a:solidFill>
                <a:latin typeface="Courier New" pitchFamily="49" charset="0"/>
                <a:cs typeface="Courier New" pitchFamily="49" charset="0"/>
              </a:rPr>
              <a:t>stdio.h</a:t>
            </a:r>
            <a:r>
              <a:rPr lang="en-US" dirty="0">
                <a:solidFill>
                  <a:schemeClr val="bg1"/>
                </a:solidFill>
                <a:latin typeface="Courier New" pitchFamily="49" charset="0"/>
                <a:cs typeface="Courier New" pitchFamily="49" charset="0"/>
              </a:rPr>
              <a:t>&gt;</a:t>
            </a:r>
          </a:p>
          <a:p>
            <a:r>
              <a:rPr lang="en-US" dirty="0">
                <a:solidFill>
                  <a:schemeClr val="bg1"/>
                </a:solidFill>
                <a:latin typeface="Courier New" pitchFamily="49" charset="0"/>
                <a:cs typeface="Courier New" pitchFamily="49" charset="0"/>
              </a:rPr>
              <a:t>main()</a:t>
            </a:r>
          </a:p>
          <a:p>
            <a:r>
              <a:rPr lang="en-US" dirty="0">
                <a:solidFill>
                  <a:schemeClr val="bg1"/>
                </a:solidFill>
                <a:latin typeface="Courier New" pitchFamily="49" charset="0"/>
                <a:cs typeface="Courier New" pitchFamily="49" charset="0"/>
              </a:rPr>
              <a:t>{</a:t>
            </a:r>
          </a:p>
          <a:p>
            <a:r>
              <a:rPr lang="en-US" dirty="0" err="1">
                <a:solidFill>
                  <a:schemeClr val="bg1"/>
                </a:solidFill>
                <a:latin typeface="Courier New" pitchFamily="49" charset="0"/>
                <a:cs typeface="Courier New" pitchFamily="49" charset="0"/>
              </a:rPr>
              <a:t>int</a:t>
            </a:r>
            <a:r>
              <a:rPr lang="en-US" dirty="0">
                <a:solidFill>
                  <a:schemeClr val="bg1"/>
                </a:solidFill>
                <a:latin typeface="Courier New" pitchFamily="49" charset="0"/>
                <a:cs typeface="Courier New" pitchFamily="49" charset="0"/>
              </a:rPr>
              <a:t> values[5],i;</a:t>
            </a:r>
          </a:p>
          <a:p>
            <a:r>
              <a:rPr lang="en-US" dirty="0">
                <a:solidFill>
                  <a:schemeClr val="bg1"/>
                </a:solidFill>
                <a:latin typeface="Courier New" pitchFamily="49" charset="0"/>
                <a:cs typeface="Courier New" pitchFamily="49" charset="0"/>
              </a:rPr>
              <a:t>for(i=0; i &lt;5; i++)</a:t>
            </a:r>
          </a:p>
          <a:p>
            <a:r>
              <a:rPr lang="en-US" dirty="0" err="1">
                <a:solidFill>
                  <a:schemeClr val="bg1"/>
                </a:solidFill>
                <a:latin typeface="Courier New" pitchFamily="49" charset="0"/>
                <a:cs typeface="Courier New" pitchFamily="49" charset="0"/>
              </a:rPr>
              <a:t>scanf</a:t>
            </a:r>
            <a:r>
              <a:rPr lang="en-US" dirty="0">
                <a:solidFill>
                  <a:schemeClr val="bg1"/>
                </a:solidFill>
                <a:latin typeface="Courier New" pitchFamily="49" charset="0"/>
                <a:cs typeface="Courier New" pitchFamily="49" charset="0"/>
              </a:rPr>
              <a:t>("%</a:t>
            </a:r>
            <a:r>
              <a:rPr lang="en-US" dirty="0" err="1">
                <a:solidFill>
                  <a:schemeClr val="bg1"/>
                </a:solidFill>
                <a:latin typeface="Courier New" pitchFamily="49" charset="0"/>
                <a:cs typeface="Courier New" pitchFamily="49" charset="0"/>
              </a:rPr>
              <a:t>d",&amp;values</a:t>
            </a:r>
            <a:r>
              <a:rPr lang="en-US" dirty="0">
                <a:solidFill>
                  <a:schemeClr val="bg1"/>
                </a:solidFill>
                <a:latin typeface="Courier New" pitchFamily="49" charset="0"/>
                <a:cs typeface="Courier New" pitchFamily="49" charset="0"/>
              </a:rPr>
              <a:t>[i]); /* Get Inputs from user */</a:t>
            </a:r>
          </a:p>
          <a:p>
            <a:r>
              <a:rPr lang="en-US" dirty="0">
                <a:solidFill>
                  <a:schemeClr val="bg1"/>
                </a:solidFill>
                <a:latin typeface="Courier New" pitchFamily="49" charset="0"/>
                <a:cs typeface="Courier New" pitchFamily="49" charset="0"/>
              </a:rPr>
              <a:t>for(i=0; i &lt;5; i++)</a:t>
            </a:r>
          </a:p>
          <a:p>
            <a:r>
              <a:rPr lang="en-US" dirty="0" err="1">
                <a:solidFill>
                  <a:schemeClr val="bg1"/>
                </a:solidFill>
                <a:latin typeface="Courier New" pitchFamily="49" charset="0"/>
                <a:cs typeface="Courier New" pitchFamily="49" charset="0"/>
              </a:rPr>
              <a:t>printf</a:t>
            </a:r>
            <a:r>
              <a:rPr lang="en-US" dirty="0">
                <a:solidFill>
                  <a:schemeClr val="bg1"/>
                </a:solidFill>
                <a:latin typeface="Courier New" pitchFamily="49" charset="0"/>
                <a:cs typeface="Courier New" pitchFamily="49" charset="0"/>
              </a:rPr>
              <a:t>("%</a:t>
            </a:r>
            <a:r>
              <a:rPr lang="en-US" dirty="0" err="1">
                <a:solidFill>
                  <a:schemeClr val="bg1"/>
                </a:solidFill>
                <a:latin typeface="Courier New" pitchFamily="49" charset="0"/>
                <a:cs typeface="Courier New" pitchFamily="49" charset="0"/>
              </a:rPr>
              <a:t>d",values</a:t>
            </a:r>
            <a:r>
              <a:rPr lang="en-US" dirty="0">
                <a:solidFill>
                  <a:schemeClr val="bg1"/>
                </a:solidFill>
                <a:latin typeface="Courier New" pitchFamily="49" charset="0"/>
                <a:cs typeface="Courier New" pitchFamily="49" charset="0"/>
              </a:rPr>
              <a:t>[i]);</a:t>
            </a:r>
          </a:p>
          <a:p>
            <a:r>
              <a:rPr lang="en-US" dirty="0" err="1">
                <a:solidFill>
                  <a:schemeClr val="bg1"/>
                </a:solidFill>
                <a:latin typeface="Courier New" pitchFamily="49" charset="0"/>
                <a:cs typeface="Courier New" pitchFamily="49" charset="0"/>
              </a:rPr>
              <a:t>getch</a:t>
            </a:r>
            <a:r>
              <a:rPr lang="en-US" dirty="0">
                <a:solidFill>
                  <a:schemeClr val="bg1"/>
                </a:solidFill>
                <a:latin typeface="Courier New" pitchFamily="49" charset="0"/>
                <a:cs typeface="Courier New" pitchFamily="49" charset="0"/>
              </a:rPr>
              <a:t>();</a:t>
            </a:r>
          </a:p>
          <a:p>
            <a:r>
              <a:rPr lang="en-US" dirty="0">
                <a:solidFill>
                  <a:schemeClr val="bg1"/>
                </a:solidFill>
                <a:latin typeface="Courier New" pitchFamily="49" charset="0"/>
                <a:cs typeface="Courier New" pitchFamily="49" charset="0"/>
              </a:rPr>
              <a:t>}</a:t>
            </a:r>
          </a:p>
        </p:txBody>
      </p:sp>
      <p:pic>
        <p:nvPicPr>
          <p:cNvPr id="10" name="Picture 9" descr="http://t2.gstatic.com/images?q=tbn:ANd9GcTq6Gw3TUbGqr1NfzAlLJNRtI_NL4uDHS0wJZ6Pn9ByRZwZ7-wEOQ"/>
          <p:cNvPicPr>
            <a:picLocks noChangeAspect="1" noChangeArrowheads="1"/>
          </p:cNvPicPr>
          <p:nvPr/>
        </p:nvPicPr>
        <p:blipFill rotWithShape="1">
          <a:blip r:embed="rId3"/>
          <a:srcRect t="11924" b="14527"/>
          <a:stretch/>
        </p:blipFill>
        <p:spPr bwMode="auto">
          <a:xfrm>
            <a:off x="7620000" y="-26988"/>
            <a:ext cx="1600200" cy="941388"/>
          </a:xfrm>
          <a:prstGeom prst="rect">
            <a:avLst/>
          </a:prstGeom>
          <a:noFill/>
          <a:effectLst>
            <a:outerShdw blurRad="50800" dist="38100" dir="2700000" algn="tl" rotWithShape="0">
              <a:prstClr val="black">
                <a:alpha val="40000"/>
              </a:prstClr>
            </a:outerShdw>
          </a:effectLs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nodeType="with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CBC30C84-A696-4BC1-8B71-D0D71FDED751}" type="slidenum">
              <a:rPr lang="en-US" smtClean="0">
                <a:solidFill>
                  <a:srgbClr val="953735"/>
                </a:solidFill>
                <a:latin typeface="Calibri" pitchFamily="34" charset="0"/>
              </a:rPr>
              <a:pPr eaLnBrk="1" fontAlgn="base" hangingPunct="1">
                <a:spcBef>
                  <a:spcPct val="0"/>
                </a:spcBef>
                <a:spcAft>
                  <a:spcPct val="0"/>
                </a:spcAft>
              </a:pPr>
              <a:t>23</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0"/>
            <a:ext cx="7840662" cy="838200"/>
          </a:xfrm>
        </p:spPr>
        <p:txBody>
          <a:bodyPr/>
          <a:lstStyle/>
          <a:p>
            <a:pPr eaLnBrk="1" hangingPunct="1">
              <a:defRPr/>
            </a:pPr>
            <a:r>
              <a:rPr lang="en-US" smtClean="0">
                <a:latin typeface="+mn-lt"/>
              </a:rPr>
              <a:t>Questions</a:t>
            </a:r>
            <a:endParaRPr lang="en-US">
              <a:latin typeface="+mn-lt"/>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743200"/>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382000" cy="908050"/>
          </a:xfrm>
        </p:spPr>
        <p:style>
          <a:lnRef idx="3">
            <a:schemeClr val="lt1"/>
          </a:lnRef>
          <a:fillRef idx="1">
            <a:schemeClr val="accent6"/>
          </a:fillRef>
          <a:effectRef idx="1">
            <a:schemeClr val="accent6"/>
          </a:effectRef>
          <a:fontRef idx="minor">
            <a:schemeClr val="lt1"/>
          </a:fontRef>
        </p:style>
        <p:txBody>
          <a:bodyPr/>
          <a:lstStyle/>
          <a:p>
            <a:pPr marL="285750" lvl="1" eaLnBrk="1" hangingPunct="1">
              <a:spcBef>
                <a:spcPct val="0"/>
              </a:spcBef>
              <a:buFont typeface="Arial" pitchFamily="34" charset="0"/>
              <a:buChar char="•"/>
            </a:pPr>
            <a:r>
              <a:rPr dirty="0" smtClean="0">
                <a:solidFill>
                  <a:schemeClr val="bg1"/>
                </a:solidFill>
              </a:rPr>
              <a:t>Write a program that accepts colors, (1: red, 2: green, 3: blue) and print</a:t>
            </a:r>
            <a:r>
              <a:rPr dirty="0">
                <a:solidFill>
                  <a:schemeClr val="bg1"/>
                </a:solidFill>
              </a:rPr>
              <a:t>s</a:t>
            </a:r>
            <a:r>
              <a:rPr dirty="0" smtClean="0">
                <a:solidFill>
                  <a:schemeClr val="bg1"/>
                </a:solidFill>
              </a:rPr>
              <a:t> the input based on the color selected. </a:t>
            </a:r>
          </a:p>
          <a:p>
            <a:pPr marL="285750" lvl="1" eaLnBrk="1" hangingPunct="1">
              <a:spcBef>
                <a:spcPct val="0"/>
              </a:spcBef>
              <a:buFont typeface="Arial" pitchFamily="34" charset="0"/>
              <a:buChar char="•"/>
            </a:pPr>
            <a:r>
              <a:rPr dirty="0" smtClean="0">
                <a:solidFill>
                  <a:schemeClr val="bg1"/>
                </a:solidFill>
              </a:rPr>
              <a:t>Use switch case with  break statements.</a:t>
            </a:r>
          </a:p>
          <a:p>
            <a:pPr marL="0" indent="0" eaLnBrk="1" hangingPunct="1">
              <a:buFont typeface="Arial" pitchFamily="34" charset="0"/>
              <a:buNone/>
            </a:pPr>
            <a:endParaRPr dirty="0" smtClean="0">
              <a:solidFill>
                <a:schemeClr val="bg1"/>
              </a:solidFill>
            </a:endParaRPr>
          </a:p>
        </p:txBody>
      </p:sp>
      <p:sp>
        <p:nvSpPr>
          <p:cNvPr id="5120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AD971AA0-449F-4D1E-B5CC-ED4C712D2406}" type="slidenum">
              <a:rPr lang="en-US" smtClean="0">
                <a:solidFill>
                  <a:srgbClr val="953735"/>
                </a:solidFill>
                <a:latin typeface="Calibri" pitchFamily="34" charset="0"/>
              </a:rPr>
              <a:pPr eaLnBrk="1" fontAlgn="base" hangingPunct="1">
                <a:spcBef>
                  <a:spcPct val="0"/>
                </a:spcBef>
                <a:spcAft>
                  <a:spcPct val="0"/>
                </a:spcAft>
              </a:pPr>
              <a:t>24</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0"/>
            <a:ext cx="7840662" cy="838200"/>
          </a:xfrm>
        </p:spPr>
        <p:txBody>
          <a:bodyPr/>
          <a:lstStyle/>
          <a:p>
            <a:pPr eaLnBrk="1" hangingPunct="1">
              <a:defRPr/>
            </a:pPr>
            <a:r>
              <a:rPr lang="en-US" smtClean="0">
                <a:latin typeface="+mn-lt"/>
              </a:rPr>
              <a:t>Lend a Hand</a:t>
            </a:r>
            <a:endParaRPr lang="en-US">
              <a:latin typeface="+mn-lt"/>
            </a:endParaRPr>
          </a:p>
        </p:txBody>
      </p:sp>
      <p:pic>
        <p:nvPicPr>
          <p:cNvPr id="6" name="Picture 5" descr="http://t2.gstatic.com/images?q=tbn:ANd9GcTq6Gw3TUbGqr1NfzAlLJNRtI_NL4uDHS0wJZ6Pn9ByRZwZ7-wEOQ"/>
          <p:cNvPicPr>
            <a:picLocks noChangeAspect="1" noChangeArrowheads="1"/>
          </p:cNvPicPr>
          <p:nvPr/>
        </p:nvPicPr>
        <p:blipFill rotWithShape="1">
          <a:blip r:embed="rId3"/>
          <a:srcRect t="11924" b="14527"/>
          <a:stretch/>
        </p:blipFill>
        <p:spPr bwMode="auto">
          <a:xfrm>
            <a:off x="7620000" y="-26988"/>
            <a:ext cx="1600200" cy="941388"/>
          </a:xfrm>
          <a:prstGeom prst="rect">
            <a:avLst/>
          </a:prstGeom>
          <a:noFill/>
          <a:effectLst>
            <a:outerShdw blurRad="50800" dist="38100" dir="2700000" algn="tl" rotWithShape="0">
              <a:prstClr val="black">
                <a:alpha val="40000"/>
              </a:prstClr>
            </a:outerShdw>
          </a:effectLst>
          <a:extLst/>
        </p:spPr>
      </p:pic>
      <p:pic>
        <p:nvPicPr>
          <p:cNvPr id="7" name="Picture 32" descr="blackborad.bmp"/>
          <p:cNvPicPr>
            <a:picLocks noChangeAspect="1"/>
          </p:cNvPicPr>
          <p:nvPr/>
        </p:nvPicPr>
        <p:blipFill>
          <a:blip r:embed="rId4">
            <a:extLst>
              <a:ext uri="{28A0092B-C50C-407E-A947-70E740481C1C}">
                <a14:useLocalDpi xmlns:a14="http://schemas.microsoft.com/office/drawing/2010/main" val="0"/>
              </a:ext>
            </a:extLst>
          </a:blip>
          <a:srcRect l="1305" t="3596" r="1305" b="5452"/>
          <a:stretch>
            <a:fillRect/>
          </a:stretch>
        </p:blipFill>
        <p:spPr bwMode="auto">
          <a:xfrm>
            <a:off x="990600" y="2133600"/>
            <a:ext cx="71628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1371600" y="2286000"/>
            <a:ext cx="38100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b="1" dirty="0">
                <a:solidFill>
                  <a:schemeClr val="bg1"/>
                </a:solidFill>
                <a:latin typeface="Courier New" pitchFamily="49" charset="0"/>
                <a:cs typeface="Courier New" pitchFamily="49" charset="0"/>
              </a:rPr>
              <a:t> #include &lt;</a:t>
            </a:r>
            <a:r>
              <a:rPr lang="en-US" sz="1400" b="1" dirty="0" err="1">
                <a:solidFill>
                  <a:schemeClr val="bg1"/>
                </a:solidFill>
                <a:latin typeface="Courier New" pitchFamily="49" charset="0"/>
                <a:cs typeface="Courier New" pitchFamily="49" charset="0"/>
              </a:rPr>
              <a:t>stdio.h</a:t>
            </a:r>
            <a:r>
              <a:rPr lang="en-US" sz="1400" b="1" dirty="0">
                <a:solidFill>
                  <a:schemeClr val="bg1"/>
                </a:solidFill>
                <a:latin typeface="Courier New" pitchFamily="49" charset="0"/>
                <a:cs typeface="Courier New" pitchFamily="49" charset="0"/>
              </a:rPr>
              <a:t>&gt;</a:t>
            </a:r>
            <a:br>
              <a:rPr lang="en-US" sz="1400" b="1" dirty="0">
                <a:solidFill>
                  <a:schemeClr val="bg1"/>
                </a:solidFill>
                <a:latin typeface="Courier New" pitchFamily="49" charset="0"/>
                <a:cs typeface="Courier New" pitchFamily="49" charset="0"/>
              </a:rPr>
            </a:br>
            <a:r>
              <a:rPr lang="en-US" sz="1400" b="1" dirty="0" err="1">
                <a:solidFill>
                  <a:schemeClr val="bg1"/>
                </a:solidFill>
                <a:latin typeface="Courier New" pitchFamily="49" charset="0"/>
                <a:cs typeface="Courier New" pitchFamily="49" charset="0"/>
              </a:rPr>
              <a:t>int</a:t>
            </a:r>
            <a:r>
              <a:rPr lang="en-US" sz="1400" b="1" dirty="0">
                <a:solidFill>
                  <a:schemeClr val="bg1"/>
                </a:solidFill>
                <a:latin typeface="Courier New" pitchFamily="49" charset="0"/>
                <a:cs typeface="Courier New" pitchFamily="49" charset="0"/>
              </a:rPr>
              <a:t> main() {</a:t>
            </a:r>
            <a:br>
              <a:rPr lang="en-US" sz="1400" b="1" dirty="0">
                <a:solidFill>
                  <a:schemeClr val="bg1"/>
                </a:solidFill>
                <a:latin typeface="Courier New" pitchFamily="49" charset="0"/>
                <a:cs typeface="Courier New" pitchFamily="49" charset="0"/>
              </a:rPr>
            </a:br>
            <a:r>
              <a:rPr lang="en-US" sz="1400" b="1" dirty="0">
                <a:solidFill>
                  <a:schemeClr val="bg1"/>
                </a:solidFill>
                <a:latin typeface="Courier New" pitchFamily="49" charset="0"/>
                <a:cs typeface="Courier New" pitchFamily="49" charset="0"/>
              </a:rPr>
              <a:t>    </a:t>
            </a:r>
            <a:r>
              <a:rPr lang="en-US" sz="1400" b="1" dirty="0" err="1">
                <a:solidFill>
                  <a:schemeClr val="bg1"/>
                </a:solidFill>
                <a:latin typeface="Courier New" pitchFamily="49" charset="0"/>
                <a:cs typeface="Courier New" pitchFamily="49" charset="0"/>
              </a:rPr>
              <a:t>int</a:t>
            </a:r>
            <a:r>
              <a:rPr lang="en-US" sz="1400" b="1" dirty="0">
                <a:solidFill>
                  <a:schemeClr val="bg1"/>
                </a:solidFill>
                <a:latin typeface="Courier New" pitchFamily="49" charset="0"/>
                <a:cs typeface="Courier New" pitchFamily="49" charset="0"/>
              </a:rPr>
              <a:t> color = 1;</a:t>
            </a:r>
            <a:br>
              <a:rPr lang="en-US" sz="1400" b="1" dirty="0">
                <a:solidFill>
                  <a:schemeClr val="bg1"/>
                </a:solidFill>
                <a:latin typeface="Courier New" pitchFamily="49" charset="0"/>
                <a:cs typeface="Courier New" pitchFamily="49" charset="0"/>
              </a:rPr>
            </a:br>
            <a:r>
              <a:rPr lang="en-US" sz="1400" b="1" dirty="0">
                <a:solidFill>
                  <a:schemeClr val="bg1"/>
                </a:solidFill>
                <a:latin typeface="Courier New" pitchFamily="49" charset="0"/>
                <a:cs typeface="Courier New" pitchFamily="49" charset="0"/>
              </a:rPr>
              <a:t>    </a:t>
            </a:r>
            <a:r>
              <a:rPr lang="en-US" sz="1400" b="1" dirty="0" err="1">
                <a:solidFill>
                  <a:schemeClr val="bg1"/>
                </a:solidFill>
                <a:latin typeface="Courier New" pitchFamily="49" charset="0"/>
                <a:cs typeface="Courier New" pitchFamily="49" charset="0"/>
              </a:rPr>
              <a:t>printf</a:t>
            </a:r>
            <a:r>
              <a:rPr lang="en-US" sz="1400" b="1" dirty="0">
                <a:solidFill>
                  <a:schemeClr val="bg1"/>
                </a:solidFill>
                <a:latin typeface="Courier New" pitchFamily="49" charset="0"/>
                <a:cs typeface="Courier New" pitchFamily="49" charset="0"/>
              </a:rPr>
              <a:t>("Please choose a color(1: red,2: green,3: blue):\n");</a:t>
            </a:r>
            <a:br>
              <a:rPr lang="en-US" sz="1400" b="1" dirty="0">
                <a:solidFill>
                  <a:schemeClr val="bg1"/>
                </a:solidFill>
                <a:latin typeface="Courier New" pitchFamily="49" charset="0"/>
                <a:cs typeface="Courier New" pitchFamily="49" charset="0"/>
              </a:rPr>
            </a:br>
            <a:r>
              <a:rPr lang="en-US" sz="1400" b="1" dirty="0">
                <a:solidFill>
                  <a:schemeClr val="bg1"/>
                </a:solidFill>
                <a:latin typeface="Courier New" pitchFamily="49" charset="0"/>
                <a:cs typeface="Courier New" pitchFamily="49" charset="0"/>
              </a:rPr>
              <a:t>    </a:t>
            </a:r>
            <a:r>
              <a:rPr lang="en-US" sz="1400" b="1" dirty="0" err="1">
                <a:solidFill>
                  <a:schemeClr val="bg1"/>
                </a:solidFill>
                <a:latin typeface="Courier New" pitchFamily="49" charset="0"/>
                <a:cs typeface="Courier New" pitchFamily="49" charset="0"/>
              </a:rPr>
              <a:t>scanf</a:t>
            </a:r>
            <a:r>
              <a:rPr lang="en-US" sz="1400" b="1" dirty="0">
                <a:solidFill>
                  <a:schemeClr val="bg1"/>
                </a:solidFill>
                <a:latin typeface="Courier New" pitchFamily="49" charset="0"/>
                <a:cs typeface="Courier New" pitchFamily="49" charset="0"/>
              </a:rPr>
              <a:t>("%d", &amp;color);</a:t>
            </a:r>
            <a:br>
              <a:rPr lang="en-US" sz="1400" b="1" dirty="0">
                <a:solidFill>
                  <a:schemeClr val="bg1"/>
                </a:solidFill>
                <a:latin typeface="Courier New" pitchFamily="49" charset="0"/>
                <a:cs typeface="Courier New" pitchFamily="49" charset="0"/>
              </a:rPr>
            </a:br>
            <a:r>
              <a:rPr lang="en-US" sz="1400" b="1" dirty="0">
                <a:solidFill>
                  <a:schemeClr val="bg1"/>
                </a:solidFill>
                <a:latin typeface="Courier New" pitchFamily="49" charset="0"/>
                <a:cs typeface="Courier New" pitchFamily="49" charset="0"/>
              </a:rPr>
              <a:t>    switch (color) {</a:t>
            </a:r>
            <a:br>
              <a:rPr lang="en-US" sz="1400" b="1" dirty="0">
                <a:solidFill>
                  <a:schemeClr val="bg1"/>
                </a:solidFill>
                <a:latin typeface="Courier New" pitchFamily="49" charset="0"/>
                <a:cs typeface="Courier New" pitchFamily="49" charset="0"/>
              </a:rPr>
            </a:br>
            <a:r>
              <a:rPr lang="en-US" sz="1400" b="1" dirty="0">
                <a:solidFill>
                  <a:schemeClr val="bg1"/>
                </a:solidFill>
                <a:latin typeface="Courier New" pitchFamily="49" charset="0"/>
                <a:cs typeface="Courier New" pitchFamily="49" charset="0"/>
              </a:rPr>
              <a:t>        case 1: </a:t>
            </a:r>
            <a:br>
              <a:rPr lang="en-US" sz="1400" b="1" dirty="0">
                <a:solidFill>
                  <a:schemeClr val="bg1"/>
                </a:solidFill>
                <a:latin typeface="Courier New" pitchFamily="49" charset="0"/>
                <a:cs typeface="Courier New" pitchFamily="49" charset="0"/>
              </a:rPr>
            </a:br>
            <a:r>
              <a:rPr lang="en-US" sz="1400" b="1" dirty="0">
                <a:solidFill>
                  <a:schemeClr val="bg1"/>
                </a:solidFill>
                <a:latin typeface="Courier New" pitchFamily="49" charset="0"/>
                <a:cs typeface="Courier New" pitchFamily="49" charset="0"/>
              </a:rPr>
              <a:t>            </a:t>
            </a:r>
            <a:r>
              <a:rPr lang="en-US" sz="1400" b="1" dirty="0" err="1">
                <a:solidFill>
                  <a:schemeClr val="bg1"/>
                </a:solidFill>
                <a:latin typeface="Courier New" pitchFamily="49" charset="0"/>
                <a:cs typeface="Courier New" pitchFamily="49" charset="0"/>
              </a:rPr>
              <a:t>printf</a:t>
            </a:r>
            <a:r>
              <a:rPr lang="en-US" sz="1400" b="1" dirty="0">
                <a:solidFill>
                  <a:schemeClr val="bg1"/>
                </a:solidFill>
                <a:latin typeface="Courier New" pitchFamily="49" charset="0"/>
                <a:cs typeface="Courier New" pitchFamily="49" charset="0"/>
              </a:rPr>
              <a:t>("you chose red color\n");</a:t>
            </a:r>
            <a:br>
              <a:rPr lang="en-US" sz="1400" b="1" dirty="0">
                <a:solidFill>
                  <a:schemeClr val="bg1"/>
                </a:solidFill>
                <a:latin typeface="Courier New" pitchFamily="49" charset="0"/>
                <a:cs typeface="Courier New" pitchFamily="49" charset="0"/>
              </a:rPr>
            </a:br>
            <a:r>
              <a:rPr lang="en-US" sz="1400" b="1" dirty="0">
                <a:solidFill>
                  <a:schemeClr val="bg1"/>
                </a:solidFill>
                <a:latin typeface="Courier New" pitchFamily="49" charset="0"/>
                <a:cs typeface="Courier New" pitchFamily="49" charset="0"/>
              </a:rPr>
              <a:t>            break;</a:t>
            </a:r>
            <a:br>
              <a:rPr lang="en-US" sz="1400" b="1" dirty="0">
                <a:solidFill>
                  <a:schemeClr val="bg1"/>
                </a:solidFill>
                <a:latin typeface="Courier New" pitchFamily="49" charset="0"/>
                <a:cs typeface="Courier New" pitchFamily="49" charset="0"/>
              </a:rPr>
            </a:br>
            <a:r>
              <a:rPr lang="en-US" sz="1400" b="1" dirty="0">
                <a:solidFill>
                  <a:schemeClr val="bg1"/>
                </a:solidFill>
                <a:latin typeface="Courier New" pitchFamily="49" charset="0"/>
                <a:cs typeface="Courier New" pitchFamily="49" charset="0"/>
              </a:rPr>
              <a:t>        case 2:</a:t>
            </a:r>
            <a:br>
              <a:rPr lang="en-US" sz="1400" b="1" dirty="0">
                <a:solidFill>
                  <a:schemeClr val="bg1"/>
                </a:solidFill>
                <a:latin typeface="Courier New" pitchFamily="49" charset="0"/>
                <a:cs typeface="Courier New" pitchFamily="49" charset="0"/>
              </a:rPr>
            </a:br>
            <a:r>
              <a:rPr lang="en-US" sz="1400" b="1" dirty="0">
                <a:solidFill>
                  <a:schemeClr val="bg1"/>
                </a:solidFill>
                <a:latin typeface="Courier New" pitchFamily="49" charset="0"/>
                <a:cs typeface="Courier New" pitchFamily="49" charset="0"/>
              </a:rPr>
              <a:t>            </a:t>
            </a:r>
            <a:r>
              <a:rPr lang="en-US" sz="1400" b="1" dirty="0" err="1">
                <a:solidFill>
                  <a:schemeClr val="bg1"/>
                </a:solidFill>
                <a:latin typeface="Courier New" pitchFamily="49" charset="0"/>
                <a:cs typeface="Courier New" pitchFamily="49" charset="0"/>
              </a:rPr>
              <a:t>printf</a:t>
            </a:r>
            <a:r>
              <a:rPr lang="en-US" sz="1400" b="1" dirty="0">
                <a:solidFill>
                  <a:schemeClr val="bg1"/>
                </a:solidFill>
                <a:latin typeface="Courier New" pitchFamily="49" charset="0"/>
                <a:cs typeface="Courier New" pitchFamily="49" charset="0"/>
              </a:rPr>
              <a:t>("you chose green color\n");</a:t>
            </a:r>
            <a:br>
              <a:rPr lang="en-US" sz="1400" b="1" dirty="0">
                <a:solidFill>
                  <a:schemeClr val="bg1"/>
                </a:solidFill>
                <a:latin typeface="Courier New" pitchFamily="49" charset="0"/>
                <a:cs typeface="Courier New" pitchFamily="49" charset="0"/>
              </a:rPr>
            </a:br>
            <a:r>
              <a:rPr lang="en-US" sz="1400" b="1" dirty="0">
                <a:solidFill>
                  <a:schemeClr val="bg1"/>
                </a:solidFill>
                <a:latin typeface="Courier New" pitchFamily="49" charset="0"/>
                <a:cs typeface="Courier New" pitchFamily="49" charset="0"/>
              </a:rPr>
              <a:t>            break;</a:t>
            </a:r>
            <a:br>
              <a:rPr lang="en-US" sz="1400" b="1" dirty="0">
                <a:solidFill>
                  <a:schemeClr val="bg1"/>
                </a:solidFill>
                <a:latin typeface="Courier New" pitchFamily="49" charset="0"/>
                <a:cs typeface="Courier New" pitchFamily="49" charset="0"/>
              </a:rPr>
            </a:br>
            <a:r>
              <a:rPr lang="en-US" sz="1400" b="1" dirty="0">
                <a:solidFill>
                  <a:schemeClr val="bg1"/>
                </a:solidFill>
                <a:latin typeface="Courier New" pitchFamily="49" charset="0"/>
                <a:cs typeface="Courier New" pitchFamily="49" charset="0"/>
              </a:rPr>
              <a:t>        case 3:</a:t>
            </a:r>
            <a:br>
              <a:rPr lang="en-US" sz="1400" b="1" dirty="0">
                <a:solidFill>
                  <a:schemeClr val="bg1"/>
                </a:solidFill>
                <a:latin typeface="Courier New" pitchFamily="49" charset="0"/>
                <a:cs typeface="Courier New" pitchFamily="49" charset="0"/>
              </a:rPr>
            </a:br>
            <a:r>
              <a:rPr lang="en-US" sz="1400" b="1" dirty="0">
                <a:solidFill>
                  <a:schemeClr val="bg1"/>
                </a:solidFill>
                <a:latin typeface="Courier New" pitchFamily="49" charset="0"/>
                <a:cs typeface="Courier New" pitchFamily="49" charset="0"/>
              </a:rPr>
              <a:t>            </a:t>
            </a:r>
            <a:r>
              <a:rPr lang="en-US" sz="1400" b="1" dirty="0" err="1">
                <a:solidFill>
                  <a:schemeClr val="bg1"/>
                </a:solidFill>
                <a:latin typeface="Courier New" pitchFamily="49" charset="0"/>
                <a:cs typeface="Courier New" pitchFamily="49" charset="0"/>
              </a:rPr>
              <a:t>printf</a:t>
            </a:r>
            <a:r>
              <a:rPr lang="en-US" sz="1400" b="1" dirty="0">
                <a:solidFill>
                  <a:schemeClr val="bg1"/>
                </a:solidFill>
                <a:latin typeface="Courier New" pitchFamily="49" charset="0"/>
                <a:cs typeface="Courier New" pitchFamily="49" charset="0"/>
              </a:rPr>
              <a:t>("you chose blue color\n");</a:t>
            </a:r>
            <a:r>
              <a:rPr lang="en-US" sz="1400" dirty="0">
                <a:solidFill>
                  <a:schemeClr val="bg1"/>
                </a:solidFill>
                <a:latin typeface="Courier New" pitchFamily="49" charset="0"/>
                <a:cs typeface="Courier New" pitchFamily="49" charset="0"/>
              </a:rPr>
              <a:t/>
            </a:r>
            <a:br>
              <a:rPr lang="en-US" sz="1400" dirty="0">
                <a:solidFill>
                  <a:schemeClr val="bg1"/>
                </a:solidFill>
                <a:latin typeface="Courier New" pitchFamily="49" charset="0"/>
                <a:cs typeface="Courier New" pitchFamily="49" charset="0"/>
              </a:rPr>
            </a:br>
            <a:r>
              <a:rPr lang="en-US" sz="1400" dirty="0">
                <a:solidFill>
                  <a:schemeClr val="bg1"/>
                </a:solidFill>
                <a:latin typeface="Courier New" pitchFamily="49" charset="0"/>
                <a:cs typeface="Courier New" pitchFamily="49" charset="0"/>
              </a:rPr>
              <a:t>           </a:t>
            </a:r>
            <a:br>
              <a:rPr lang="en-US" sz="1400" dirty="0">
                <a:solidFill>
                  <a:schemeClr val="bg1"/>
                </a:solidFill>
                <a:latin typeface="Courier New" pitchFamily="49" charset="0"/>
                <a:cs typeface="Courier New" pitchFamily="49" charset="0"/>
              </a:rPr>
            </a:br>
            <a:endParaRPr lang="en-US" sz="1400" dirty="0">
              <a:solidFill>
                <a:schemeClr val="bg1"/>
              </a:solidFill>
              <a:latin typeface="Courier New" pitchFamily="49" charset="0"/>
              <a:cs typeface="Courier New" pitchFamily="49" charset="0"/>
            </a:endParaRPr>
          </a:p>
        </p:txBody>
      </p:sp>
      <p:sp>
        <p:nvSpPr>
          <p:cNvPr id="9" name="Rectangle 8"/>
          <p:cNvSpPr>
            <a:spLocks noChangeArrowheads="1"/>
          </p:cNvSpPr>
          <p:nvPr/>
        </p:nvSpPr>
        <p:spPr bwMode="auto">
          <a:xfrm>
            <a:off x="5181600" y="2262188"/>
            <a:ext cx="2743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b="1">
                <a:solidFill>
                  <a:schemeClr val="bg1"/>
                </a:solidFill>
                <a:latin typeface="Courier New" pitchFamily="49" charset="0"/>
                <a:cs typeface="Courier New" pitchFamily="49" charset="0"/>
              </a:rPr>
              <a:t>  </a:t>
            </a:r>
          </a:p>
          <a:p>
            <a:r>
              <a:rPr lang="en-US" sz="1400" b="1">
                <a:solidFill>
                  <a:schemeClr val="bg1"/>
                </a:solidFill>
                <a:latin typeface="Courier New" pitchFamily="49" charset="0"/>
                <a:cs typeface="Courier New" pitchFamily="49" charset="0"/>
              </a:rPr>
              <a:t>break;</a:t>
            </a:r>
          </a:p>
          <a:p>
            <a:r>
              <a:rPr lang="en-US" sz="1400" b="1">
                <a:solidFill>
                  <a:schemeClr val="bg1"/>
                </a:solidFill>
                <a:latin typeface="Courier New" pitchFamily="49" charset="0"/>
                <a:cs typeface="Courier New" pitchFamily="49" charset="0"/>
              </a:rPr>
              <a:t>default:</a:t>
            </a:r>
            <a:br>
              <a:rPr lang="en-US" sz="1400" b="1">
                <a:solidFill>
                  <a:schemeClr val="bg1"/>
                </a:solidFill>
                <a:latin typeface="Courier New" pitchFamily="49" charset="0"/>
                <a:cs typeface="Courier New" pitchFamily="49" charset="0"/>
              </a:rPr>
            </a:br>
            <a:r>
              <a:rPr lang="en-US" sz="1400" b="1">
                <a:solidFill>
                  <a:schemeClr val="bg1"/>
                </a:solidFill>
                <a:latin typeface="Courier New" pitchFamily="49" charset="0"/>
                <a:cs typeface="Courier New" pitchFamily="49" charset="0"/>
              </a:rPr>
              <a:t>            printf("you did not choose any color\n");</a:t>
            </a:r>
            <a:br>
              <a:rPr lang="en-US" sz="1400" b="1">
                <a:solidFill>
                  <a:schemeClr val="bg1"/>
                </a:solidFill>
                <a:latin typeface="Courier New" pitchFamily="49" charset="0"/>
                <a:cs typeface="Courier New" pitchFamily="49" charset="0"/>
              </a:rPr>
            </a:br>
            <a:r>
              <a:rPr lang="en-US" sz="1400" b="1">
                <a:solidFill>
                  <a:schemeClr val="bg1"/>
                </a:solidFill>
                <a:latin typeface="Courier New" pitchFamily="49" charset="0"/>
                <a:cs typeface="Courier New" pitchFamily="49" charset="0"/>
              </a:rPr>
              <a:t>    }    return 0;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20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2000"/>
                                        <p:tgtEl>
                                          <p:spTgt spid="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20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animBg="1"/>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686800" cy="450850"/>
          </a:xfrm>
        </p:spPr>
        <p:style>
          <a:lnRef idx="3">
            <a:schemeClr val="lt1"/>
          </a:lnRef>
          <a:fillRef idx="1">
            <a:schemeClr val="accent6"/>
          </a:fillRef>
          <a:effectRef idx="1">
            <a:schemeClr val="accent6"/>
          </a:effectRef>
          <a:fontRef idx="minor">
            <a:schemeClr val="lt1"/>
          </a:fontRef>
        </p:style>
        <p:txBody>
          <a:bodyPr/>
          <a:lstStyle/>
          <a:p>
            <a:pPr eaLnBrk="1" hangingPunct="1">
              <a:defRPr/>
            </a:pPr>
            <a:r>
              <a:rPr dirty="0"/>
              <a:t>Write a </a:t>
            </a:r>
            <a:r>
              <a:rPr dirty="0" smtClean="0"/>
              <a:t>program </a:t>
            </a:r>
            <a:r>
              <a:rPr dirty="0"/>
              <a:t>to </a:t>
            </a:r>
            <a:r>
              <a:rPr dirty="0" smtClean="0"/>
              <a:t>reverse </a:t>
            </a:r>
            <a:r>
              <a:rPr dirty="0"/>
              <a:t>an </a:t>
            </a:r>
            <a:r>
              <a:rPr dirty="0" smtClean="0"/>
              <a:t>integer </a:t>
            </a:r>
            <a:r>
              <a:rPr dirty="0"/>
              <a:t>(12345 to 54321</a:t>
            </a:r>
            <a:r>
              <a:rPr dirty="0" smtClean="0"/>
              <a:t>)</a:t>
            </a:r>
            <a:r>
              <a:rPr sz="2400" dirty="0" smtClean="0"/>
              <a:t>  </a:t>
            </a:r>
          </a:p>
          <a:p>
            <a:pPr marL="0" indent="0" eaLnBrk="1" hangingPunct="1">
              <a:buFont typeface="Arial" pitchFamily="34" charset="0"/>
              <a:buNone/>
              <a:defRPr/>
            </a:pPr>
            <a:endParaRPr sz="1600" dirty="0"/>
          </a:p>
          <a:p>
            <a:pPr eaLnBrk="1" hangingPunct="1">
              <a:defRPr/>
            </a:pPr>
            <a:endParaRPr sz="2400" dirty="0"/>
          </a:p>
          <a:p>
            <a:pPr lvl="1" eaLnBrk="1" hangingPunct="1">
              <a:buFont typeface="Wingdings" pitchFamily="2" charset="2"/>
              <a:buChar char="Ø"/>
              <a:defRPr/>
            </a:pPr>
            <a:endParaRPr dirty="0"/>
          </a:p>
          <a:p>
            <a:pPr marL="0" indent="0" eaLnBrk="1" hangingPunct="1">
              <a:buFont typeface="Arial" pitchFamily="34" charset="0"/>
              <a:buNone/>
              <a:defRPr/>
            </a:pPr>
            <a:endParaRPr dirty="0"/>
          </a:p>
        </p:txBody>
      </p:sp>
      <p:sp>
        <p:nvSpPr>
          <p:cNvPr id="5325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9F48D4B2-F932-4FC7-ABDA-1FDEF1FB9686}" type="slidenum">
              <a:rPr lang="en-US" smtClean="0">
                <a:solidFill>
                  <a:srgbClr val="953735"/>
                </a:solidFill>
                <a:latin typeface="Calibri" pitchFamily="34" charset="0"/>
              </a:rPr>
              <a:pPr eaLnBrk="1" fontAlgn="base" hangingPunct="1">
                <a:spcBef>
                  <a:spcPct val="0"/>
                </a:spcBef>
                <a:spcAft>
                  <a:spcPct val="0"/>
                </a:spcAft>
              </a:pPr>
              <a:t>25</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0"/>
            <a:ext cx="7840662" cy="838200"/>
          </a:xfrm>
        </p:spPr>
        <p:txBody>
          <a:bodyPr/>
          <a:lstStyle/>
          <a:p>
            <a:pPr eaLnBrk="1" hangingPunct="1">
              <a:defRPr/>
            </a:pPr>
            <a:r>
              <a:rPr lang="en-US">
                <a:latin typeface="+mn-lt"/>
              </a:rPr>
              <a:t>Lend a Hand (</a:t>
            </a:r>
            <a:r>
              <a:rPr lang="en-US" smtClean="0">
                <a:latin typeface="+mn-lt"/>
              </a:rPr>
              <a:t>Contd.)</a:t>
            </a:r>
            <a:endParaRPr lang="en-US">
              <a:latin typeface="+mn-lt"/>
            </a:endParaRPr>
          </a:p>
        </p:txBody>
      </p:sp>
      <p:pic>
        <p:nvPicPr>
          <p:cNvPr id="5" name="Picture 32" descr="blackborad.bmp"/>
          <p:cNvPicPr>
            <a:picLocks noChangeAspect="1"/>
          </p:cNvPicPr>
          <p:nvPr/>
        </p:nvPicPr>
        <p:blipFill>
          <a:blip r:embed="rId2">
            <a:extLst>
              <a:ext uri="{28A0092B-C50C-407E-A947-70E740481C1C}">
                <a14:useLocalDpi xmlns:a14="http://schemas.microsoft.com/office/drawing/2010/main" val="0"/>
              </a:ext>
            </a:extLst>
          </a:blip>
          <a:srcRect l="1305" t="3596" r="1305" b="5452"/>
          <a:stretch>
            <a:fillRect/>
          </a:stretch>
        </p:blipFill>
        <p:spPr bwMode="auto">
          <a:xfrm>
            <a:off x="762000" y="1752600"/>
            <a:ext cx="7162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Rectangle 5"/>
          <p:cNvSpPr>
            <a:spLocks noChangeArrowheads="1"/>
          </p:cNvSpPr>
          <p:nvPr/>
        </p:nvSpPr>
        <p:spPr bwMode="auto">
          <a:xfrm>
            <a:off x="1447800" y="2057400"/>
            <a:ext cx="45720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b="1">
                <a:solidFill>
                  <a:schemeClr val="bg1"/>
                </a:solidFill>
                <a:latin typeface="Courier New" pitchFamily="49" charset="0"/>
                <a:cs typeface="Courier New" pitchFamily="49" charset="0"/>
              </a:rPr>
              <a:t>#include &lt;stdio.h&gt;</a:t>
            </a:r>
          </a:p>
          <a:p>
            <a:r>
              <a:rPr lang="en-US" sz="1600" b="1">
                <a:solidFill>
                  <a:schemeClr val="bg1"/>
                </a:solidFill>
                <a:latin typeface="Courier New" pitchFamily="49" charset="0"/>
                <a:cs typeface="Courier New" pitchFamily="49" charset="0"/>
              </a:rPr>
              <a:t>int main()</a:t>
            </a:r>
          </a:p>
          <a:p>
            <a:r>
              <a:rPr lang="en-US" sz="1600" b="1">
                <a:solidFill>
                  <a:schemeClr val="bg1"/>
                </a:solidFill>
                <a:latin typeface="Courier New" pitchFamily="49" charset="0"/>
                <a:cs typeface="Courier New" pitchFamily="49" charset="0"/>
              </a:rPr>
              <a:t>{</a:t>
            </a:r>
          </a:p>
          <a:p>
            <a:r>
              <a:rPr lang="en-US" sz="1600" b="1">
                <a:solidFill>
                  <a:schemeClr val="bg1"/>
                </a:solidFill>
                <a:latin typeface="Courier New" pitchFamily="49" charset="0"/>
                <a:cs typeface="Courier New" pitchFamily="49" charset="0"/>
              </a:rPr>
              <a:t>  int n, reverse=0, rem;</a:t>
            </a:r>
          </a:p>
          <a:p>
            <a:r>
              <a:rPr lang="en-US" sz="1600" b="1">
                <a:solidFill>
                  <a:schemeClr val="bg1"/>
                </a:solidFill>
                <a:latin typeface="Courier New" pitchFamily="49" charset="0"/>
                <a:cs typeface="Courier New" pitchFamily="49" charset="0"/>
              </a:rPr>
              <a:t>  printf("Enter an integer: ");</a:t>
            </a:r>
          </a:p>
          <a:p>
            <a:r>
              <a:rPr lang="en-US" sz="1600" b="1">
                <a:solidFill>
                  <a:schemeClr val="bg1"/>
                </a:solidFill>
                <a:latin typeface="Courier New" pitchFamily="49" charset="0"/>
                <a:cs typeface="Courier New" pitchFamily="49" charset="0"/>
              </a:rPr>
              <a:t>  scanf("%d", &amp;n);</a:t>
            </a:r>
          </a:p>
          <a:p>
            <a:r>
              <a:rPr lang="en-US" sz="1600" b="1">
                <a:solidFill>
                  <a:schemeClr val="bg1"/>
                </a:solidFill>
                <a:latin typeface="Courier New" pitchFamily="49" charset="0"/>
                <a:cs typeface="Courier New" pitchFamily="49" charset="0"/>
              </a:rPr>
              <a:t>  while(n!=0)</a:t>
            </a:r>
          </a:p>
          <a:p>
            <a:r>
              <a:rPr lang="en-US" sz="1600" b="1">
                <a:solidFill>
                  <a:schemeClr val="bg1"/>
                </a:solidFill>
                <a:latin typeface="Courier New" pitchFamily="49" charset="0"/>
                <a:cs typeface="Courier New" pitchFamily="49" charset="0"/>
              </a:rPr>
              <a:t>  {</a:t>
            </a:r>
          </a:p>
          <a:p>
            <a:r>
              <a:rPr lang="en-US" sz="1600" b="1">
                <a:solidFill>
                  <a:schemeClr val="bg1"/>
                </a:solidFill>
                <a:latin typeface="Courier New" pitchFamily="49" charset="0"/>
                <a:cs typeface="Courier New" pitchFamily="49" charset="0"/>
              </a:rPr>
              <a:t>     rem=n%10;</a:t>
            </a:r>
          </a:p>
          <a:p>
            <a:r>
              <a:rPr lang="en-US" sz="1600" b="1">
                <a:solidFill>
                  <a:schemeClr val="bg1"/>
                </a:solidFill>
                <a:latin typeface="Courier New" pitchFamily="49" charset="0"/>
                <a:cs typeface="Courier New" pitchFamily="49" charset="0"/>
              </a:rPr>
              <a:t>     reverse=reverse*10+rem;</a:t>
            </a:r>
          </a:p>
          <a:p>
            <a:r>
              <a:rPr lang="en-US" sz="1600" b="1">
                <a:solidFill>
                  <a:schemeClr val="bg1"/>
                </a:solidFill>
                <a:latin typeface="Courier New" pitchFamily="49" charset="0"/>
                <a:cs typeface="Courier New" pitchFamily="49" charset="0"/>
              </a:rPr>
              <a:t>     n/=10;</a:t>
            </a:r>
          </a:p>
          <a:p>
            <a:r>
              <a:rPr lang="en-US" sz="1600" b="1">
                <a:solidFill>
                  <a:schemeClr val="bg1"/>
                </a:solidFill>
                <a:latin typeface="Courier New" pitchFamily="49" charset="0"/>
                <a:cs typeface="Courier New" pitchFamily="49" charset="0"/>
              </a:rPr>
              <a:t>  }</a:t>
            </a:r>
          </a:p>
          <a:p>
            <a:r>
              <a:rPr lang="en-US" sz="1600" b="1">
                <a:solidFill>
                  <a:schemeClr val="bg1"/>
                </a:solidFill>
                <a:latin typeface="Courier New" pitchFamily="49" charset="0"/>
                <a:cs typeface="Courier New" pitchFamily="49" charset="0"/>
              </a:rPr>
              <a:t>  printf("Reversed Number = %d",reverse);</a:t>
            </a:r>
          </a:p>
          <a:p>
            <a:r>
              <a:rPr lang="en-US" sz="1600" b="1">
                <a:solidFill>
                  <a:schemeClr val="bg1"/>
                </a:solidFill>
                <a:latin typeface="Courier New" pitchFamily="49" charset="0"/>
                <a:cs typeface="Courier New" pitchFamily="49" charset="0"/>
              </a:rPr>
              <a:t>  return 0;</a:t>
            </a:r>
          </a:p>
          <a:p>
            <a:r>
              <a:rPr lang="en-US" sz="1600" b="1">
                <a:solidFill>
                  <a:schemeClr val="bg1"/>
                </a:solidFill>
                <a:latin typeface="Courier New" pitchFamily="49" charset="0"/>
                <a:cs typeface="Courier New" pitchFamily="49" charset="0"/>
              </a:rPr>
              <a:t>}</a:t>
            </a:r>
          </a:p>
        </p:txBody>
      </p:sp>
      <p:pic>
        <p:nvPicPr>
          <p:cNvPr id="9" name="Picture 8" descr="http://t2.gstatic.com/images?q=tbn:ANd9GcTq6Gw3TUbGqr1NfzAlLJNRtI_NL4uDHS0wJZ6Pn9ByRZwZ7-wEOQ"/>
          <p:cNvPicPr>
            <a:picLocks noChangeAspect="1" noChangeArrowheads="1"/>
          </p:cNvPicPr>
          <p:nvPr/>
        </p:nvPicPr>
        <p:blipFill rotWithShape="1">
          <a:blip r:embed="rId3"/>
          <a:srcRect t="11924" b="14527"/>
          <a:stretch/>
        </p:blipFill>
        <p:spPr bwMode="auto">
          <a:xfrm>
            <a:off x="7620000" y="-26988"/>
            <a:ext cx="1600200" cy="941388"/>
          </a:xfrm>
          <a:prstGeom prst="rect">
            <a:avLst/>
          </a:prstGeom>
          <a:noFill/>
          <a:effectLst>
            <a:outerShdw blurRad="50800" dist="38100" dir="2700000" algn="tl" rotWithShape="0">
              <a:prstClr val="black">
                <a:alpha val="40000"/>
              </a:prstClr>
            </a:outerShdw>
          </a:effectLs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2000"/>
                                        <p:tgtEl>
                                          <p:spTgt spid="2">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2000"/>
                                        <p:tgtEl>
                                          <p:spTgt spid="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5550"/>
            <a:ext cx="5562600" cy="679450"/>
          </a:xfrm>
        </p:spPr>
        <p:txBody>
          <a:bodyPr/>
          <a:lstStyle/>
          <a:p>
            <a:pPr eaLnBrk="1" hangingPunct="1">
              <a:spcBef>
                <a:spcPts val="0"/>
              </a:spcBef>
              <a:buFont typeface="Arial" pitchFamily="34" charset="0"/>
              <a:buAutoNum type="arabicPeriod"/>
              <a:defRPr/>
            </a:pPr>
            <a:r>
              <a:rPr dirty="0" smtClean="0"/>
              <a:t>Which of the following is true</a:t>
            </a:r>
            <a:r>
              <a:rPr i="1" dirty="0" smtClean="0"/>
              <a:t> </a:t>
            </a:r>
            <a:r>
              <a:rPr dirty="0" smtClean="0"/>
              <a:t>in the case of an ‘if’ statement? </a:t>
            </a:r>
          </a:p>
          <a:p>
            <a:pPr marL="457200" indent="-457200" eaLnBrk="1" hangingPunct="1">
              <a:lnSpc>
                <a:spcPct val="120000"/>
              </a:lnSpc>
              <a:spcBef>
                <a:spcPts val="0"/>
              </a:spcBef>
              <a:buFont typeface="Arial" pitchFamily="34" charset="0"/>
              <a:buNone/>
              <a:defRPr/>
            </a:pPr>
            <a:endParaRPr sz="2400" dirty="0" smtClean="0"/>
          </a:p>
          <a:p>
            <a:pPr lvl="1" eaLnBrk="1" hangingPunct="1">
              <a:lnSpc>
                <a:spcPct val="120000"/>
              </a:lnSpc>
              <a:spcBef>
                <a:spcPts val="0"/>
              </a:spcBef>
              <a:defRPr/>
            </a:pPr>
            <a:endParaRPr dirty="0" smtClean="0"/>
          </a:p>
          <a:p>
            <a:pPr eaLnBrk="1" hangingPunct="1">
              <a:lnSpc>
                <a:spcPct val="120000"/>
              </a:lnSpc>
              <a:spcBef>
                <a:spcPts val="0"/>
              </a:spcBef>
              <a:buFont typeface="Arial" pitchFamily="34" charset="0"/>
              <a:buNone/>
              <a:defRPr/>
            </a:pPr>
            <a:endParaRPr sz="2400" dirty="0"/>
          </a:p>
        </p:txBody>
      </p:sp>
      <p:sp>
        <p:nvSpPr>
          <p:cNvPr id="5427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E33355ED-97BA-4271-9B9D-B71EF653528A}" type="slidenum">
              <a:rPr lang="en-US" smtClean="0">
                <a:solidFill>
                  <a:srgbClr val="953735"/>
                </a:solidFill>
                <a:latin typeface="Calibri" pitchFamily="34" charset="0"/>
              </a:rPr>
              <a:pPr eaLnBrk="1" fontAlgn="base" hangingPunct="1">
                <a:spcBef>
                  <a:spcPct val="0"/>
                </a:spcBef>
                <a:spcAft>
                  <a:spcPct val="0"/>
                </a:spcAft>
              </a:pPr>
              <a:t>26</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0"/>
            <a:ext cx="7840662" cy="838200"/>
          </a:xfrm>
        </p:spPr>
        <p:txBody>
          <a:bodyPr/>
          <a:lstStyle/>
          <a:p>
            <a:pPr eaLnBrk="1" hangingPunct="1">
              <a:defRPr/>
            </a:pPr>
            <a:r>
              <a:rPr lang="en-US" smtClean="0">
                <a:latin typeface="+mn-lt"/>
              </a:rPr>
              <a:t>Test Your Understanding</a:t>
            </a:r>
            <a:endParaRPr lang="en-US">
              <a:latin typeface="+mn-lt"/>
            </a:endParaRPr>
          </a:p>
        </p:txBody>
      </p:sp>
      <p:pic>
        <p:nvPicPr>
          <p:cNvPr id="7" name="Picture 29"/>
          <p:cNvPicPr>
            <a:picLocks noChangeAspect="1" noChangeArrowheads="1"/>
          </p:cNvPicPr>
          <p:nvPr/>
        </p:nvPicPr>
        <p:blipFill>
          <a:blip r:embed="rId3"/>
          <a:srcRect/>
          <a:stretch>
            <a:fillRect/>
          </a:stretch>
        </p:blipFill>
        <p:spPr bwMode="auto">
          <a:xfrm>
            <a:off x="8396288" y="0"/>
            <a:ext cx="747712" cy="785813"/>
          </a:xfrm>
          <a:prstGeom prst="rect">
            <a:avLst/>
          </a:prstGeom>
          <a:noFill/>
          <a:ln w="9525" algn="ctr">
            <a:noFill/>
            <a:miter lim="800000"/>
            <a:headEnd/>
            <a:tailEnd/>
          </a:ln>
          <a:effectLst>
            <a:outerShdw blurRad="50800" dist="38100" dir="2700000" algn="tl" rotWithShape="0">
              <a:prstClr val="black">
                <a:alpha val="40000"/>
              </a:prstClr>
            </a:outerShdw>
          </a:effectLst>
        </p:spPr>
      </p:pic>
      <p:pic>
        <p:nvPicPr>
          <p:cNvPr id="54278"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03975" y="1752600"/>
            <a:ext cx="2587625" cy="32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Diagram 8"/>
          <p:cNvGraphicFramePr/>
          <p:nvPr/>
        </p:nvGraphicFramePr>
        <p:xfrm>
          <a:off x="152400" y="2057400"/>
          <a:ext cx="6096000" cy="3124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4F7ACE44-9AA7-467F-A7FF-65A29FBA3399}"/>
                                            </p:graphicEl>
                                          </p:spTgt>
                                        </p:tgtEl>
                                        <p:attrNameLst>
                                          <p:attrName>style.visibility</p:attrName>
                                        </p:attrNameLst>
                                      </p:cBhvr>
                                      <p:to>
                                        <p:strVal val="visible"/>
                                      </p:to>
                                    </p:set>
                                    <p:animEffect transition="in" filter="fade">
                                      <p:cBhvr>
                                        <p:cTn id="12" dur="2000"/>
                                        <p:tgtEl>
                                          <p:spTgt spid="9">
                                            <p:graphicEl>
                                              <a:dgm id="{4F7ACE44-9AA7-467F-A7FF-65A29FBA339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graphicEl>
                                              <a:dgm id="{6FC85E4B-439B-4749-81A2-6C5A8F13EA9B}"/>
                                            </p:graphicEl>
                                          </p:spTgt>
                                        </p:tgtEl>
                                        <p:attrNameLst>
                                          <p:attrName>style.visibility</p:attrName>
                                        </p:attrNameLst>
                                      </p:cBhvr>
                                      <p:to>
                                        <p:strVal val="visible"/>
                                      </p:to>
                                    </p:set>
                                    <p:animEffect transition="in" filter="fade">
                                      <p:cBhvr>
                                        <p:cTn id="15" dur="2000"/>
                                        <p:tgtEl>
                                          <p:spTgt spid="9">
                                            <p:graphicEl>
                                              <a:dgm id="{6FC85E4B-439B-4749-81A2-6C5A8F13EA9B}"/>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graphicEl>
                                              <a:dgm id="{5CBDFD16-62AD-49CB-9D04-F39249D20274}"/>
                                            </p:graphicEl>
                                          </p:spTgt>
                                        </p:tgtEl>
                                        <p:attrNameLst>
                                          <p:attrName>style.visibility</p:attrName>
                                        </p:attrNameLst>
                                      </p:cBhvr>
                                      <p:to>
                                        <p:strVal val="visible"/>
                                      </p:to>
                                    </p:set>
                                    <p:animEffect transition="in" filter="fade">
                                      <p:cBhvr>
                                        <p:cTn id="18" dur="2000"/>
                                        <p:tgtEl>
                                          <p:spTgt spid="9">
                                            <p:graphicEl>
                                              <a:dgm id="{5CBDFD16-62AD-49CB-9D04-F39249D20274}"/>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graphicEl>
                                              <a:dgm id="{8A48E630-82C8-45F8-BBEE-A99EB4FD87E1}"/>
                                            </p:graphicEl>
                                          </p:spTgt>
                                        </p:tgtEl>
                                        <p:attrNameLst>
                                          <p:attrName>style.visibility</p:attrName>
                                        </p:attrNameLst>
                                      </p:cBhvr>
                                      <p:to>
                                        <p:strVal val="visible"/>
                                      </p:to>
                                    </p:set>
                                    <p:animEffect transition="in" filter="fade">
                                      <p:cBhvr>
                                        <p:cTn id="21" dur="2000"/>
                                        <p:tgtEl>
                                          <p:spTgt spid="9">
                                            <p:graphicEl>
                                              <a:dgm id="{8A48E630-82C8-45F8-BBEE-A99EB4FD87E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Graphic spid="9" grpId="0">
        <p:bldSub>
          <a:bldDgm/>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5550"/>
            <a:ext cx="5562600" cy="831850"/>
          </a:xfrm>
        </p:spPr>
        <p:txBody>
          <a:bodyPr/>
          <a:lstStyle/>
          <a:p>
            <a:pPr marL="0" indent="0" eaLnBrk="1" hangingPunct="1">
              <a:spcBef>
                <a:spcPct val="0"/>
              </a:spcBef>
              <a:buFont typeface="Arial" pitchFamily="34" charset="0"/>
              <a:buNone/>
              <a:defRPr/>
            </a:pPr>
            <a:r>
              <a:rPr dirty="0" smtClean="0"/>
              <a:t>2. Which of the following is not correct in the case of a ‘switch’ statement?</a:t>
            </a:r>
          </a:p>
          <a:p>
            <a:pPr eaLnBrk="1" hangingPunct="1">
              <a:lnSpc>
                <a:spcPct val="120000"/>
              </a:lnSpc>
              <a:spcBef>
                <a:spcPct val="0"/>
              </a:spcBef>
              <a:buFont typeface="Arial" pitchFamily="34" charset="0"/>
              <a:buNone/>
              <a:defRPr/>
            </a:pPr>
            <a:endParaRPr sz="2400" dirty="0" smtClean="0"/>
          </a:p>
          <a:p>
            <a:pPr eaLnBrk="1" hangingPunct="1">
              <a:lnSpc>
                <a:spcPct val="120000"/>
              </a:lnSpc>
              <a:spcBef>
                <a:spcPct val="0"/>
              </a:spcBef>
              <a:buFont typeface="Arial" pitchFamily="34" charset="0"/>
              <a:buNone/>
              <a:defRPr/>
            </a:pPr>
            <a:endParaRPr sz="2400" dirty="0" smtClean="0"/>
          </a:p>
        </p:txBody>
      </p:sp>
      <p:sp>
        <p:nvSpPr>
          <p:cNvPr id="5529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E732EF99-10E8-4E89-A798-8737681C0014}" type="slidenum">
              <a:rPr lang="en-US" smtClean="0">
                <a:solidFill>
                  <a:srgbClr val="953735"/>
                </a:solidFill>
                <a:latin typeface="Calibri" pitchFamily="34" charset="0"/>
              </a:rPr>
              <a:pPr eaLnBrk="1" fontAlgn="base" hangingPunct="1">
                <a:spcBef>
                  <a:spcPct val="0"/>
                </a:spcBef>
                <a:spcAft>
                  <a:spcPct val="0"/>
                </a:spcAft>
              </a:pPr>
              <a:t>27</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0"/>
            <a:ext cx="7840662" cy="838200"/>
          </a:xfrm>
        </p:spPr>
        <p:txBody>
          <a:bodyPr/>
          <a:lstStyle/>
          <a:p>
            <a:pPr eaLnBrk="1" hangingPunct="1">
              <a:defRPr/>
            </a:pPr>
            <a:r>
              <a:rPr lang="en-US" smtClean="0">
                <a:latin typeface="+mn-lt"/>
              </a:rPr>
              <a:t>Test Your Understanding</a:t>
            </a:r>
            <a:endParaRPr lang="en-US">
              <a:latin typeface="+mn-lt"/>
            </a:endParaRPr>
          </a:p>
        </p:txBody>
      </p:sp>
      <p:pic>
        <p:nvPicPr>
          <p:cNvPr id="6" name="Picture 29"/>
          <p:cNvPicPr>
            <a:picLocks noChangeAspect="1" noChangeArrowheads="1"/>
          </p:cNvPicPr>
          <p:nvPr/>
        </p:nvPicPr>
        <p:blipFill>
          <a:blip r:embed="rId3"/>
          <a:srcRect/>
          <a:stretch>
            <a:fillRect/>
          </a:stretch>
        </p:blipFill>
        <p:spPr bwMode="auto">
          <a:xfrm>
            <a:off x="8396288" y="0"/>
            <a:ext cx="747712" cy="785813"/>
          </a:xfrm>
          <a:prstGeom prst="rect">
            <a:avLst/>
          </a:prstGeom>
          <a:noFill/>
          <a:ln w="9525" algn="ctr">
            <a:noFill/>
            <a:miter lim="800000"/>
            <a:headEnd/>
            <a:tailEnd/>
          </a:ln>
          <a:effectLst>
            <a:outerShdw blurRad="50800" dist="38100" dir="2700000" algn="tl" rotWithShape="0">
              <a:prstClr val="black">
                <a:alpha val="40000"/>
              </a:prstClr>
            </a:outerShdw>
          </a:effectLst>
        </p:spPr>
      </p:pic>
      <p:pic>
        <p:nvPicPr>
          <p:cNvPr id="55302"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03975" y="1752600"/>
            <a:ext cx="2587625" cy="32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Diagram 6"/>
          <p:cNvGraphicFramePr/>
          <p:nvPr/>
        </p:nvGraphicFramePr>
        <p:xfrm>
          <a:off x="152400" y="2057400"/>
          <a:ext cx="6096000" cy="3124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4F7ACE44-9AA7-467F-A7FF-65A29FBA3399}"/>
                                            </p:graphicEl>
                                          </p:spTgt>
                                        </p:tgtEl>
                                        <p:attrNameLst>
                                          <p:attrName>style.visibility</p:attrName>
                                        </p:attrNameLst>
                                      </p:cBhvr>
                                      <p:to>
                                        <p:strVal val="visible"/>
                                      </p:to>
                                    </p:set>
                                    <p:animEffect transition="in" filter="fade">
                                      <p:cBhvr>
                                        <p:cTn id="12" dur="2000"/>
                                        <p:tgtEl>
                                          <p:spTgt spid="7">
                                            <p:graphicEl>
                                              <a:dgm id="{4F7ACE44-9AA7-467F-A7FF-65A29FBA339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graphicEl>
                                              <a:dgm id="{6FC85E4B-439B-4749-81A2-6C5A8F13EA9B}"/>
                                            </p:graphicEl>
                                          </p:spTgt>
                                        </p:tgtEl>
                                        <p:attrNameLst>
                                          <p:attrName>style.visibility</p:attrName>
                                        </p:attrNameLst>
                                      </p:cBhvr>
                                      <p:to>
                                        <p:strVal val="visible"/>
                                      </p:to>
                                    </p:set>
                                    <p:animEffect transition="in" filter="fade">
                                      <p:cBhvr>
                                        <p:cTn id="15" dur="2000"/>
                                        <p:tgtEl>
                                          <p:spTgt spid="7">
                                            <p:graphicEl>
                                              <a:dgm id="{6FC85E4B-439B-4749-81A2-6C5A8F13EA9B}"/>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graphicEl>
                                              <a:dgm id="{5CBDFD16-62AD-49CB-9D04-F39249D20274}"/>
                                            </p:graphicEl>
                                          </p:spTgt>
                                        </p:tgtEl>
                                        <p:attrNameLst>
                                          <p:attrName>style.visibility</p:attrName>
                                        </p:attrNameLst>
                                      </p:cBhvr>
                                      <p:to>
                                        <p:strVal val="visible"/>
                                      </p:to>
                                    </p:set>
                                    <p:animEffect transition="in" filter="fade">
                                      <p:cBhvr>
                                        <p:cTn id="18" dur="2000"/>
                                        <p:tgtEl>
                                          <p:spTgt spid="7">
                                            <p:graphicEl>
                                              <a:dgm id="{5CBDFD16-62AD-49CB-9D04-F39249D20274}"/>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graphicEl>
                                              <a:dgm id="{8A48E630-82C8-45F8-BBEE-A99EB4FD87E1}"/>
                                            </p:graphicEl>
                                          </p:spTgt>
                                        </p:tgtEl>
                                        <p:attrNameLst>
                                          <p:attrName>style.visibility</p:attrName>
                                        </p:attrNameLst>
                                      </p:cBhvr>
                                      <p:to>
                                        <p:strVal val="visible"/>
                                      </p:to>
                                    </p:set>
                                    <p:animEffect transition="in" filter="fade">
                                      <p:cBhvr>
                                        <p:cTn id="21" dur="2000"/>
                                        <p:tgtEl>
                                          <p:spTgt spid="7">
                                            <p:graphicEl>
                                              <a:dgm id="{8A48E630-82C8-45F8-BBEE-A99EB4FD87E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Graphic spid="7" grpId="0">
        <p:bldSub>
          <a:bldDgm/>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73EA1891-AE71-4A92-8C04-2C77D270E5AB}" type="slidenum">
              <a:rPr lang="en-US" smtClean="0">
                <a:solidFill>
                  <a:srgbClr val="953735"/>
                </a:solidFill>
                <a:latin typeface="Calibri" pitchFamily="34" charset="0"/>
              </a:rPr>
              <a:pPr eaLnBrk="1" fontAlgn="base" hangingPunct="1">
                <a:spcBef>
                  <a:spcPct val="0"/>
                </a:spcBef>
                <a:spcAft>
                  <a:spcPct val="0"/>
                </a:spcAft>
              </a:pPr>
              <a:t>28</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0"/>
            <a:ext cx="7840662" cy="838200"/>
          </a:xfrm>
        </p:spPr>
        <p:txBody>
          <a:bodyPr/>
          <a:lstStyle/>
          <a:p>
            <a:pPr eaLnBrk="1" hangingPunct="1">
              <a:defRPr/>
            </a:pPr>
            <a:r>
              <a:rPr lang="en-US" dirty="0" smtClean="0">
                <a:latin typeface="+mn-lt"/>
              </a:rPr>
              <a:t>Test Your Understanding</a:t>
            </a:r>
            <a:endParaRPr lang="en-US" dirty="0">
              <a:latin typeface="+mn-lt"/>
            </a:endParaRPr>
          </a:p>
        </p:txBody>
      </p:sp>
      <p:pic>
        <p:nvPicPr>
          <p:cNvPr id="8" name="Picture 29"/>
          <p:cNvPicPr>
            <a:picLocks noChangeAspect="1" noChangeArrowheads="1"/>
          </p:cNvPicPr>
          <p:nvPr/>
        </p:nvPicPr>
        <p:blipFill>
          <a:blip r:embed="rId3"/>
          <a:srcRect/>
          <a:stretch>
            <a:fillRect/>
          </a:stretch>
        </p:blipFill>
        <p:spPr bwMode="auto">
          <a:xfrm>
            <a:off x="8396288" y="0"/>
            <a:ext cx="747712" cy="785813"/>
          </a:xfrm>
          <a:prstGeom prst="rect">
            <a:avLst/>
          </a:prstGeom>
          <a:noFill/>
          <a:ln w="9525" algn="ctr">
            <a:noFill/>
            <a:miter lim="800000"/>
            <a:headEnd/>
            <a:tailEnd/>
          </a:ln>
          <a:effectLst>
            <a:outerShdw blurRad="50800" dist="38100" dir="2700000" algn="tl" rotWithShape="0">
              <a:prstClr val="black">
                <a:alpha val="40000"/>
              </a:prstClr>
            </a:outerShdw>
          </a:effectLst>
        </p:spPr>
      </p:pic>
      <p:graphicFrame>
        <p:nvGraphicFramePr>
          <p:cNvPr id="6" name="Diagram 5"/>
          <p:cNvGraphicFramePr/>
          <p:nvPr>
            <p:extLst>
              <p:ext uri="{D42A27DB-BD31-4B8C-83A1-F6EECF244321}">
                <p14:modId xmlns:p14="http://schemas.microsoft.com/office/powerpoint/2010/main" val="4106261422"/>
              </p:ext>
            </p:extLst>
          </p:nvPr>
        </p:nvGraphicFramePr>
        <p:xfrm>
          <a:off x="152400" y="1524000"/>
          <a:ext cx="6096000" cy="4267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6326" name="Picture 8"/>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403975" y="1752600"/>
            <a:ext cx="2587625" cy="32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6326"/>
                                        </p:tgtEl>
                                        <p:attrNameLst>
                                          <p:attrName>style.visibility</p:attrName>
                                        </p:attrNameLst>
                                      </p:cBhvr>
                                      <p:to>
                                        <p:strVal val="visible"/>
                                      </p:to>
                                    </p:set>
                                    <p:animEffect transition="in" filter="fade">
                                      <p:cBhvr>
                                        <p:cTn id="7" dur="500"/>
                                        <p:tgtEl>
                                          <p:spTgt spid="563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6">
                                            <p:graphicEl>
                                              <a:dgm id="{4F7ACE44-9AA7-467F-A7FF-65A29FBA3399}"/>
                                            </p:graphicEl>
                                          </p:spTgt>
                                        </p:tgtEl>
                                        <p:attrNameLst>
                                          <p:attrName>style.visibility</p:attrName>
                                        </p:attrNameLst>
                                      </p:cBhvr>
                                      <p:to>
                                        <p:strVal val="visible"/>
                                      </p:to>
                                    </p:set>
                                    <p:animEffect transition="in" filter="fade">
                                      <p:cBhvr>
                                        <p:cTn id="12" dur="2000"/>
                                        <p:tgtEl>
                                          <p:spTgt spid="6">
                                            <p:graphicEl>
                                              <a:dgm id="{4F7ACE44-9AA7-467F-A7FF-65A29FBA339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6">
                                            <p:graphicEl>
                                              <a:dgm id="{6FC85E4B-439B-4749-81A2-6C5A8F13EA9B}"/>
                                            </p:graphicEl>
                                          </p:spTgt>
                                        </p:tgtEl>
                                        <p:attrNameLst>
                                          <p:attrName>style.visibility</p:attrName>
                                        </p:attrNameLst>
                                      </p:cBhvr>
                                      <p:to>
                                        <p:strVal val="visible"/>
                                      </p:to>
                                    </p:set>
                                    <p:animEffect transition="in" filter="fade">
                                      <p:cBhvr>
                                        <p:cTn id="17" dur="2000"/>
                                        <p:tgtEl>
                                          <p:spTgt spid="6">
                                            <p:graphicEl>
                                              <a:dgm id="{6FC85E4B-439B-4749-81A2-6C5A8F13EA9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6">
                                            <p:graphicEl>
                                              <a:dgm id="{5CBDFD16-62AD-49CB-9D04-F39249D20274}"/>
                                            </p:graphicEl>
                                          </p:spTgt>
                                        </p:tgtEl>
                                        <p:attrNameLst>
                                          <p:attrName>style.visibility</p:attrName>
                                        </p:attrNameLst>
                                      </p:cBhvr>
                                      <p:to>
                                        <p:strVal val="visible"/>
                                      </p:to>
                                    </p:set>
                                    <p:animEffect transition="in" filter="fade">
                                      <p:cBhvr>
                                        <p:cTn id="22" dur="2000"/>
                                        <p:tgtEl>
                                          <p:spTgt spid="6">
                                            <p:graphicEl>
                                              <a:dgm id="{5CBDFD16-62AD-49CB-9D04-F39249D20274}"/>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6">
                                            <p:graphicEl>
                                              <a:dgm id="{8A48E630-82C8-45F8-BBEE-A99EB4FD87E1}"/>
                                            </p:graphicEl>
                                          </p:spTgt>
                                        </p:tgtEl>
                                        <p:attrNameLst>
                                          <p:attrName>style.visibility</p:attrName>
                                        </p:attrNameLst>
                                      </p:cBhvr>
                                      <p:to>
                                        <p:strVal val="visible"/>
                                      </p:to>
                                    </p:set>
                                    <p:animEffect transition="in" filter="fade">
                                      <p:cBhvr>
                                        <p:cTn id="27" dur="2000"/>
                                        <p:tgtEl>
                                          <p:spTgt spid="6">
                                            <p:graphicEl>
                                              <a:dgm id="{8A48E630-82C8-45F8-BBEE-A99EB4FD87E1}"/>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1" nodeType="clickEffect">
                                  <p:stCondLst>
                                    <p:cond delay="0"/>
                                  </p:stCondLst>
                                  <p:childTnLst>
                                    <p:set>
                                      <p:cBhvr>
                                        <p:cTn id="31" dur="1" fill="hold">
                                          <p:stCondLst>
                                            <p:cond delay="0"/>
                                          </p:stCondLst>
                                        </p:cTn>
                                        <p:tgtEl>
                                          <p:spTgt spid="6">
                                            <p:graphicEl>
                                              <a:dgm id="{9D57149E-3D36-48E9-A780-934522E1A947}"/>
                                            </p:graphicEl>
                                          </p:spTgt>
                                        </p:tgtEl>
                                        <p:attrNameLst>
                                          <p:attrName>style.visibility</p:attrName>
                                        </p:attrNameLst>
                                      </p:cBhvr>
                                      <p:to>
                                        <p:strVal val="visible"/>
                                      </p:to>
                                    </p:set>
                                    <p:animEffect transition="in" filter="fade">
                                      <p:cBhvr>
                                        <p:cTn id="32" dur="2000"/>
                                        <p:tgtEl>
                                          <p:spTgt spid="6">
                                            <p:graphicEl>
                                              <a:dgm id="{9D57149E-3D36-48E9-A780-934522E1A947}"/>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1" nodeType="clickEffect">
                                  <p:stCondLst>
                                    <p:cond delay="0"/>
                                  </p:stCondLst>
                                  <p:childTnLst>
                                    <p:set>
                                      <p:cBhvr>
                                        <p:cTn id="36" dur="1" fill="hold">
                                          <p:stCondLst>
                                            <p:cond delay="0"/>
                                          </p:stCondLst>
                                        </p:cTn>
                                        <p:tgtEl>
                                          <p:spTgt spid="6">
                                            <p:graphicEl>
                                              <a:dgm id="{830C0F1C-501E-4A41-8084-BC0E6AE84E9C}"/>
                                            </p:graphicEl>
                                          </p:spTgt>
                                        </p:tgtEl>
                                        <p:attrNameLst>
                                          <p:attrName>style.visibility</p:attrName>
                                        </p:attrNameLst>
                                      </p:cBhvr>
                                      <p:to>
                                        <p:strVal val="visible"/>
                                      </p:to>
                                    </p:set>
                                    <p:animEffect transition="in" filter="fade">
                                      <p:cBhvr>
                                        <p:cTn id="37" dur="2000"/>
                                        <p:tgtEl>
                                          <p:spTgt spid="6">
                                            <p:graphicEl>
                                              <a:dgm id="{830C0F1C-501E-4A41-8084-BC0E6AE84E9C}"/>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1" nodeType="clickEffect">
                                  <p:stCondLst>
                                    <p:cond delay="0"/>
                                  </p:stCondLst>
                                  <p:childTnLst>
                                    <p:set>
                                      <p:cBhvr>
                                        <p:cTn id="41" dur="1" fill="hold">
                                          <p:stCondLst>
                                            <p:cond delay="0"/>
                                          </p:stCondLst>
                                        </p:cTn>
                                        <p:tgtEl>
                                          <p:spTgt spid="6">
                                            <p:graphicEl>
                                              <a:dgm id="{D4785CD4-18D7-49A9-937C-BFA98F5A923A}"/>
                                            </p:graphicEl>
                                          </p:spTgt>
                                        </p:tgtEl>
                                        <p:attrNameLst>
                                          <p:attrName>style.visibility</p:attrName>
                                        </p:attrNameLst>
                                      </p:cBhvr>
                                      <p:to>
                                        <p:strVal val="visible"/>
                                      </p:to>
                                    </p:set>
                                    <p:animEffect transition="in" filter="fade">
                                      <p:cBhvr>
                                        <p:cTn id="42" dur="2000"/>
                                        <p:tgtEl>
                                          <p:spTgt spid="6">
                                            <p:graphicEl>
                                              <a:dgm id="{D4785CD4-18D7-49A9-937C-BFA98F5A923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1">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457200" y="1219200"/>
          <a:ext cx="8382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734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AA28B7DC-394B-4A2F-BA81-2B8B821369A2}" type="slidenum">
              <a:rPr lang="en-US" smtClean="0">
                <a:solidFill>
                  <a:srgbClr val="953735"/>
                </a:solidFill>
                <a:latin typeface="Calibri" pitchFamily="34" charset="0"/>
              </a:rPr>
              <a:pPr eaLnBrk="1" fontAlgn="base" hangingPunct="1">
                <a:spcBef>
                  <a:spcPct val="0"/>
                </a:spcBef>
                <a:spcAft>
                  <a:spcPct val="0"/>
                </a:spcAft>
              </a:pPr>
              <a:t>29</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0"/>
            <a:ext cx="7840662" cy="838200"/>
          </a:xfrm>
        </p:spPr>
        <p:txBody>
          <a:bodyPr/>
          <a:lstStyle/>
          <a:p>
            <a:pPr eaLnBrk="1" hangingPunct="1">
              <a:defRPr/>
            </a:pPr>
            <a:r>
              <a:rPr lang="en-IN" smtClean="0">
                <a:latin typeface="+mn-lt"/>
              </a:rPr>
              <a:t>Keywords</a:t>
            </a:r>
            <a:endParaRPr lang="en-IN">
              <a:latin typeface="+mn-lt"/>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graphicEl>
                                              <a:dgm id="{A7215D88-4A13-4F68-9508-5B244DECBD93}"/>
                                            </p:graphicEl>
                                          </p:spTgt>
                                        </p:tgtEl>
                                        <p:attrNameLst>
                                          <p:attrName>style.visibility</p:attrName>
                                        </p:attrNameLst>
                                      </p:cBhvr>
                                      <p:to>
                                        <p:strVal val="visible"/>
                                      </p:to>
                                    </p:set>
                                    <p:animEffect transition="in" filter="fade">
                                      <p:cBhvr>
                                        <p:cTn id="7" dur="2000"/>
                                        <p:tgtEl>
                                          <p:spTgt spid="7">
                                            <p:graphicEl>
                                              <a:dgm id="{A7215D88-4A13-4F68-9508-5B244DECBD93}"/>
                                            </p:graphic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graphicEl>
                                              <a:dgm id="{9E0345EC-DA69-456B-AC8B-B621504DB152}"/>
                                            </p:graphicEl>
                                          </p:spTgt>
                                        </p:tgtEl>
                                        <p:attrNameLst>
                                          <p:attrName>style.visibility</p:attrName>
                                        </p:attrNameLst>
                                      </p:cBhvr>
                                      <p:to>
                                        <p:strVal val="visible"/>
                                      </p:to>
                                    </p:set>
                                    <p:animEffect transition="in" filter="fade">
                                      <p:cBhvr>
                                        <p:cTn id="11" dur="2000"/>
                                        <p:tgtEl>
                                          <p:spTgt spid="7">
                                            <p:graphicEl>
                                              <a:dgm id="{9E0345EC-DA69-456B-AC8B-B621504DB152}"/>
                                            </p:graphic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7">
                                            <p:graphicEl>
                                              <a:dgm id="{D7A596E4-1915-4D98-841E-2BE0BF140693}"/>
                                            </p:graphicEl>
                                          </p:spTgt>
                                        </p:tgtEl>
                                        <p:attrNameLst>
                                          <p:attrName>style.visibility</p:attrName>
                                        </p:attrNameLst>
                                      </p:cBhvr>
                                      <p:to>
                                        <p:strVal val="visible"/>
                                      </p:to>
                                    </p:set>
                                    <p:animEffect transition="in" filter="fade">
                                      <p:cBhvr>
                                        <p:cTn id="15" dur="2000"/>
                                        <p:tgtEl>
                                          <p:spTgt spid="7">
                                            <p:graphicEl>
                                              <a:dgm id="{D7A596E4-1915-4D98-841E-2BE0BF140693}"/>
                                            </p:graphic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7">
                                            <p:graphicEl>
                                              <a:dgm id="{6D8B1D27-7966-4B10-9A88-BD76074D82CD}"/>
                                            </p:graphicEl>
                                          </p:spTgt>
                                        </p:tgtEl>
                                        <p:attrNameLst>
                                          <p:attrName>style.visibility</p:attrName>
                                        </p:attrNameLst>
                                      </p:cBhvr>
                                      <p:to>
                                        <p:strVal val="visible"/>
                                      </p:to>
                                    </p:set>
                                    <p:animEffect transition="in" filter="fade">
                                      <p:cBhvr>
                                        <p:cTn id="19" dur="2000"/>
                                        <p:tgtEl>
                                          <p:spTgt spid="7">
                                            <p:graphicEl>
                                              <a:dgm id="{6D8B1D27-7966-4B10-9A88-BD76074D82CD}"/>
                                            </p:graphic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7">
                                            <p:graphicEl>
                                              <a:dgm id="{DCBF758D-FEB5-444E-A298-57C63228F421}"/>
                                            </p:graphicEl>
                                          </p:spTgt>
                                        </p:tgtEl>
                                        <p:attrNameLst>
                                          <p:attrName>style.visibility</p:attrName>
                                        </p:attrNameLst>
                                      </p:cBhvr>
                                      <p:to>
                                        <p:strVal val="visible"/>
                                      </p:to>
                                    </p:set>
                                    <p:animEffect transition="in" filter="fade">
                                      <p:cBhvr>
                                        <p:cTn id="23" dur="2000"/>
                                        <p:tgtEl>
                                          <p:spTgt spid="7">
                                            <p:graphicEl>
                                              <a:dgm id="{DCBF758D-FEB5-444E-A298-57C63228F421}"/>
                                            </p:graphic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7">
                                            <p:graphicEl>
                                              <a:dgm id="{BC244AF3-50FB-47FE-A4EF-54C10829A730}"/>
                                            </p:graphicEl>
                                          </p:spTgt>
                                        </p:tgtEl>
                                        <p:attrNameLst>
                                          <p:attrName>style.visibility</p:attrName>
                                        </p:attrNameLst>
                                      </p:cBhvr>
                                      <p:to>
                                        <p:strVal val="visible"/>
                                      </p:to>
                                    </p:set>
                                    <p:animEffect transition="in" filter="fade">
                                      <p:cBhvr>
                                        <p:cTn id="27" dur="2000"/>
                                        <p:tgtEl>
                                          <p:spTgt spid="7">
                                            <p:graphicEl>
                                              <a:dgm id="{BC244AF3-50FB-47FE-A4EF-54C10829A730}"/>
                                            </p:graphic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7">
                                            <p:graphicEl>
                                              <a:dgm id="{09B70059-561C-452B-8431-DF06330F2409}"/>
                                            </p:graphicEl>
                                          </p:spTgt>
                                        </p:tgtEl>
                                        <p:attrNameLst>
                                          <p:attrName>style.visibility</p:attrName>
                                        </p:attrNameLst>
                                      </p:cBhvr>
                                      <p:to>
                                        <p:strVal val="visible"/>
                                      </p:to>
                                    </p:set>
                                    <p:animEffect transition="in" filter="fade">
                                      <p:cBhvr>
                                        <p:cTn id="31" dur="2000"/>
                                        <p:tgtEl>
                                          <p:spTgt spid="7">
                                            <p:graphicEl>
                                              <a:dgm id="{09B70059-561C-452B-8431-DF06330F2409}"/>
                                            </p:graphic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7">
                                            <p:graphicEl>
                                              <a:dgm id="{96B35E1B-B3EA-4B90-88B3-5B676A1B0E78}"/>
                                            </p:graphicEl>
                                          </p:spTgt>
                                        </p:tgtEl>
                                        <p:attrNameLst>
                                          <p:attrName>style.visibility</p:attrName>
                                        </p:attrNameLst>
                                      </p:cBhvr>
                                      <p:to>
                                        <p:strVal val="visible"/>
                                      </p:to>
                                    </p:set>
                                    <p:animEffect transition="in" filter="fade">
                                      <p:cBhvr>
                                        <p:cTn id="35" dur="2000"/>
                                        <p:tgtEl>
                                          <p:spTgt spid="7">
                                            <p:graphicEl>
                                              <a:dgm id="{96B35E1B-B3EA-4B90-88B3-5B676A1B0E7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p:txBody>
          <a:bodyPr/>
          <a:lstStyle/>
          <a:p>
            <a:pPr marL="0" indent="0" eaLnBrk="1" hangingPunct="1">
              <a:buFont typeface="Arial" pitchFamily="34" charset="0"/>
              <a:buNone/>
            </a:pPr>
            <a:endParaRPr dirty="0" smtClean="0"/>
          </a:p>
          <a:p>
            <a:pPr marL="0" indent="0" eaLnBrk="1" hangingPunct="1">
              <a:buFont typeface="Arial" pitchFamily="34" charset="0"/>
              <a:buNone/>
            </a:pPr>
            <a:endParaRPr dirty="0" smtClean="0"/>
          </a:p>
          <a:p>
            <a:pPr marL="0" indent="0" eaLnBrk="1" hangingPunct="1">
              <a:buFont typeface="Arial" pitchFamily="34" charset="0"/>
              <a:buNone/>
            </a:pPr>
            <a:endParaRPr dirty="0" smtClean="0"/>
          </a:p>
        </p:txBody>
      </p:sp>
      <p:sp>
        <p:nvSpPr>
          <p:cNvPr id="25603" name="Slide Number Placeholder 3"/>
          <p:cNvSpPr>
            <a:spLocks noGrp="1"/>
          </p:cNvSpPr>
          <p:nvPr>
            <p:ph type="sldNum" sz="quarter" idx="10"/>
          </p:nvPr>
        </p:nvSpPr>
        <p:spPr bwMode="auto">
          <a:xfrm>
            <a:off x="152400" y="6427788"/>
            <a:ext cx="457200" cy="277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6EBE2444-C5AF-4212-B1F2-879322F9CE21}" type="slidenum">
              <a:rPr lang="en-US" smtClean="0">
                <a:solidFill>
                  <a:srgbClr val="953735"/>
                </a:solidFill>
                <a:latin typeface="Calibri" pitchFamily="34" charset="0"/>
              </a:rPr>
              <a:pPr eaLnBrk="1" fontAlgn="base" hangingPunct="1">
                <a:spcBef>
                  <a:spcPct val="0"/>
                </a:spcBef>
                <a:spcAft>
                  <a:spcPct val="0"/>
                </a:spcAft>
              </a:pPr>
              <a:t>3</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0"/>
            <a:ext cx="7840662" cy="838200"/>
          </a:xfrm>
        </p:spPr>
        <p:txBody>
          <a:bodyPr/>
          <a:lstStyle/>
          <a:p>
            <a:pPr eaLnBrk="1" hangingPunct="1">
              <a:defRPr/>
            </a:pPr>
            <a:r>
              <a:rPr lang="en-US" dirty="0" smtClean="0">
                <a:latin typeface="+mn-lt"/>
              </a:rPr>
              <a:t>Overview</a:t>
            </a:r>
            <a:endParaRPr lang="en-US" dirty="0">
              <a:latin typeface="+mn-lt"/>
            </a:endParaRPr>
          </a:p>
        </p:txBody>
      </p:sp>
      <p:sp>
        <p:nvSpPr>
          <p:cNvPr id="8" name="Oval Callout 7"/>
          <p:cNvSpPr/>
          <p:nvPr/>
        </p:nvSpPr>
        <p:spPr>
          <a:xfrm>
            <a:off x="568325" y="1374349"/>
            <a:ext cx="4075113" cy="1524000"/>
          </a:xfrm>
          <a:prstGeom prst="wedgeEllipseCallout">
            <a:avLst>
              <a:gd name="adj1" fmla="val -28803"/>
              <a:gd name="adj2" fmla="val 91900"/>
            </a:avLst>
          </a:prstGeom>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bg1"/>
                </a:solidFill>
              </a:rPr>
              <a:t>Now that you have learnt all about data structures, you will learn how control structures play an important role in programming.</a:t>
            </a:r>
          </a:p>
        </p:txBody>
      </p:sp>
      <p:pic>
        <p:nvPicPr>
          <p:cNvPr id="25606" name="Picture 2" descr="D:\Pictures\Suc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906838"/>
            <a:ext cx="225742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550" y="2968625"/>
            <a:ext cx="1585913"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9638" y="3013075"/>
            <a:ext cx="14986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9"/>
          <p:cNvSpPr txBox="1">
            <a:spLocks noChangeArrowheads="1"/>
          </p:cNvSpPr>
          <p:nvPr/>
        </p:nvSpPr>
        <p:spPr bwMode="auto">
          <a:xfrm>
            <a:off x="5300663" y="3525838"/>
            <a:ext cx="1524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400" b="1">
                <a:ea typeface="MS PGothic" pitchFamily="34" charset="-128"/>
              </a:rPr>
              <a:t>Control Structures</a:t>
            </a:r>
          </a:p>
        </p:txBody>
      </p:sp>
      <p:pic>
        <p:nvPicPr>
          <p:cNvPr id="15" name="Picture 14" descr="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4475" y="1905000"/>
            <a:ext cx="1500188"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2862263"/>
            <a:ext cx="1500188"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9100" y="4473575"/>
            <a:ext cx="150177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descr="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238" y="4625975"/>
            <a:ext cx="150177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29"/>
          <p:cNvSpPr txBox="1">
            <a:spLocks noChangeArrowheads="1"/>
          </p:cNvSpPr>
          <p:nvPr/>
        </p:nvSpPr>
        <p:spPr bwMode="auto">
          <a:xfrm>
            <a:off x="5311775" y="2354263"/>
            <a:ext cx="1525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400" b="1">
                <a:ea typeface="MS PGothic" pitchFamily="34" charset="-128"/>
              </a:rPr>
              <a:t>IF</a:t>
            </a:r>
          </a:p>
        </p:txBody>
      </p:sp>
      <p:sp>
        <p:nvSpPr>
          <p:cNvPr id="20" name="TextBox 29"/>
          <p:cNvSpPr txBox="1">
            <a:spLocks noChangeArrowheads="1"/>
          </p:cNvSpPr>
          <p:nvPr/>
        </p:nvSpPr>
        <p:spPr bwMode="auto">
          <a:xfrm>
            <a:off x="7162800" y="3330575"/>
            <a:ext cx="152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400" b="1" dirty="0">
                <a:ea typeface="MS PGothic" pitchFamily="34" charset="-128"/>
              </a:rPr>
              <a:t>IF-ELSE</a:t>
            </a:r>
          </a:p>
        </p:txBody>
      </p:sp>
      <p:sp>
        <p:nvSpPr>
          <p:cNvPr id="21" name="TextBox 29"/>
          <p:cNvSpPr txBox="1">
            <a:spLocks noChangeArrowheads="1"/>
          </p:cNvSpPr>
          <p:nvPr/>
        </p:nvSpPr>
        <p:spPr bwMode="auto">
          <a:xfrm>
            <a:off x="6769100" y="4937125"/>
            <a:ext cx="15255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400" b="1" dirty="0">
                <a:ea typeface="MS PGothic" pitchFamily="34" charset="-128"/>
              </a:rPr>
              <a:t>WHILE</a:t>
            </a:r>
          </a:p>
        </p:txBody>
      </p:sp>
      <p:sp>
        <p:nvSpPr>
          <p:cNvPr id="22" name="TextBox 29"/>
          <p:cNvSpPr txBox="1">
            <a:spLocks noChangeArrowheads="1"/>
          </p:cNvSpPr>
          <p:nvPr/>
        </p:nvSpPr>
        <p:spPr bwMode="auto">
          <a:xfrm>
            <a:off x="4425950" y="5091113"/>
            <a:ext cx="15240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400" b="1">
                <a:ea typeface="MS PGothic" pitchFamily="34" charset="-128"/>
              </a:rPr>
              <a:t>DO-WHILE</a:t>
            </a:r>
          </a:p>
        </p:txBody>
      </p:sp>
      <p:sp>
        <p:nvSpPr>
          <p:cNvPr id="23" name="TextBox 29"/>
          <p:cNvSpPr txBox="1">
            <a:spLocks noChangeArrowheads="1"/>
          </p:cNvSpPr>
          <p:nvPr/>
        </p:nvSpPr>
        <p:spPr bwMode="auto">
          <a:xfrm>
            <a:off x="3449638" y="3479800"/>
            <a:ext cx="1525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400" b="1">
                <a:ea typeface="MS PGothic" pitchFamily="34" charset="-128"/>
              </a:rPr>
              <a:t>FOR</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560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par>
                          <p:cTn id="11" fill="hold" nodeType="afterGroup">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000"/>
                                        <p:tgtEl>
                                          <p:spTgt spid="14"/>
                                        </p:tgtEl>
                                      </p:cBhvr>
                                    </p:animEffect>
                                  </p:childTnLst>
                                </p:cTn>
                              </p:par>
                            </p:childTnLst>
                          </p:cTn>
                        </p:par>
                        <p:par>
                          <p:cTn id="15" fill="hold">
                            <p:stCondLst>
                              <p:cond delay="4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2000"/>
                                        <p:tgtEl>
                                          <p:spTgt spid="12"/>
                                        </p:tgtEl>
                                      </p:cBhvr>
                                    </p:animEffect>
                                  </p:childTnLst>
                                </p:cTn>
                              </p:par>
                            </p:childTnLst>
                          </p:cTn>
                        </p:par>
                        <p:par>
                          <p:cTn id="19" fill="hold" nodeType="afterGroup">
                            <p:stCondLst>
                              <p:cond delay="6000"/>
                            </p:stCondLst>
                            <p:childTnLst>
                              <p:par>
                                <p:cTn id="20" presetID="10"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2000"/>
                                        <p:tgtEl>
                                          <p:spTgt spid="15"/>
                                        </p:tgtEl>
                                      </p:cBhvr>
                                    </p:animEffect>
                                  </p:childTnLst>
                                </p:cTn>
                              </p:par>
                            </p:childTnLst>
                          </p:cTn>
                        </p:par>
                        <p:par>
                          <p:cTn id="23" fill="hold">
                            <p:stCondLst>
                              <p:cond delay="8000"/>
                            </p:stCondLst>
                            <p:childTnLst>
                              <p:par>
                                <p:cTn id="24" presetID="10" presetClass="entr" presetSubtype="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2000"/>
                                        <p:tgtEl>
                                          <p:spTgt spid="19"/>
                                        </p:tgtEl>
                                      </p:cBhvr>
                                    </p:animEffect>
                                  </p:childTnLst>
                                </p:cTn>
                              </p:par>
                            </p:childTnLst>
                          </p:cTn>
                        </p:par>
                        <p:par>
                          <p:cTn id="27" fill="hold" nodeType="afterGroup">
                            <p:stCondLst>
                              <p:cond delay="10000"/>
                            </p:stCondLst>
                            <p:childTnLst>
                              <p:par>
                                <p:cTn id="28" presetID="10"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2000"/>
                                        <p:tgtEl>
                                          <p:spTgt spid="16"/>
                                        </p:tgtEl>
                                      </p:cBhvr>
                                    </p:animEffect>
                                  </p:childTnLst>
                                </p:cTn>
                              </p:par>
                            </p:childTnLst>
                          </p:cTn>
                        </p:par>
                        <p:par>
                          <p:cTn id="31" fill="hold">
                            <p:stCondLst>
                              <p:cond delay="12000"/>
                            </p:stCondLst>
                            <p:childTnLst>
                              <p:par>
                                <p:cTn id="32" presetID="10"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2000"/>
                                        <p:tgtEl>
                                          <p:spTgt spid="20"/>
                                        </p:tgtEl>
                                      </p:cBhvr>
                                    </p:animEffect>
                                  </p:childTnLst>
                                </p:cTn>
                              </p:par>
                            </p:childTnLst>
                          </p:cTn>
                        </p:par>
                        <p:par>
                          <p:cTn id="35" fill="hold" nodeType="afterGroup">
                            <p:stCondLst>
                              <p:cond delay="14000"/>
                            </p:stCondLst>
                            <p:childTnLst>
                              <p:par>
                                <p:cTn id="36" presetID="10" presetClass="entr" presetSubtype="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2000"/>
                                        <p:tgtEl>
                                          <p:spTgt spid="21"/>
                                        </p:tgtEl>
                                      </p:cBhvr>
                                    </p:animEffect>
                                  </p:childTnLst>
                                </p:cTn>
                              </p:par>
                            </p:childTnLst>
                          </p:cTn>
                        </p:par>
                        <p:par>
                          <p:cTn id="39" fill="hold">
                            <p:stCondLst>
                              <p:cond delay="16000"/>
                            </p:stCondLst>
                            <p:childTnLst>
                              <p:par>
                                <p:cTn id="40" presetID="10"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2000"/>
                                        <p:tgtEl>
                                          <p:spTgt spid="17"/>
                                        </p:tgtEl>
                                      </p:cBhvr>
                                    </p:animEffect>
                                  </p:childTnLst>
                                </p:cTn>
                              </p:par>
                            </p:childTnLst>
                          </p:cTn>
                        </p:par>
                        <p:par>
                          <p:cTn id="43" fill="hold" nodeType="afterGroup">
                            <p:stCondLst>
                              <p:cond delay="18000"/>
                            </p:stCondLst>
                            <p:childTnLst>
                              <p:par>
                                <p:cTn id="44" presetID="10" presetClass="entr" presetSubtype="0" fill="hold"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2000"/>
                                        <p:tgtEl>
                                          <p:spTgt spid="18"/>
                                        </p:tgtEl>
                                      </p:cBhvr>
                                    </p:animEffect>
                                  </p:childTnLst>
                                </p:cTn>
                              </p:par>
                            </p:childTnLst>
                          </p:cTn>
                        </p:par>
                        <p:par>
                          <p:cTn id="47" fill="hold">
                            <p:stCondLst>
                              <p:cond delay="20000"/>
                            </p:stCondLst>
                            <p:childTnLst>
                              <p:par>
                                <p:cTn id="48" presetID="10" presetClass="entr" presetSubtype="0"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2000"/>
                                        <p:tgtEl>
                                          <p:spTgt spid="22"/>
                                        </p:tgtEl>
                                      </p:cBhvr>
                                    </p:animEffect>
                                  </p:childTnLst>
                                </p:cTn>
                              </p:par>
                            </p:childTnLst>
                          </p:cTn>
                        </p:par>
                        <p:par>
                          <p:cTn id="51" fill="hold" nodeType="afterGroup">
                            <p:stCondLst>
                              <p:cond delay="22000"/>
                            </p:stCondLst>
                            <p:childTnLst>
                              <p:par>
                                <p:cTn id="52" presetID="10" presetClass="entr" presetSubtype="0" fill="hold"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2000"/>
                                        <p:tgtEl>
                                          <p:spTgt spid="13"/>
                                        </p:tgtEl>
                                      </p:cBhvr>
                                    </p:animEffect>
                                  </p:childTnLst>
                                </p:cTn>
                              </p:par>
                            </p:childTnLst>
                          </p:cTn>
                        </p:par>
                        <p:par>
                          <p:cTn id="55" fill="hold">
                            <p:stCondLst>
                              <p:cond delay="24000"/>
                            </p:stCondLst>
                            <p:childTnLst>
                              <p:par>
                                <p:cTn id="56" presetID="10" presetClass="entr" presetSubtype="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p:bldP spid="19" grpId="0"/>
      <p:bldP spid="20" grpId="0"/>
      <p:bldP spid="21" grpId="0"/>
      <p:bldP spid="22" grpId="0"/>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4648200" cy="4525963"/>
          </a:xfrm>
        </p:spPr>
        <p:txBody>
          <a:bodyPr/>
          <a:lstStyle/>
          <a:p>
            <a:pPr indent="-285750" eaLnBrk="1" hangingPunct="1">
              <a:defRPr/>
            </a:pPr>
            <a:r>
              <a:rPr dirty="0" smtClean="0"/>
              <a:t>The key points covered in this chapter are:</a:t>
            </a:r>
          </a:p>
          <a:p>
            <a:pPr lvl="1" eaLnBrk="1" hangingPunct="1">
              <a:defRPr/>
            </a:pPr>
            <a:r>
              <a:rPr dirty="0" smtClean="0"/>
              <a:t>Types of decision control structures are:</a:t>
            </a:r>
          </a:p>
          <a:p>
            <a:pPr marL="1200150" lvl="2" eaLnBrk="1" hangingPunct="1">
              <a:defRPr/>
            </a:pPr>
            <a:r>
              <a:rPr dirty="0" smtClean="0"/>
              <a:t>if-statement</a:t>
            </a:r>
          </a:p>
          <a:p>
            <a:pPr marL="1200150" lvl="2" eaLnBrk="1" hangingPunct="1">
              <a:defRPr/>
            </a:pPr>
            <a:r>
              <a:rPr dirty="0" smtClean="0"/>
              <a:t>if-else-statement</a:t>
            </a:r>
          </a:p>
          <a:p>
            <a:pPr marL="1200150" lvl="2" eaLnBrk="1" hangingPunct="1">
              <a:defRPr/>
            </a:pPr>
            <a:r>
              <a:rPr dirty="0" smtClean="0"/>
              <a:t>if-else if-statement</a:t>
            </a:r>
          </a:p>
          <a:p>
            <a:pPr lvl="1" eaLnBrk="1" hangingPunct="1">
              <a:defRPr/>
            </a:pPr>
            <a:r>
              <a:rPr dirty="0" smtClean="0"/>
              <a:t>The types of Repetition Control Structures are:</a:t>
            </a:r>
          </a:p>
          <a:p>
            <a:pPr marL="1200150" lvl="2" eaLnBrk="1" hangingPunct="1">
              <a:defRPr/>
            </a:pPr>
            <a:r>
              <a:rPr dirty="0" smtClean="0"/>
              <a:t>while</a:t>
            </a:r>
          </a:p>
          <a:p>
            <a:pPr marL="1200150" lvl="2" eaLnBrk="1" hangingPunct="1">
              <a:defRPr/>
            </a:pPr>
            <a:r>
              <a:rPr dirty="0" smtClean="0"/>
              <a:t>do-while</a:t>
            </a:r>
          </a:p>
          <a:p>
            <a:pPr marL="1200150" lvl="2" eaLnBrk="1" hangingPunct="1">
              <a:defRPr/>
            </a:pPr>
            <a:r>
              <a:rPr dirty="0" smtClean="0"/>
              <a:t>For</a:t>
            </a:r>
            <a:endParaRPr dirty="0"/>
          </a:p>
        </p:txBody>
      </p:sp>
      <p:sp>
        <p:nvSpPr>
          <p:cNvPr id="3" name="Title 2"/>
          <p:cNvSpPr>
            <a:spLocks noGrp="1"/>
          </p:cNvSpPr>
          <p:nvPr>
            <p:ph type="title"/>
          </p:nvPr>
        </p:nvSpPr>
        <p:spPr>
          <a:xfrm>
            <a:off x="1303338" y="0"/>
            <a:ext cx="7840662" cy="838200"/>
          </a:xfrm>
        </p:spPr>
        <p:txBody>
          <a:bodyPr/>
          <a:lstStyle/>
          <a:p>
            <a:pPr eaLnBrk="1" hangingPunct="1">
              <a:defRPr/>
            </a:pPr>
            <a:r>
              <a:rPr lang="en-US" smtClean="0"/>
              <a:t>Summary</a:t>
            </a:r>
            <a:endParaRPr lang="en-US"/>
          </a:p>
        </p:txBody>
      </p:sp>
      <p:sp>
        <p:nvSpPr>
          <p:cNvPr id="5837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0E4B8230-F31C-4C23-BFCB-7655A1DB257F}" type="slidenum">
              <a:rPr lang="en-US" smtClean="0">
                <a:latin typeface="Calibri" pitchFamily="34" charset="0"/>
              </a:rPr>
              <a:pPr eaLnBrk="1" fontAlgn="base" hangingPunct="1">
                <a:spcBef>
                  <a:spcPct val="0"/>
                </a:spcBef>
                <a:spcAft>
                  <a:spcPct val="0"/>
                </a:spcAft>
              </a:pPr>
              <a:t>30</a:t>
            </a:fld>
            <a:endParaRPr lang="en-US" smtClean="0">
              <a:latin typeface="Calibri" pitchFamily="34" charset="0"/>
            </a:endParaRPr>
          </a:p>
        </p:txBody>
      </p:sp>
      <p:pic>
        <p:nvPicPr>
          <p:cNvPr id="583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8650" y="0"/>
            <a:ext cx="8953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Content Placeholder 12"/>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648200" y="1808163"/>
            <a:ext cx="4038600" cy="4110037"/>
          </a:xfrm>
          <a:noFill/>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nodeType="afterEffect">
                                  <p:stCondLst>
                                    <p:cond delay="0"/>
                                  </p:stCondLst>
                                  <p:childTnLst>
                                    <p:animRot by="21600000">
                                      <p:cBhvr>
                                        <p:cTn id="6" dur="2000" fill="hold"/>
                                        <p:tgtEl>
                                          <p:spTgt spid="13"/>
                                        </p:tgtEl>
                                        <p:attrNameLst>
                                          <p:attrName>r</p:attrName>
                                        </p:attrNameLst>
                                      </p:cBhvr>
                                    </p:animRot>
                                  </p:childTnLst>
                                </p:cTn>
                              </p:par>
                            </p:childTnLst>
                          </p:cTn>
                        </p:par>
                        <p:par>
                          <p:cTn id="7" fill="hold" nodeType="with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2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1" dur="2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2" fill="hold" nodeType="withGroup">
                            <p:stCondLst>
                              <p:cond delay="4000"/>
                            </p:stCondLst>
                            <p:childTnLst>
                              <p:par>
                                <p:cTn id="13" presetID="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2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6000"/>
                            </p:stCondLst>
                            <p:childTnLst>
                              <p:par>
                                <p:cTn id="18" presetID="2" presetClass="entr" presetSubtype="8"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2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1" dur="2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8000"/>
                            </p:stCondLst>
                            <p:childTnLst>
                              <p:par>
                                <p:cTn id="23" presetID="2" presetClass="entr" presetSubtype="8"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2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27" fill="hold">
                            <p:stCondLst>
                              <p:cond delay="10000"/>
                            </p:stCondLst>
                            <p:childTnLst>
                              <p:par>
                                <p:cTn id="28" presetID="2" presetClass="entr" presetSubtype="8" fill="hold" grpId="0" nodeType="after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 calcmode="lin" valueType="num">
                                      <p:cBhvr additive="base">
                                        <p:cTn id="30" dur="2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1" dur="2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32" fill="hold" nodeType="withGroup">
                            <p:stCondLst>
                              <p:cond delay="12000"/>
                            </p:stCondLst>
                            <p:childTnLst>
                              <p:par>
                                <p:cTn id="33" presetID="2" presetClass="entr" presetSubtype="8" fill="hold" grpId="0" nodeType="after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additive="base">
                                        <p:cTn id="35" dur="20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6" dur="2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par>
                          <p:cTn id="37" fill="hold">
                            <p:stCondLst>
                              <p:cond delay="14000"/>
                            </p:stCondLst>
                            <p:childTnLst>
                              <p:par>
                                <p:cTn id="38" presetID="2" presetClass="entr" presetSubtype="8" fill="hold" grpId="0" nodeType="after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 calcmode="lin" valueType="num">
                                      <p:cBhvr additive="base">
                                        <p:cTn id="40" dur="20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41" dur="20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par>
                          <p:cTn id="42" fill="hold">
                            <p:stCondLst>
                              <p:cond delay="16000"/>
                            </p:stCondLst>
                            <p:childTnLst>
                              <p:par>
                                <p:cTn id="43" presetID="2" presetClass="entr" presetSubtype="8" fill="hold" grpId="0" nodeType="after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 calcmode="lin" valueType="num">
                                      <p:cBhvr additive="base">
                                        <p:cTn id="45" dur="20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46" dur="20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par>
                          <p:cTn id="47" fill="hold">
                            <p:stCondLst>
                              <p:cond delay="18000"/>
                            </p:stCondLst>
                            <p:childTnLst>
                              <p:par>
                                <p:cTn id="48" presetID="2" presetClass="entr" presetSubtype="8" fill="hold" grpId="0" nodeType="afterEffect">
                                  <p:stCondLst>
                                    <p:cond delay="0"/>
                                  </p:stCondLst>
                                  <p:childTnLst>
                                    <p:set>
                                      <p:cBhvr>
                                        <p:cTn id="49" dur="1" fill="hold">
                                          <p:stCondLst>
                                            <p:cond delay="0"/>
                                          </p:stCondLst>
                                        </p:cTn>
                                        <p:tgtEl>
                                          <p:spTgt spid="2">
                                            <p:txEl>
                                              <p:pRg st="8" end="8"/>
                                            </p:txEl>
                                          </p:spTgt>
                                        </p:tgtEl>
                                        <p:attrNameLst>
                                          <p:attrName>style.visibility</p:attrName>
                                        </p:attrNameLst>
                                      </p:cBhvr>
                                      <p:to>
                                        <p:strVal val="visible"/>
                                      </p:to>
                                    </p:set>
                                    <p:anim calcmode="lin" valueType="num">
                                      <p:cBhvr additive="base">
                                        <p:cTn id="50" dur="200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51" dur="2000" fill="hold"/>
                                        <p:tgtEl>
                                          <p:spTgt spid="2">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4572000" cy="4525963"/>
          </a:xfrm>
        </p:spPr>
        <p:txBody>
          <a:bodyPr/>
          <a:lstStyle/>
          <a:p>
            <a:pPr marL="765810" lvl="1" indent="-365760" eaLnBrk="1" hangingPunct="1">
              <a:spcBef>
                <a:spcPts val="0"/>
              </a:spcBef>
              <a:defRPr/>
            </a:pPr>
            <a:r>
              <a:rPr dirty="0" smtClean="0"/>
              <a:t>The only legal expression in an if- statement is a </a:t>
            </a:r>
            <a:r>
              <a:rPr dirty="0" err="1" smtClean="0"/>
              <a:t>boolean</a:t>
            </a:r>
            <a:r>
              <a:rPr dirty="0" smtClean="0"/>
              <a:t> expression. In other words, an expression that resolves to a </a:t>
            </a:r>
            <a:r>
              <a:rPr dirty="0" err="1" smtClean="0"/>
              <a:t>boolean</a:t>
            </a:r>
            <a:r>
              <a:rPr dirty="0" smtClean="0"/>
              <a:t> or a </a:t>
            </a:r>
            <a:r>
              <a:rPr dirty="0" err="1" smtClean="0"/>
              <a:t>boolean</a:t>
            </a:r>
            <a:r>
              <a:rPr dirty="0" smtClean="0"/>
              <a:t> variable is a legal expression.</a:t>
            </a:r>
          </a:p>
          <a:p>
            <a:pPr marL="765810" lvl="1" indent="-365760" eaLnBrk="1" hangingPunct="1">
              <a:spcBef>
                <a:spcPts val="0"/>
              </a:spcBef>
              <a:defRPr/>
            </a:pPr>
            <a:r>
              <a:rPr dirty="0" smtClean="0"/>
              <a:t>Boolean assignments (=) can be mistaken for </a:t>
            </a:r>
            <a:r>
              <a:rPr dirty="0" err="1" smtClean="0"/>
              <a:t>boolean</a:t>
            </a:r>
            <a:r>
              <a:rPr dirty="0" smtClean="0"/>
              <a:t> equality (==) tests.</a:t>
            </a:r>
          </a:p>
          <a:p>
            <a:pPr marL="765810" lvl="1" indent="-365760" eaLnBrk="1" hangingPunct="1">
              <a:spcBef>
                <a:spcPts val="0"/>
              </a:spcBef>
              <a:defRPr/>
            </a:pPr>
            <a:r>
              <a:rPr dirty="0" smtClean="0"/>
              <a:t>Curly braces are optional for If blocks that have only one conditional statement. But some indentations can also be misleading.</a:t>
            </a:r>
          </a:p>
          <a:p>
            <a:pPr marL="765810" lvl="1" indent="-365760" eaLnBrk="1" hangingPunct="1">
              <a:spcBef>
                <a:spcPts val="0"/>
              </a:spcBef>
              <a:defRPr/>
            </a:pPr>
            <a:r>
              <a:rPr dirty="0" smtClean="0"/>
              <a:t>Switch statements can evaluate only to </a:t>
            </a:r>
            <a:r>
              <a:rPr dirty="0" err="1" smtClean="0"/>
              <a:t>enums</a:t>
            </a:r>
            <a:r>
              <a:rPr dirty="0" smtClean="0"/>
              <a:t> or the byte, short, </a:t>
            </a:r>
            <a:r>
              <a:rPr dirty="0" err="1" smtClean="0"/>
              <a:t>int</a:t>
            </a:r>
            <a:r>
              <a:rPr dirty="0" smtClean="0"/>
              <a:t>, and char data types.</a:t>
            </a:r>
          </a:p>
          <a:p>
            <a:pPr marL="0" indent="-365760" eaLnBrk="1" hangingPunct="1">
              <a:lnSpc>
                <a:spcPct val="120000"/>
              </a:lnSpc>
              <a:spcBef>
                <a:spcPts val="0"/>
              </a:spcBef>
              <a:defRPr/>
            </a:pPr>
            <a:endParaRPr sz="2400" dirty="0" smtClean="0"/>
          </a:p>
          <a:p>
            <a:pPr marL="0" indent="-365760" eaLnBrk="1" hangingPunct="1">
              <a:lnSpc>
                <a:spcPct val="120000"/>
              </a:lnSpc>
              <a:spcBef>
                <a:spcPts val="0"/>
              </a:spcBef>
              <a:defRPr/>
            </a:pPr>
            <a:endParaRPr sz="2400" dirty="0" smtClean="0"/>
          </a:p>
          <a:p>
            <a:pPr marL="0" indent="-365760" eaLnBrk="1" hangingPunct="1">
              <a:lnSpc>
                <a:spcPct val="120000"/>
              </a:lnSpc>
              <a:spcBef>
                <a:spcPts val="0"/>
              </a:spcBef>
              <a:defRPr/>
            </a:pPr>
            <a:endParaRPr sz="2400" dirty="0" smtClean="0"/>
          </a:p>
          <a:p>
            <a:pPr marL="0" indent="-365760" eaLnBrk="1" hangingPunct="1">
              <a:lnSpc>
                <a:spcPct val="120000"/>
              </a:lnSpc>
              <a:spcBef>
                <a:spcPts val="0"/>
              </a:spcBef>
              <a:buFont typeface="Arial" pitchFamily="34" charset="0"/>
              <a:buNone/>
              <a:defRPr/>
            </a:pPr>
            <a:endParaRPr sz="2400" dirty="0" smtClean="0"/>
          </a:p>
          <a:p>
            <a:pPr marL="0" lvl="1" indent="-365760" eaLnBrk="1" hangingPunct="1">
              <a:lnSpc>
                <a:spcPct val="120000"/>
              </a:lnSpc>
              <a:spcBef>
                <a:spcPts val="0"/>
              </a:spcBef>
              <a:defRPr/>
            </a:pPr>
            <a:endParaRPr dirty="0" smtClean="0"/>
          </a:p>
          <a:p>
            <a:pPr marL="0" lvl="1" indent="-365760" eaLnBrk="1" hangingPunct="1">
              <a:lnSpc>
                <a:spcPct val="120000"/>
              </a:lnSpc>
              <a:spcBef>
                <a:spcPts val="0"/>
              </a:spcBef>
              <a:defRPr/>
            </a:pPr>
            <a:endParaRPr dirty="0"/>
          </a:p>
        </p:txBody>
      </p:sp>
      <p:sp>
        <p:nvSpPr>
          <p:cNvPr id="3" name="Title 2"/>
          <p:cNvSpPr>
            <a:spLocks noGrp="1"/>
          </p:cNvSpPr>
          <p:nvPr>
            <p:ph type="title"/>
          </p:nvPr>
        </p:nvSpPr>
        <p:spPr>
          <a:xfrm>
            <a:off x="1303338" y="0"/>
            <a:ext cx="7840662" cy="838200"/>
          </a:xfrm>
        </p:spPr>
        <p:txBody>
          <a:bodyPr/>
          <a:lstStyle/>
          <a:p>
            <a:pPr eaLnBrk="1" hangingPunct="1">
              <a:defRPr/>
            </a:pPr>
            <a:r>
              <a:rPr lang="en-US" smtClean="0">
                <a:latin typeface="+mn-lt"/>
              </a:rPr>
              <a:t>Summary</a:t>
            </a:r>
            <a:endParaRPr lang="en-US">
              <a:latin typeface="+mn-lt"/>
            </a:endParaRPr>
          </a:p>
        </p:txBody>
      </p:sp>
      <p:sp>
        <p:nvSpPr>
          <p:cNvPr id="5939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BC1950FB-AEFD-4421-A0BE-49EC41F02679}" type="slidenum">
              <a:rPr lang="en-US" smtClean="0">
                <a:solidFill>
                  <a:srgbClr val="953735"/>
                </a:solidFill>
                <a:latin typeface="Calibri" pitchFamily="34" charset="0"/>
              </a:rPr>
              <a:pPr eaLnBrk="1" fontAlgn="base" hangingPunct="1">
                <a:spcBef>
                  <a:spcPct val="0"/>
                </a:spcBef>
                <a:spcAft>
                  <a:spcPct val="0"/>
                </a:spcAft>
              </a:pPr>
              <a:t>31</a:t>
            </a:fld>
            <a:endParaRPr lang="en-US" smtClean="0">
              <a:solidFill>
                <a:srgbClr val="953735"/>
              </a:solidFill>
              <a:latin typeface="Calibri" pitchFamily="34" charset="0"/>
            </a:endParaRPr>
          </a:p>
        </p:txBody>
      </p:sp>
      <p:pic>
        <p:nvPicPr>
          <p:cNvPr id="593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8650" y="0"/>
            <a:ext cx="8953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648200" y="1808163"/>
            <a:ext cx="4038600" cy="4110037"/>
          </a:xfrm>
          <a:noFill/>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nodeType="withEffect">
                                  <p:stCondLst>
                                    <p:cond delay="0"/>
                                  </p:stCondLst>
                                  <p:childTnLst>
                                    <p:animRot by="21600000">
                                      <p:cBhvr>
                                        <p:cTn id="6" dur="2000" fill="hold"/>
                                        <p:tgtEl>
                                          <p:spTgt spid="7"/>
                                        </p:tgtEl>
                                        <p:attrNameLst>
                                          <p:attrName>r</p:attrName>
                                        </p:attrNameLst>
                                      </p:cBhvr>
                                    </p:animRo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2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2" dur="2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additive="base">
                                        <p:cTn id="17" dur="2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8" dur="2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 calcmode="lin" valueType="num">
                                      <p:cBhvr additive="base">
                                        <p:cTn id="23" dur="2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4" dur="2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 calcmode="lin" valueType="num">
                                      <p:cBhvr additive="base">
                                        <p:cTn id="29" dur="2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4495800" cy="4525963"/>
          </a:xfrm>
        </p:spPr>
        <p:txBody>
          <a:bodyPr/>
          <a:lstStyle/>
          <a:p>
            <a:pPr marL="765810" lvl="1" indent="-365760" eaLnBrk="1" hangingPunct="1">
              <a:spcBef>
                <a:spcPts val="0"/>
              </a:spcBef>
              <a:defRPr/>
            </a:pPr>
            <a:r>
              <a:rPr dirty="0" smtClean="0"/>
              <a:t>The case constant must be a literal or final variable, or a constant expression, including an enum. You cannot have a case that includes a variable that is not final, or a range of values.</a:t>
            </a:r>
          </a:p>
          <a:p>
            <a:pPr marL="765810" lvl="1" indent="-365760" eaLnBrk="1" hangingPunct="1">
              <a:spcBef>
                <a:spcPts val="0"/>
              </a:spcBef>
              <a:defRPr/>
            </a:pPr>
            <a:r>
              <a:rPr dirty="0" smtClean="0"/>
              <a:t>The default keyword can be located anywhere in the switch block.</a:t>
            </a:r>
          </a:p>
          <a:p>
            <a:pPr marL="400050" lvl="1" indent="-365760" eaLnBrk="1" hangingPunct="1">
              <a:spcBef>
                <a:spcPts val="0"/>
              </a:spcBef>
              <a:defRPr/>
            </a:pPr>
            <a:endParaRPr dirty="0" smtClean="0"/>
          </a:p>
          <a:p>
            <a:pPr marL="400050" lvl="1" indent="-365760" eaLnBrk="1" hangingPunct="1">
              <a:spcBef>
                <a:spcPts val="0"/>
              </a:spcBef>
              <a:defRPr/>
            </a:pPr>
            <a:endParaRPr dirty="0"/>
          </a:p>
        </p:txBody>
      </p:sp>
      <p:sp>
        <p:nvSpPr>
          <p:cNvPr id="3" name="Title 2"/>
          <p:cNvSpPr>
            <a:spLocks noGrp="1"/>
          </p:cNvSpPr>
          <p:nvPr>
            <p:ph type="title"/>
          </p:nvPr>
        </p:nvSpPr>
        <p:spPr/>
        <p:txBody>
          <a:bodyPr/>
          <a:lstStyle/>
          <a:p>
            <a:pPr eaLnBrk="1" hangingPunct="1">
              <a:defRPr/>
            </a:pPr>
            <a:r>
              <a:rPr lang="en-US" smtClean="0">
                <a:latin typeface="+mn-lt"/>
              </a:rPr>
              <a:t>Summary</a:t>
            </a:r>
            <a:endParaRPr lang="en-US">
              <a:latin typeface="+mn-lt"/>
            </a:endParaRPr>
          </a:p>
        </p:txBody>
      </p:sp>
      <p:sp>
        <p:nvSpPr>
          <p:cNvPr id="6041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450F9A8F-6813-4F8E-8EFB-6C4F5DC4C2D9}" type="slidenum">
              <a:rPr lang="en-US" smtClean="0">
                <a:solidFill>
                  <a:srgbClr val="953735"/>
                </a:solidFill>
                <a:latin typeface="Calibri" pitchFamily="34" charset="0"/>
              </a:rPr>
              <a:pPr eaLnBrk="1" fontAlgn="base" hangingPunct="1">
                <a:spcBef>
                  <a:spcPct val="0"/>
                </a:spcBef>
                <a:spcAft>
                  <a:spcPct val="0"/>
                </a:spcAft>
              </a:pPr>
              <a:t>32</a:t>
            </a:fld>
            <a:endParaRPr lang="en-US" smtClean="0">
              <a:solidFill>
                <a:srgbClr val="953735"/>
              </a:solidFill>
              <a:latin typeface="Calibri" pitchFamily="34" charset="0"/>
            </a:endParaRPr>
          </a:p>
        </p:txBody>
      </p:sp>
      <p:pic>
        <p:nvPicPr>
          <p:cNvPr id="604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8650" y="0"/>
            <a:ext cx="8953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648200" y="1807607"/>
            <a:ext cx="4038600" cy="4111149"/>
          </a:xfrm>
          <a:noFill/>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7"/>
                                        </p:tgtEl>
                                        <p:attrNameLst>
                                          <p:attrName>r</p:attrName>
                                        </p:attrNameLst>
                                      </p:cBhvr>
                                    </p:animRot>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2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1" dur="2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2" fill="hold">
                            <p:stCondLst>
                              <p:cond delay="4000"/>
                            </p:stCondLst>
                            <p:childTnLst>
                              <p:par>
                                <p:cTn id="13" presetID="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2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1"/>
          <p:cNvSpPr>
            <a:spLocks noGrp="1"/>
          </p:cNvSpPr>
          <p:nvPr>
            <p:ph idx="1"/>
          </p:nvPr>
        </p:nvSpPr>
        <p:spPr/>
        <p:txBody>
          <a:bodyPr/>
          <a:lstStyle/>
          <a:p>
            <a:pPr eaLnBrk="1" hangingPunct="1"/>
            <a:r>
              <a:rPr sz="2400" smtClean="0"/>
              <a:t>http://msdn.microsoft.com/enus/library/66k51h7a(v=vs.80).aspx</a:t>
            </a:r>
          </a:p>
          <a:p>
            <a:pPr eaLnBrk="1" hangingPunct="1"/>
            <a:r>
              <a:rPr sz="2400" smtClean="0">
                <a:hlinkClick r:id="rId2"/>
              </a:rPr>
              <a:t>http://www.indiastudychannel.com/experts/26091-Explain-Switch-statement-C-programming-with.aspx</a:t>
            </a:r>
            <a:endParaRPr sz="2400" smtClean="0"/>
          </a:p>
          <a:p>
            <a:pPr eaLnBrk="1" hangingPunct="1"/>
            <a:r>
              <a:rPr sz="2400" smtClean="0"/>
              <a:t>http://www.programiz.com</a:t>
            </a:r>
          </a:p>
        </p:txBody>
      </p:sp>
      <p:sp>
        <p:nvSpPr>
          <p:cNvPr id="6144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E8C0FC2E-9AEE-4391-A5A7-C1D5DE125872}" type="slidenum">
              <a:rPr lang="en-US" smtClean="0">
                <a:solidFill>
                  <a:srgbClr val="953735"/>
                </a:solidFill>
                <a:latin typeface="Calibri" pitchFamily="34" charset="0"/>
              </a:rPr>
              <a:pPr eaLnBrk="1" fontAlgn="base" hangingPunct="1">
                <a:spcBef>
                  <a:spcPct val="0"/>
                </a:spcBef>
                <a:spcAft>
                  <a:spcPct val="0"/>
                </a:spcAft>
              </a:pPr>
              <a:t>33</a:t>
            </a:fld>
            <a:endParaRPr lang="en-US" smtClean="0">
              <a:solidFill>
                <a:srgbClr val="953735"/>
              </a:solidFill>
              <a:latin typeface="Calibri" pitchFamily="34" charset="0"/>
            </a:endParaRPr>
          </a:p>
        </p:txBody>
      </p:sp>
      <p:sp>
        <p:nvSpPr>
          <p:cNvPr id="61444" name="Title 2"/>
          <p:cNvSpPr>
            <a:spLocks noGrp="1"/>
          </p:cNvSpPr>
          <p:nvPr>
            <p:ph type="title"/>
          </p:nvPr>
        </p:nvSpPr>
        <p:spPr bwMode="auto">
          <a:xfrm>
            <a:off x="1303338" y="-152400"/>
            <a:ext cx="8297862" cy="1143000"/>
          </a:xfrm>
        </p:spPr>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References</a:t>
            </a:r>
          </a:p>
        </p:txBody>
      </p:sp>
      <p:pic>
        <p:nvPicPr>
          <p:cNvPr id="6144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1446"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400">
                <a:solidFill>
                  <a:schemeClr val="tx2"/>
                </a:solidFill>
                <a:latin typeface="Calibri" pitchFamily="34" charset="0"/>
              </a:rPr>
              <a:t>Disclaimer</a:t>
            </a:r>
            <a:r>
              <a:rPr lang="en-US" sz="1400">
                <a:latin typeface="Calibri" pitchFamily="34" charset="0"/>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664348E6-DA59-4716-AE7A-FE14DEA9BCEF}" type="slidenum">
              <a:rPr lang="en-US" smtClean="0">
                <a:solidFill>
                  <a:srgbClr val="953735"/>
                </a:solidFill>
                <a:latin typeface="Calibri" pitchFamily="34" charset="0"/>
              </a:rPr>
              <a:pPr eaLnBrk="1" fontAlgn="base" hangingPunct="1">
                <a:spcBef>
                  <a:spcPct val="0"/>
                </a:spcBef>
                <a:spcAft>
                  <a:spcPct val="0"/>
                </a:spcAft>
              </a:pPr>
              <a:t>34</a:t>
            </a:fld>
            <a:endParaRPr lang="en-US" smtClean="0">
              <a:solidFill>
                <a:srgbClr val="953735"/>
              </a:solidFill>
              <a:latin typeface="Calibri" pitchFamily="34" charset="0"/>
            </a:endParaRPr>
          </a:p>
        </p:txBody>
      </p:sp>
      <p:sp>
        <p:nvSpPr>
          <p:cNvPr id="62467" name="Title 2"/>
          <p:cNvSpPr>
            <a:spLocks noGrp="1"/>
          </p:cNvSpPr>
          <p:nvPr>
            <p:ph type="title"/>
          </p:nvPr>
        </p:nvSpPr>
        <p:spPr bwMode="auto">
          <a:xfrm>
            <a:off x="1303338" y="-152400"/>
            <a:ext cx="8297862" cy="1143000"/>
          </a:xfrm>
        </p:spPr>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Control Structures</a:t>
            </a:r>
          </a:p>
        </p:txBody>
      </p:sp>
      <p:pic>
        <p:nvPicPr>
          <p:cNvPr id="3074" name="Picture 2" descr="D:\Pictures\Suc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895600"/>
            <a:ext cx="225742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Callout 7"/>
          <p:cNvSpPr/>
          <p:nvPr/>
        </p:nvSpPr>
        <p:spPr>
          <a:xfrm>
            <a:off x="4572000" y="1600200"/>
            <a:ext cx="3657600" cy="1435100"/>
          </a:xfrm>
          <a:prstGeom prst="wedgeEllipseCallout">
            <a:avLst>
              <a:gd name="adj1" fmla="val -53321"/>
              <a:gd name="adj2" fmla="val 60557"/>
            </a:avLst>
          </a:prstGeom>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bg1"/>
                </a:solidFill>
                <a:latin typeface="Arial" pitchFamily="34" charset="0"/>
                <a:cs typeface="Arial" pitchFamily="34" charset="0"/>
              </a:rPr>
              <a:t>Let us have a detailed discussion about branching statements in the next </a:t>
            </a:r>
            <a:r>
              <a:rPr lang="en-US" sz="1600" b="1" dirty="0" smtClean="0">
                <a:solidFill>
                  <a:schemeClr val="bg1"/>
                </a:solidFill>
                <a:latin typeface="Arial" pitchFamily="34" charset="0"/>
                <a:cs typeface="Arial" pitchFamily="34" charset="0"/>
              </a:rPr>
              <a:t>presentation</a:t>
            </a:r>
            <a:r>
              <a:rPr lang="en-US" sz="1600" b="1" dirty="0">
                <a:solidFill>
                  <a:schemeClr val="bg1"/>
                </a:solidFill>
                <a:latin typeface="Arial" pitchFamily="34" charset="0"/>
                <a:cs typeface="Arial" pitchFamily="34" charset="0"/>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a:solidFill>
                  <a:schemeClr val="tx1"/>
                </a:solidFill>
                <a:latin typeface="Myriad Pro" pitchFamily="34" charset="0"/>
                <a:cs typeface="Arial" pitchFamily="34" charset="0"/>
              </a:rPr>
              <a:t>Programming </a:t>
            </a:r>
            <a:r>
              <a:rPr lang="en-US" sz="2200" b="1" smtClean="0">
                <a:solidFill>
                  <a:schemeClr val="tx1"/>
                </a:solidFill>
                <a:latin typeface="Myriad Pro" pitchFamily="34" charset="0"/>
                <a:cs typeface="Arial" pitchFamily="34" charset="0"/>
              </a:rPr>
              <a:t>Concepts </a:t>
            </a:r>
            <a:endParaRPr lang="en-US" sz="2200" b="1" dirty="0">
              <a:solidFill>
                <a:schemeClr val="tx1"/>
              </a:solidFill>
              <a:latin typeface="Myriad Pro" pitchFamily="34" charset="0"/>
              <a:cs typeface="Arial" pitchFamily="34" charset="0"/>
            </a:endParaRPr>
          </a:p>
        </p:txBody>
      </p:sp>
      <p:sp>
        <p:nvSpPr>
          <p:cNvPr id="4" name="Rectangle 3"/>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dirty="0" smtClean="0">
                <a:solidFill>
                  <a:schemeClr val="bg1"/>
                </a:solidFill>
                <a:latin typeface="Cambria" pitchFamily="18" charset="0"/>
                <a:ea typeface="+mj-ea"/>
                <a:cs typeface="+mj-cs"/>
              </a:rPr>
              <a:t>Control Flow Statements</a:t>
            </a:r>
            <a:endParaRPr lang="en-US" sz="2300" dirty="0">
              <a:solidFill>
                <a:schemeClr val="bg1"/>
              </a:solidFill>
              <a:latin typeface="Cambria" pitchFamily="18" charset="0"/>
              <a:ea typeface="+mj-ea"/>
              <a:cs typeface="+mj-cs"/>
            </a:endParaRPr>
          </a:p>
        </p:txBody>
      </p:sp>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noGrp="1"/>
          </p:cNvGraphicFramePr>
          <p:nvPr>
            <p:ph idx="1"/>
            <p:extLst>
              <p:ext uri="{D42A27DB-BD31-4B8C-83A1-F6EECF244321}">
                <p14:modId xmlns:p14="http://schemas.microsoft.com/office/powerpoint/2010/main" val="4294111450"/>
              </p:ext>
            </p:extLst>
          </p:nvPr>
        </p:nvGraphicFramePr>
        <p:xfrm>
          <a:off x="990600" y="2016125"/>
          <a:ext cx="7467601" cy="3523171"/>
        </p:xfrm>
        <a:graphic>
          <a:graphicData uri="http://schemas.openxmlformats.org/drawingml/2006/table">
            <a:tbl>
              <a:tblPr firstRow="1" firstCol="1" bandRow="1">
                <a:tableStyleId>{5C22544A-7EE6-4342-B048-85BDC9FD1C3A}</a:tableStyleId>
              </a:tblPr>
              <a:tblGrid>
                <a:gridCol w="1437680"/>
                <a:gridCol w="1305520"/>
                <a:gridCol w="1641770"/>
                <a:gridCol w="1604668"/>
                <a:gridCol w="1477963"/>
              </a:tblGrid>
              <a:tr h="346075">
                <a:tc>
                  <a:txBody>
                    <a:bodyPr/>
                    <a:lstStyle/>
                    <a:p>
                      <a:pPr marL="0" marR="0" algn="just">
                        <a:spcBef>
                          <a:spcPts val="0"/>
                        </a:spcBef>
                        <a:spcAft>
                          <a:spcPts val="0"/>
                        </a:spcAft>
                      </a:pPr>
                      <a:r>
                        <a:rPr lang="en-US" sz="1400" dirty="0">
                          <a:effectLst/>
                        </a:rPr>
                        <a:t>Version Number</a:t>
                      </a:r>
                      <a:endParaRPr lang="en-US" sz="14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1400" dirty="0">
                          <a:effectLst/>
                        </a:rPr>
                        <a:t>Changes made</a:t>
                      </a:r>
                      <a:endParaRPr lang="en-US" sz="14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686169">
                <a:tc>
                  <a:txBody>
                    <a:bodyPr/>
                    <a:lstStyle/>
                    <a:p>
                      <a:pPr marL="0" marR="0">
                        <a:spcBef>
                          <a:spcPts val="0"/>
                        </a:spcBef>
                        <a:spcAft>
                          <a:spcPts val="0"/>
                        </a:spcAft>
                      </a:pPr>
                      <a:endParaRPr lang="en-US" sz="1400" dirty="0">
                        <a:effectLst/>
                        <a:latin typeface="Calibri"/>
                        <a:ea typeface="Calibri"/>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lumMod val="65000"/>
                              <a:lumOff val="35000"/>
                            </a:schemeClr>
                          </a:solidFill>
                          <a:latin typeface="+mn-lt"/>
                          <a:ea typeface="+mn-ea"/>
                          <a:cs typeface="+mn-cs"/>
                        </a:rPr>
                        <a:t>Initial Version</a:t>
                      </a: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effectLst/>
                        </a:rPr>
                        <a:t> </a:t>
                      </a:r>
                      <a:r>
                        <a:rPr lang="en-US" sz="1400" b="1" kern="1200" dirty="0" smtClean="0">
                          <a:solidFill>
                            <a:schemeClr val="tx1">
                              <a:lumMod val="65000"/>
                              <a:lumOff val="35000"/>
                            </a:schemeClr>
                          </a:solidFill>
                          <a:latin typeface="+mn-lt"/>
                          <a:ea typeface="+mn-ea"/>
                          <a:cs typeface="+mn-cs"/>
                        </a:rPr>
                        <a:t>CATP Solutions Team</a:t>
                      </a:r>
                    </a:p>
                    <a:p>
                      <a:pPr marL="0" marR="0">
                        <a:spcBef>
                          <a:spcPts val="0"/>
                        </a:spcBef>
                        <a:spcAft>
                          <a:spcPts val="0"/>
                        </a:spcAft>
                      </a:pPr>
                      <a:endParaRPr lang="en-US" sz="1400" dirty="0">
                        <a:effectLst/>
                        <a:latin typeface="Calibri"/>
                        <a:ea typeface="Calibri"/>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effectLst/>
                        </a:rPr>
                        <a:t> </a:t>
                      </a:r>
                      <a:r>
                        <a:rPr lang="en-US" sz="1400" b="1" kern="1200" dirty="0" smtClean="0">
                          <a:solidFill>
                            <a:schemeClr val="tx1">
                              <a:lumMod val="65000"/>
                              <a:lumOff val="35000"/>
                            </a:schemeClr>
                          </a:solidFill>
                          <a:latin typeface="+mn-lt"/>
                          <a:ea typeface="+mn-ea"/>
                          <a:cs typeface="+mn-cs"/>
                        </a:rPr>
                        <a:t>01/31/2013</a:t>
                      </a:r>
                    </a:p>
                    <a:p>
                      <a:pPr marL="0" marR="0">
                        <a:spcBef>
                          <a:spcPts val="0"/>
                        </a:spcBef>
                        <a:spcAft>
                          <a:spcPts val="0"/>
                        </a:spcAft>
                      </a:pPr>
                      <a:endParaRPr lang="en-US" sz="1400" dirty="0">
                        <a:effectLst/>
                        <a:latin typeface="Calibri"/>
                        <a:ea typeface="Calibri"/>
                      </a:endParaRPr>
                    </a:p>
                  </a:txBody>
                  <a:tcPr marL="68580" marR="68580" marT="0" marB="0"/>
                </a:tc>
                <a:tc>
                  <a:txBody>
                    <a:bodyPr/>
                    <a:lstStyle/>
                    <a:p>
                      <a:pPr marL="0" marR="0">
                        <a:spcBef>
                          <a:spcPts val="0"/>
                        </a:spcBef>
                        <a:spcAft>
                          <a:spcPts val="0"/>
                        </a:spcAft>
                      </a:pPr>
                      <a:r>
                        <a:rPr lang="en-US" sz="1400">
                          <a:effectLst/>
                        </a:rPr>
                        <a:t> </a:t>
                      </a:r>
                      <a:endParaRPr lang="en-US" sz="1400">
                        <a:effectLst/>
                        <a:latin typeface="Calibri"/>
                        <a:ea typeface="Calibri"/>
                      </a:endParaRPr>
                    </a:p>
                  </a:txBody>
                  <a:tcPr marL="68580" marR="68580" marT="0" marB="0"/>
                </a:tc>
              </a:tr>
              <a:tr h="357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rPr>
                        <a:t>V1.1</a:t>
                      </a:r>
                      <a:endParaRPr lang="en-US" sz="14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400" b="1" kern="1200" dirty="0" smtClean="0">
                          <a:solidFill>
                            <a:schemeClr val="tx1">
                              <a:lumMod val="65000"/>
                              <a:lumOff val="35000"/>
                            </a:schemeClr>
                          </a:solidFill>
                          <a:latin typeface="+mn-lt"/>
                          <a:ea typeface="+mn-ea"/>
                          <a:cs typeface="+mn-cs"/>
                        </a:rPr>
                        <a:t>Slide No.</a:t>
                      </a:r>
                      <a:endParaRPr lang="en-US" sz="14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400" b="1" kern="1200" dirty="0" smtClean="0">
                          <a:solidFill>
                            <a:schemeClr val="tx1">
                              <a:lumMod val="65000"/>
                              <a:lumOff val="35000"/>
                            </a:schemeClr>
                          </a:solidFill>
                          <a:latin typeface="+mn-lt"/>
                          <a:ea typeface="+mn-ea"/>
                          <a:cs typeface="+mn-cs"/>
                        </a:rPr>
                        <a:t>Changed By</a:t>
                      </a:r>
                      <a:endParaRPr lang="en-US" sz="14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400" b="1" kern="1200" dirty="0" smtClean="0">
                          <a:solidFill>
                            <a:schemeClr val="tx1">
                              <a:lumMod val="65000"/>
                              <a:lumOff val="35000"/>
                            </a:schemeClr>
                          </a:solidFill>
                          <a:latin typeface="+mn-lt"/>
                          <a:ea typeface="+mn-ea"/>
                          <a:cs typeface="+mn-cs"/>
                        </a:rPr>
                        <a:t>Effective Date</a:t>
                      </a:r>
                      <a:endParaRPr lang="en-US" sz="14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400" b="1" kern="1200" dirty="0" smtClean="0">
                          <a:solidFill>
                            <a:schemeClr val="tx1">
                              <a:lumMod val="65000"/>
                              <a:lumOff val="35000"/>
                            </a:schemeClr>
                          </a:solidFill>
                          <a:latin typeface="+mn-lt"/>
                          <a:ea typeface="+mn-ea"/>
                          <a:cs typeface="+mn-cs"/>
                        </a:rPr>
                        <a:t>Changes Effected</a:t>
                      </a:r>
                      <a:endParaRPr lang="en-US" sz="1400" b="1" kern="1200" dirty="0">
                        <a:solidFill>
                          <a:schemeClr val="tx1">
                            <a:lumMod val="65000"/>
                            <a:lumOff val="35000"/>
                          </a:schemeClr>
                        </a:solidFill>
                        <a:latin typeface="+mn-lt"/>
                        <a:ea typeface="+mn-ea"/>
                        <a:cs typeface="+mn-cs"/>
                      </a:endParaRPr>
                    </a:p>
                  </a:txBody>
                  <a:tcPr marL="68580" marR="68580" marT="0" marB="0" anchor="ctr"/>
                </a:tc>
              </a:tr>
              <a:tr h="381000">
                <a:tc>
                  <a:txBody>
                    <a:bodyPr/>
                    <a:lstStyle/>
                    <a:p>
                      <a:pPr marL="0" marR="0">
                        <a:spcBef>
                          <a:spcPts val="0"/>
                        </a:spcBef>
                        <a:spcAft>
                          <a:spcPts val="0"/>
                        </a:spcAft>
                      </a:pPr>
                      <a:r>
                        <a:rPr lang="en-US" sz="1400">
                          <a:effectLst/>
                        </a:rPr>
                        <a:t> </a:t>
                      </a:r>
                      <a:endParaRPr lang="en-US" sz="1400">
                        <a:effectLst/>
                        <a:latin typeface="Calibri"/>
                        <a:ea typeface="Calibri"/>
                      </a:endParaRPr>
                    </a:p>
                  </a:txBody>
                  <a:tcPr marL="68580" marR="68580" marT="0" marB="0"/>
                </a:tc>
                <a:tc>
                  <a:txBody>
                    <a:bodyPr/>
                    <a:lstStyle/>
                    <a:p>
                      <a:pPr marL="0" marR="0">
                        <a:spcBef>
                          <a:spcPts val="0"/>
                        </a:spcBef>
                        <a:spcAft>
                          <a:spcPts val="0"/>
                        </a:spcAft>
                      </a:pPr>
                      <a:r>
                        <a:rPr lang="en-US" sz="1400" dirty="0">
                          <a:effectLst/>
                        </a:rPr>
                        <a:t> </a:t>
                      </a:r>
                      <a:r>
                        <a:rPr lang="en-US" sz="2000" kern="1200" dirty="0" smtClean="0">
                          <a:solidFill>
                            <a:schemeClr val="dk1"/>
                          </a:solidFill>
                          <a:effectLst/>
                          <a:latin typeface="+mn-lt"/>
                          <a:ea typeface="+mn-ea"/>
                          <a:cs typeface="+mn-cs"/>
                        </a:rPr>
                        <a:t>1-36</a:t>
                      </a:r>
                      <a:endParaRPr lang="en-US" sz="2000" kern="1200" dirty="0">
                        <a:solidFill>
                          <a:schemeClr val="dk1"/>
                        </a:solidFill>
                        <a:effectLst/>
                        <a:latin typeface="+mn-lt"/>
                        <a:ea typeface="+mn-ea"/>
                        <a:cs typeface="+mn-cs"/>
                      </a:endParaRPr>
                    </a:p>
                  </a:txBody>
                  <a:tcPr marL="68580" marR="68580" marT="0" marB="0"/>
                </a:tc>
                <a:tc>
                  <a:txBody>
                    <a:bodyPr/>
                    <a:lstStyle/>
                    <a:p>
                      <a:pPr marL="342900" marR="0" indent="-342900">
                        <a:spcBef>
                          <a:spcPts val="0"/>
                        </a:spcBef>
                        <a:spcAft>
                          <a:spcPts val="0"/>
                        </a:spcAft>
                        <a:buFont typeface="Arial" pitchFamily="34" charset="0"/>
                        <a:buChar char="•"/>
                      </a:pPr>
                      <a:r>
                        <a:rPr lang="en-US" sz="2000" dirty="0" smtClean="0">
                          <a:effectLst/>
                        </a:rPr>
                        <a:t>Cognizant Interactive Team</a:t>
                      </a:r>
                    </a:p>
                    <a:p>
                      <a:pPr marL="342900" marR="0" indent="-342900">
                        <a:spcBef>
                          <a:spcPts val="0"/>
                        </a:spcBef>
                        <a:spcAft>
                          <a:spcPts val="0"/>
                        </a:spcAft>
                        <a:buFont typeface="Arial" pitchFamily="34" charset="0"/>
                        <a:buChar char="•"/>
                      </a:pPr>
                      <a:r>
                        <a:rPr lang="en-US" sz="2000" dirty="0" smtClean="0">
                          <a:effectLst/>
                          <a:latin typeface="Calibri"/>
                          <a:ea typeface="Calibri"/>
                        </a:rPr>
                        <a:t>CATP Technical Team</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r>
                        <a:rPr lang="en-US" sz="2000" dirty="0" smtClean="0">
                          <a:effectLst/>
                        </a:rPr>
                        <a:t>17.05.2013</a:t>
                      </a:r>
                      <a:endParaRPr lang="en-US" sz="2000" dirty="0">
                        <a:effectLst/>
                        <a:latin typeface="Calibri"/>
                        <a:ea typeface="Calibri"/>
                      </a:endParaRPr>
                    </a:p>
                  </a:txBody>
                  <a:tcPr marL="68580" marR="68580" marT="0" marB="0"/>
                </a:tc>
                <a:tc>
                  <a:txBody>
                    <a:bodyPr/>
                    <a:lstStyle/>
                    <a:p>
                      <a:pPr marL="342900" marR="0" indent="-342900" algn="l" defTabSz="914400" rtl="0" eaLnBrk="1" latinLnBrk="0" hangingPunct="1">
                        <a:spcBef>
                          <a:spcPts val="0"/>
                        </a:spcBef>
                        <a:spcAft>
                          <a:spcPts val="0"/>
                        </a:spcAft>
                        <a:buFont typeface="Arial" pitchFamily="34" charset="0"/>
                        <a:buChar char="•"/>
                      </a:pPr>
                      <a:r>
                        <a:rPr lang="en-US" sz="2000" kern="1200" dirty="0" smtClean="0">
                          <a:solidFill>
                            <a:schemeClr val="dk1"/>
                          </a:solidFill>
                          <a:effectLst/>
                          <a:latin typeface="+mn-lt"/>
                          <a:ea typeface="+mn-ea"/>
                          <a:cs typeface="+mn-cs"/>
                        </a:rPr>
                        <a:t>Base-lining Content</a:t>
                      </a:r>
                      <a:endParaRPr lang="en-US" sz="2000" kern="1200" dirty="0">
                        <a:solidFill>
                          <a:schemeClr val="dk1"/>
                        </a:solidFill>
                        <a:effectLst/>
                        <a:latin typeface="+mn-lt"/>
                        <a:ea typeface="+mn-ea"/>
                        <a:cs typeface="+mn-cs"/>
                      </a:endParaRPr>
                    </a:p>
                  </a:txBody>
                  <a:tcPr marL="68580" marR="68580" marT="0" marB="0"/>
                </a:tc>
              </a:tr>
              <a:tr h="304800">
                <a:tc>
                  <a:txBody>
                    <a:bodyPr/>
                    <a:lstStyle/>
                    <a:p>
                      <a:pPr marL="0" marR="0">
                        <a:spcBef>
                          <a:spcPts val="0"/>
                        </a:spcBef>
                        <a:spcAft>
                          <a:spcPts val="0"/>
                        </a:spcAft>
                      </a:pPr>
                      <a:r>
                        <a:rPr lang="en-US" sz="1400" dirty="0">
                          <a:effectLst/>
                        </a:rPr>
                        <a:t> </a:t>
                      </a:r>
                      <a:endParaRPr lang="en-US" sz="1400" dirty="0">
                        <a:effectLst/>
                        <a:latin typeface="Calibri"/>
                        <a:ea typeface="Calibri"/>
                      </a:endParaRPr>
                    </a:p>
                  </a:txBody>
                  <a:tcPr marL="68580" marR="68580" marT="0" marB="0"/>
                </a:tc>
                <a:tc>
                  <a:txBody>
                    <a:bodyPr/>
                    <a:lstStyle/>
                    <a:p>
                      <a:pPr marL="0" marR="0">
                        <a:spcBef>
                          <a:spcPts val="0"/>
                        </a:spcBef>
                        <a:spcAft>
                          <a:spcPts val="0"/>
                        </a:spcAft>
                      </a:pPr>
                      <a:r>
                        <a:rPr lang="en-US" sz="1400" dirty="0">
                          <a:effectLst/>
                        </a:rPr>
                        <a:t> </a:t>
                      </a:r>
                      <a:endParaRPr lang="en-US" sz="1400" dirty="0">
                        <a:effectLst/>
                        <a:latin typeface="Calibri"/>
                        <a:ea typeface="Calibri"/>
                      </a:endParaRPr>
                    </a:p>
                  </a:txBody>
                  <a:tcPr marL="68580" marR="68580" marT="0" marB="0"/>
                </a:tc>
                <a:tc>
                  <a:txBody>
                    <a:bodyPr/>
                    <a:lstStyle/>
                    <a:p>
                      <a:pPr marL="0" marR="0">
                        <a:spcBef>
                          <a:spcPts val="0"/>
                        </a:spcBef>
                        <a:spcAft>
                          <a:spcPts val="0"/>
                        </a:spcAft>
                      </a:pPr>
                      <a:r>
                        <a:rPr lang="en-US" sz="1400">
                          <a:effectLst/>
                        </a:rPr>
                        <a:t> </a:t>
                      </a:r>
                      <a:endParaRPr lang="en-US" sz="1400">
                        <a:effectLst/>
                        <a:latin typeface="Calibri"/>
                        <a:ea typeface="Calibri"/>
                      </a:endParaRPr>
                    </a:p>
                  </a:txBody>
                  <a:tcPr marL="68580" marR="68580" marT="0" marB="0"/>
                </a:tc>
                <a:tc>
                  <a:txBody>
                    <a:bodyPr/>
                    <a:lstStyle/>
                    <a:p>
                      <a:pPr marL="0" marR="0">
                        <a:spcBef>
                          <a:spcPts val="0"/>
                        </a:spcBef>
                        <a:spcAft>
                          <a:spcPts val="0"/>
                        </a:spcAft>
                      </a:pPr>
                      <a:r>
                        <a:rPr lang="en-US" sz="1400">
                          <a:effectLst/>
                        </a:rPr>
                        <a:t> </a:t>
                      </a:r>
                      <a:endParaRPr lang="en-US" sz="1400">
                        <a:effectLst/>
                        <a:latin typeface="Calibri"/>
                        <a:ea typeface="Calibri"/>
                      </a:endParaRPr>
                    </a:p>
                  </a:txBody>
                  <a:tcPr marL="68580" marR="68580" marT="0" marB="0"/>
                </a:tc>
                <a:tc>
                  <a:txBody>
                    <a:bodyPr/>
                    <a:lstStyle/>
                    <a:p>
                      <a:pPr marL="0" marR="0">
                        <a:spcBef>
                          <a:spcPts val="0"/>
                        </a:spcBef>
                        <a:spcAft>
                          <a:spcPts val="0"/>
                        </a:spcAft>
                      </a:pPr>
                      <a:r>
                        <a:rPr lang="en-US" sz="1400" dirty="0">
                          <a:effectLst/>
                        </a:rPr>
                        <a:t> </a:t>
                      </a:r>
                      <a:endParaRPr lang="en-US" sz="1400" dirty="0">
                        <a:effectLst/>
                        <a:latin typeface="Calibri"/>
                        <a:ea typeface="Calibri"/>
                      </a:endParaRPr>
                    </a:p>
                  </a:txBody>
                  <a:tcPr marL="68580" marR="68580" marT="0" marB="0"/>
                </a:tc>
              </a:tr>
            </a:tbl>
          </a:graphicData>
        </a:graphic>
      </p:graphicFrame>
      <p:sp>
        <p:nvSpPr>
          <p:cNvPr id="6454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C2BB0BD1-C17E-46E4-90CF-50AB5CD503A7}" type="slidenum">
              <a:rPr lang="en-US" smtClean="0">
                <a:solidFill>
                  <a:srgbClr val="953735"/>
                </a:solidFill>
                <a:latin typeface="Calibri" pitchFamily="34" charset="0"/>
              </a:rPr>
              <a:pPr eaLnBrk="1" fontAlgn="base" hangingPunct="1">
                <a:spcBef>
                  <a:spcPct val="0"/>
                </a:spcBef>
                <a:spcAft>
                  <a:spcPct val="0"/>
                </a:spcAft>
              </a:pPr>
              <a:t>36</a:t>
            </a:fld>
            <a:endParaRPr lang="en-US" smtClean="0">
              <a:solidFill>
                <a:srgbClr val="953735"/>
              </a:solidFill>
              <a:latin typeface="Calibri" pitchFamily="34" charset="0"/>
            </a:endParaRPr>
          </a:p>
        </p:txBody>
      </p:sp>
      <p:sp>
        <p:nvSpPr>
          <p:cNvPr id="64550" name="Title 2"/>
          <p:cNvSpPr>
            <a:spLocks noGrp="1"/>
          </p:cNvSpPr>
          <p:nvPr>
            <p:ph type="title"/>
          </p:nvPr>
        </p:nvSpPr>
        <p:spPr bwMode="auto">
          <a:xfrm>
            <a:off x="1303338" y="-152400"/>
            <a:ext cx="8297862" cy="1143000"/>
          </a:xfrm>
        </p:spPr>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Change Log</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4648200" cy="4946650"/>
          </a:xfrm>
        </p:spPr>
        <p:txBody>
          <a:bodyPr/>
          <a:lstStyle/>
          <a:p>
            <a:r>
              <a:rPr lang="en-US" dirty="0" smtClean="0"/>
              <a:t>After completing this session, you will be able to: </a:t>
            </a:r>
          </a:p>
          <a:p>
            <a:pPr lvl="1"/>
            <a:r>
              <a:rPr lang="en-US" dirty="0" smtClean="0"/>
              <a:t>Apply decision control structures, namely if, if-else, and switch, which allow selection of specific sections of code to be executed.</a:t>
            </a:r>
          </a:p>
          <a:p>
            <a:pPr lvl="1"/>
            <a:r>
              <a:rPr lang="en-US" dirty="0" smtClean="0"/>
              <a:t>Apply iteration control structures while, do-while, and for, which allow executing specific sections of code, a number of times.</a:t>
            </a:r>
          </a:p>
          <a:p>
            <a:endParaRPr lang="en-US" dirty="0" smtClean="0"/>
          </a:p>
          <a:p>
            <a:endParaRPr lang="en-US" dirty="0" smtClean="0"/>
          </a:p>
          <a:p>
            <a:pPr lvl="1"/>
            <a:endParaRPr lang="en-US" dirty="0" smtClean="0"/>
          </a:p>
          <a:p>
            <a:pPr lvl="1"/>
            <a:endParaRPr lang="en-US" dirty="0" smtClean="0"/>
          </a:p>
          <a:p>
            <a:pPr lvl="1"/>
            <a:endParaRPr lang="en-US" dirty="0" smtClean="0"/>
          </a:p>
          <a:p>
            <a:endParaRPr lang="en-US" dirty="0"/>
          </a:p>
        </p:txBody>
      </p:sp>
      <p:sp>
        <p:nvSpPr>
          <p:cNvPr id="3" name="Title 2"/>
          <p:cNvSpPr>
            <a:spLocks noGrp="1"/>
          </p:cNvSpPr>
          <p:nvPr>
            <p:ph type="title"/>
          </p:nvPr>
        </p:nvSpPr>
        <p:spPr/>
        <p:txBody>
          <a:bodyPr/>
          <a:lstStyle/>
          <a:p>
            <a:r>
              <a:rPr lang="en-US" smtClean="0"/>
              <a:t>Objectives</a:t>
            </a:r>
            <a:endParaRPr lang="en-US" dirty="0"/>
          </a:p>
        </p:txBody>
      </p:sp>
      <p:sp>
        <p:nvSpPr>
          <p:cNvPr id="26627" name="Slide Number Placeholder 3"/>
          <p:cNvSpPr>
            <a:spLocks noGrp="1"/>
          </p:cNvSpPr>
          <p:nvPr>
            <p:ph type="sldNum" sz="quarter" idx="10"/>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9C35F3D5-67D4-477C-8E48-CB501E28A9EF}" type="slidenum">
              <a:rPr lang="en-US" smtClean="0"/>
              <a:pPr/>
              <a:t>4</a:t>
            </a:fld>
            <a:endParaRPr lang="en-US" smtClean="0"/>
          </a:p>
        </p:txBody>
      </p:sp>
      <p:pic>
        <p:nvPicPr>
          <p:cNvPr id="12" name="Picture Placeholder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828800"/>
            <a:ext cx="33686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nodeType="afterEffect">
                                  <p:stCondLst>
                                    <p:cond delay="0"/>
                                  </p:stCondLst>
                                  <p:childTnLst>
                                    <p:animRot by="21600000">
                                      <p:cBhvr>
                                        <p:cTn id="6" dur="2000" fill="hold"/>
                                        <p:tgtEl>
                                          <p:spTgt spid="12"/>
                                        </p:tgtEl>
                                        <p:attrNameLst>
                                          <p:attrName>r</p:attrName>
                                        </p:attrNameLst>
                                      </p:cBhvr>
                                    </p:animRot>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2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1" dur="2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nodeType="after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 calcmode="lin" valueType="num">
                                      <p:cBhvr additive="base">
                                        <p:cTn id="16" dur="2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7" dur="2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nodeType="after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 calcmode="lin" valueType="num">
                                      <p:cBhvr additive="base">
                                        <p:cTn id="22" dur="2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3" dur="2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8725"/>
            <a:ext cx="8534400" cy="4486275"/>
          </a:xfrm>
        </p:spPr>
        <p:txBody>
          <a:bodyPr/>
          <a:lstStyle/>
          <a:p>
            <a:pPr eaLnBrk="1" hangingPunct="1">
              <a:spcBef>
                <a:spcPts val="0"/>
              </a:spcBef>
              <a:defRPr/>
            </a:pPr>
            <a:r>
              <a:rPr dirty="0" smtClean="0"/>
              <a:t>Control structures allow you to change the ordering of how the statements in your programs are executed.</a:t>
            </a:r>
          </a:p>
          <a:p>
            <a:pPr eaLnBrk="1" hangingPunct="1">
              <a:spcBef>
                <a:spcPts val="0"/>
              </a:spcBef>
              <a:defRPr/>
            </a:pPr>
            <a:r>
              <a:rPr dirty="0" smtClean="0"/>
              <a:t>There are two types of control structures: </a:t>
            </a:r>
          </a:p>
          <a:p>
            <a:pPr lvl="1" eaLnBrk="1" hangingPunct="1">
              <a:spcBef>
                <a:spcPts val="0"/>
              </a:spcBef>
              <a:defRPr/>
            </a:pPr>
            <a:r>
              <a:rPr b="1" dirty="0" smtClean="0"/>
              <a:t>Decision Control Structures</a:t>
            </a:r>
          </a:p>
          <a:p>
            <a:pPr marL="457200" lvl="1" indent="0" eaLnBrk="1" hangingPunct="1">
              <a:spcBef>
                <a:spcPts val="0"/>
              </a:spcBef>
              <a:buFont typeface="Arial" charset="0"/>
              <a:buNone/>
              <a:defRPr/>
            </a:pPr>
            <a:r>
              <a:rPr b="1" dirty="0"/>
              <a:t> </a:t>
            </a:r>
            <a:r>
              <a:rPr b="1" dirty="0" smtClean="0"/>
              <a:t>     </a:t>
            </a:r>
            <a:r>
              <a:rPr dirty="0" smtClean="0"/>
              <a:t>Allows you to select specific sections of </a:t>
            </a:r>
            <a:r>
              <a:rPr dirty="0" smtClean="0">
                <a:solidFill>
                  <a:srgbClr val="FF0000"/>
                </a:solidFill>
              </a:rPr>
              <a:t>a</a:t>
            </a:r>
            <a:r>
              <a:rPr dirty="0" smtClean="0"/>
              <a:t> code to be executed. </a:t>
            </a:r>
          </a:p>
          <a:p>
            <a:pPr marL="400050" lvl="1" indent="0" eaLnBrk="1" hangingPunct="1">
              <a:spcBef>
                <a:spcPts val="0"/>
              </a:spcBef>
              <a:buFont typeface="Arial" charset="0"/>
              <a:buNone/>
              <a:defRPr/>
            </a:pPr>
            <a:endParaRPr b="1" dirty="0" smtClean="0"/>
          </a:p>
          <a:p>
            <a:pPr lvl="1" eaLnBrk="1" hangingPunct="1">
              <a:spcBef>
                <a:spcPts val="0"/>
              </a:spcBef>
              <a:defRPr/>
            </a:pPr>
            <a:r>
              <a:rPr b="1" dirty="0" smtClean="0"/>
              <a:t>Repetition Control Structures</a:t>
            </a:r>
          </a:p>
          <a:p>
            <a:pPr marL="0" indent="0" eaLnBrk="1" hangingPunct="1">
              <a:spcBef>
                <a:spcPts val="0"/>
              </a:spcBef>
              <a:buFont typeface="Arial" pitchFamily="34" charset="0"/>
              <a:buNone/>
              <a:defRPr/>
            </a:pPr>
            <a:r>
              <a:rPr dirty="0" smtClean="0"/>
              <a:t>              Allows you to execute specific sections of </a:t>
            </a:r>
            <a:r>
              <a:rPr dirty="0" smtClean="0">
                <a:solidFill>
                  <a:srgbClr val="FF0000"/>
                </a:solidFill>
              </a:rPr>
              <a:t>a</a:t>
            </a:r>
            <a:r>
              <a:rPr dirty="0" smtClean="0"/>
              <a:t> code, a number of times.</a:t>
            </a:r>
          </a:p>
          <a:p>
            <a:pPr lvl="2" eaLnBrk="1" hangingPunct="1">
              <a:spcBef>
                <a:spcPts val="0"/>
              </a:spcBef>
              <a:defRPr/>
            </a:pPr>
            <a:endParaRPr dirty="0" smtClean="0"/>
          </a:p>
          <a:p>
            <a:pPr eaLnBrk="1" hangingPunct="1">
              <a:spcBef>
                <a:spcPts val="0"/>
              </a:spcBef>
              <a:defRPr/>
            </a:pPr>
            <a:endParaRPr dirty="0" smtClean="0"/>
          </a:p>
        </p:txBody>
      </p:sp>
      <p:sp>
        <p:nvSpPr>
          <p:cNvPr id="2765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66D58674-AFC6-45E0-A634-108E17D367E3}" type="slidenum">
              <a:rPr lang="en-US" smtClean="0">
                <a:solidFill>
                  <a:srgbClr val="953735"/>
                </a:solidFill>
                <a:latin typeface="Calibri" pitchFamily="34" charset="0"/>
              </a:rPr>
              <a:pPr eaLnBrk="1" fontAlgn="base" hangingPunct="1">
                <a:spcBef>
                  <a:spcPct val="0"/>
                </a:spcBef>
                <a:spcAft>
                  <a:spcPct val="0"/>
                </a:spcAft>
              </a:pPr>
              <a:t>5</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0"/>
            <a:ext cx="7840662" cy="838200"/>
          </a:xfrm>
        </p:spPr>
        <p:txBody>
          <a:bodyPr/>
          <a:lstStyle/>
          <a:p>
            <a:pPr eaLnBrk="1" hangingPunct="1">
              <a:defRPr/>
            </a:pPr>
            <a:r>
              <a:rPr lang="en-US" smtClean="0">
                <a:latin typeface="+mn-lt"/>
              </a:rPr>
              <a:t>Control Structures</a:t>
            </a:r>
            <a:endParaRPr lang="en-US">
              <a:latin typeface="+mn-lt"/>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nodeType="with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nodeType="with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nodeType="withGroup">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par>
                          <p:cTn id="20" fill="hold" nodeType="withGroup">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2000"/>
                                        <p:tgtEl>
                                          <p:spTgt spid="2">
                                            <p:txEl>
                                              <p:pRg st="5" end="5"/>
                                            </p:txEl>
                                          </p:spTgt>
                                        </p:tgtEl>
                                      </p:cBhvr>
                                    </p:animEffect>
                                  </p:childTnLst>
                                </p:cTn>
                              </p:par>
                            </p:childTnLst>
                          </p:cTn>
                        </p:par>
                        <p:par>
                          <p:cTn id="24" fill="hold" nodeType="withGroup">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228600" y="1609725"/>
            <a:ext cx="8763000" cy="4486275"/>
          </a:xfrm>
        </p:spPr>
        <p:txBody>
          <a:bodyPr/>
          <a:lstStyle/>
          <a:p>
            <a:pPr lvl="1" eaLnBrk="1" hangingPunct="1">
              <a:buFont typeface="Arial" pitchFamily="34" charset="0"/>
              <a:buChar char="–"/>
            </a:pPr>
            <a:endParaRPr smtClean="0"/>
          </a:p>
          <a:p>
            <a:pPr eaLnBrk="1" hangingPunct="1"/>
            <a:endParaRPr sz="2000" smtClean="0"/>
          </a:p>
        </p:txBody>
      </p:sp>
      <p:sp>
        <p:nvSpPr>
          <p:cNvPr id="2867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1191B588-0E67-4EBA-93E9-250F090C7829}" type="slidenum">
              <a:rPr lang="en-US" smtClean="0">
                <a:solidFill>
                  <a:srgbClr val="953735"/>
                </a:solidFill>
                <a:latin typeface="Calibri" pitchFamily="34" charset="0"/>
              </a:rPr>
              <a:pPr eaLnBrk="1" fontAlgn="base" hangingPunct="1">
                <a:spcBef>
                  <a:spcPct val="0"/>
                </a:spcBef>
                <a:spcAft>
                  <a:spcPct val="0"/>
                </a:spcAft>
              </a:pPr>
              <a:t>6</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0"/>
            <a:ext cx="7840662" cy="990600"/>
          </a:xfrm>
        </p:spPr>
        <p:txBody>
          <a:bodyPr/>
          <a:lstStyle/>
          <a:p>
            <a:pPr eaLnBrk="1" hangingPunct="1">
              <a:defRPr/>
            </a:pPr>
            <a:r>
              <a:rPr lang="en-US" smtClean="0">
                <a:latin typeface="+mn-lt"/>
              </a:rPr>
              <a:t>Why Do </a:t>
            </a:r>
            <a:r>
              <a:rPr lang="en-US">
                <a:latin typeface="+mn-lt"/>
              </a:rPr>
              <a:t>W</a:t>
            </a:r>
            <a:r>
              <a:rPr lang="en-US" smtClean="0">
                <a:latin typeface="+mn-lt"/>
              </a:rPr>
              <a:t>e </a:t>
            </a:r>
            <a:r>
              <a:rPr lang="en-US">
                <a:latin typeface="+mn-lt"/>
              </a:rPr>
              <a:t>N</a:t>
            </a:r>
            <a:r>
              <a:rPr lang="en-US" smtClean="0">
                <a:latin typeface="+mn-lt"/>
              </a:rPr>
              <a:t>eed Control Structures</a:t>
            </a:r>
            <a:endParaRPr lang="en-US">
              <a:latin typeface="+mn-lt"/>
            </a:endParaRPr>
          </a:p>
        </p:txBody>
      </p:sp>
      <p:sp>
        <p:nvSpPr>
          <p:cNvPr id="5" name="Content Placeholder 1"/>
          <p:cNvSpPr txBox="1">
            <a:spLocks/>
          </p:cNvSpPr>
          <p:nvPr/>
        </p:nvSpPr>
        <p:spPr bwMode="auto">
          <a:xfrm>
            <a:off x="381000" y="1225550"/>
            <a:ext cx="8686800" cy="4946650"/>
          </a:xfrm>
          <a:prstGeom prst="rect">
            <a:avLst/>
          </a:prstGeom>
          <a:noFill/>
          <a:ln w="9525">
            <a:noFill/>
            <a:miter lim="800000"/>
            <a:headEnd/>
            <a:tailEnd/>
          </a:ln>
        </p:spPr>
        <p:txBody>
          <a:bodyPr/>
          <a:lstStyle/>
          <a:p>
            <a:pPr marL="365760" indent="-365760">
              <a:spcBef>
                <a:spcPts val="0"/>
              </a:spcBef>
              <a:buFont typeface="Arial" pitchFamily="34" charset="0"/>
              <a:buChar char="•"/>
              <a:defRPr/>
            </a:pPr>
            <a:r>
              <a:rPr lang="en-US" dirty="0">
                <a:latin typeface="+mn-lt"/>
              </a:rPr>
              <a:t>Sometimes an algorithm needs to be executed, based on some conditions.  </a:t>
            </a:r>
            <a:endParaRPr lang="en-US" dirty="0" smtClean="0">
              <a:latin typeface="+mn-lt"/>
            </a:endParaRPr>
          </a:p>
          <a:p>
            <a:pPr marL="365760" indent="-365760">
              <a:spcBef>
                <a:spcPts val="0"/>
              </a:spcBef>
              <a:buFont typeface="Arial" pitchFamily="34" charset="0"/>
              <a:buChar char="•"/>
              <a:defRPr/>
            </a:pPr>
            <a:r>
              <a:rPr lang="en-US" dirty="0" smtClean="0">
                <a:latin typeface="+mn-lt"/>
              </a:rPr>
              <a:t>Depending </a:t>
            </a:r>
            <a:r>
              <a:rPr lang="en-US" dirty="0">
                <a:latin typeface="+mn-lt"/>
              </a:rPr>
              <a:t>on such conditions, execution can be diverted. </a:t>
            </a:r>
          </a:p>
          <a:p>
            <a:pPr indent="-365760">
              <a:spcBef>
                <a:spcPts val="0"/>
              </a:spcBef>
              <a:buFont typeface="Arial" pitchFamily="34" charset="0"/>
              <a:buChar char="•"/>
              <a:defRPr/>
            </a:pPr>
            <a:r>
              <a:rPr lang="en-US" dirty="0">
                <a:latin typeface="+mn-lt"/>
              </a:rPr>
              <a:t>Consider an example for finding an Odd or Even number.</a:t>
            </a:r>
          </a:p>
          <a:p>
            <a:pPr indent="-365760">
              <a:spcBef>
                <a:spcPts val="0"/>
              </a:spcBef>
              <a:buFont typeface="Arial" pitchFamily="34" charset="0"/>
              <a:buChar char="•"/>
              <a:defRPr/>
            </a:pPr>
            <a:endParaRPr lang="en-US" dirty="0">
              <a:latin typeface="+mn-lt"/>
            </a:endParaRPr>
          </a:p>
          <a:p>
            <a:pPr indent="-365760">
              <a:spcBef>
                <a:spcPts val="0"/>
              </a:spcBef>
              <a:buFont typeface="Arial" pitchFamily="34" charset="0"/>
              <a:buChar char="•"/>
              <a:defRPr/>
            </a:pPr>
            <a:endParaRPr lang="en-US" dirty="0">
              <a:latin typeface="+mn-lt"/>
            </a:endParaRPr>
          </a:p>
          <a:p>
            <a:pPr indent="-365760">
              <a:spcBef>
                <a:spcPts val="0"/>
              </a:spcBef>
              <a:buFont typeface="Arial" pitchFamily="34" charset="0"/>
              <a:buChar char="•"/>
              <a:defRPr/>
            </a:pPr>
            <a:endParaRPr lang="en-US" dirty="0">
              <a:latin typeface="+mn-lt"/>
            </a:endParaRPr>
          </a:p>
          <a:p>
            <a:pPr indent="-365760">
              <a:spcBef>
                <a:spcPts val="0"/>
              </a:spcBef>
              <a:buFont typeface="Arial" pitchFamily="34" charset="0"/>
              <a:buChar char="•"/>
              <a:defRPr/>
            </a:pPr>
            <a:endParaRPr lang="en-US" dirty="0">
              <a:latin typeface="+mn-lt"/>
            </a:endParaRPr>
          </a:p>
          <a:p>
            <a:pPr marL="365760" indent="-365760">
              <a:spcBef>
                <a:spcPts val="0"/>
              </a:spcBef>
              <a:buFont typeface="Arial" pitchFamily="34" charset="0"/>
              <a:buChar char="•"/>
              <a:defRPr/>
            </a:pPr>
            <a:endParaRPr lang="en-US" dirty="0">
              <a:latin typeface="+mn-lt"/>
            </a:endParaRPr>
          </a:p>
          <a:p>
            <a:pPr marL="365760" indent="-365760">
              <a:spcBef>
                <a:spcPts val="0"/>
              </a:spcBef>
              <a:buFont typeface="Arial" pitchFamily="34" charset="0"/>
              <a:buChar char="•"/>
              <a:defRPr/>
            </a:pPr>
            <a:endParaRPr lang="en-US" dirty="0">
              <a:latin typeface="+mn-lt"/>
            </a:endParaRPr>
          </a:p>
          <a:p>
            <a:pPr marL="365760" indent="-365760">
              <a:spcBef>
                <a:spcPts val="0"/>
              </a:spcBef>
              <a:buFont typeface="Arial" pitchFamily="34" charset="0"/>
              <a:buChar char="•"/>
              <a:defRPr/>
            </a:pPr>
            <a:endParaRPr lang="en-US" dirty="0" smtClean="0">
              <a:latin typeface="+mn-lt"/>
            </a:endParaRPr>
          </a:p>
          <a:p>
            <a:pPr marL="365760" indent="-365760">
              <a:spcBef>
                <a:spcPts val="0"/>
              </a:spcBef>
              <a:buFont typeface="Arial" pitchFamily="34" charset="0"/>
              <a:buChar char="•"/>
              <a:defRPr/>
            </a:pPr>
            <a:r>
              <a:rPr lang="en-US" dirty="0" smtClean="0">
                <a:latin typeface="+mn-lt"/>
              </a:rPr>
              <a:t>Hence</a:t>
            </a:r>
            <a:r>
              <a:rPr lang="en-US" dirty="0">
                <a:latin typeface="+mn-lt"/>
              </a:rPr>
              <a:t>, we need control structures to skip or to take decisions accordingly.</a:t>
            </a:r>
          </a:p>
          <a:p>
            <a:pPr indent="-365760">
              <a:lnSpc>
                <a:spcPct val="120000"/>
              </a:lnSpc>
              <a:spcBef>
                <a:spcPts val="0"/>
              </a:spcBef>
              <a:buFont typeface="Arial" pitchFamily="34" charset="0"/>
              <a:buChar char="•"/>
              <a:defRPr/>
            </a:pPr>
            <a:endParaRPr lang="en-US" sz="2400" dirty="0">
              <a:latin typeface="+mn-lt"/>
            </a:endParaRPr>
          </a:p>
        </p:txBody>
      </p:sp>
      <p:grpSp>
        <p:nvGrpSpPr>
          <p:cNvPr id="6" name="Group 5"/>
          <p:cNvGrpSpPr>
            <a:grpSpLocks/>
          </p:cNvGrpSpPr>
          <p:nvPr/>
        </p:nvGrpSpPr>
        <p:grpSpPr bwMode="auto">
          <a:xfrm>
            <a:off x="838200" y="2133600"/>
            <a:ext cx="3733800" cy="1828800"/>
            <a:chOff x="838200" y="2415872"/>
            <a:chExt cx="3581400" cy="1671434"/>
          </a:xfrm>
        </p:grpSpPr>
        <p:pic>
          <p:nvPicPr>
            <p:cNvPr id="28680" name="Picture 6" descr="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2415872"/>
              <a:ext cx="3571875" cy="1622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 name="Rectangle 9"/>
            <p:cNvSpPr>
              <a:spLocks noChangeArrowheads="1"/>
            </p:cNvSpPr>
            <p:nvPr/>
          </p:nvSpPr>
          <p:spPr bwMode="auto">
            <a:xfrm>
              <a:off x="838200" y="2443472"/>
              <a:ext cx="3474893" cy="164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20000"/>
                </a:spcBef>
              </a:pPr>
              <a:r>
                <a:rPr lang="en-US" dirty="0">
                  <a:latin typeface="Courier New" pitchFamily="49" charset="0"/>
                  <a:cs typeface="Courier New" pitchFamily="49" charset="0"/>
                </a:rPr>
                <a:t>If number mod 2 is equal to zero</a:t>
              </a:r>
            </a:p>
            <a:p>
              <a:pPr marL="342900" indent="-342900">
                <a:spcBef>
                  <a:spcPct val="20000"/>
                </a:spcBef>
              </a:pPr>
              <a:r>
                <a:rPr lang="en-US" dirty="0">
                  <a:latin typeface="Courier New" pitchFamily="49" charset="0"/>
                  <a:cs typeface="Courier New" pitchFamily="49" charset="0"/>
                </a:rPr>
                <a:t>Display('Even Number')</a:t>
              </a:r>
            </a:p>
            <a:p>
              <a:pPr marL="342900" indent="-342900">
                <a:spcBef>
                  <a:spcPct val="20000"/>
                </a:spcBef>
              </a:pPr>
              <a:r>
                <a:rPr lang="en-US" dirty="0">
                  <a:latin typeface="Courier New" pitchFamily="49" charset="0"/>
                  <a:cs typeface="Courier New" pitchFamily="49" charset="0"/>
                </a:rPr>
                <a:t>Else</a:t>
              </a:r>
            </a:p>
            <a:p>
              <a:pPr marL="342900" indent="-342900">
                <a:spcBef>
                  <a:spcPct val="20000"/>
                </a:spcBef>
              </a:pPr>
              <a:r>
                <a:rPr lang="en-US" dirty="0">
                  <a:latin typeface="Courier New" pitchFamily="49" charset="0"/>
                  <a:cs typeface="Courier New" pitchFamily="49" charset="0"/>
                </a:rPr>
                <a:t>Display('Odd Number')</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2000"/>
                                        <p:tgtEl>
                                          <p:spTgt spid="5">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2000"/>
                                        <p:tgtEl>
                                          <p:spTgt spid="5">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animEffect transition="in" filter="fade">
                                      <p:cBhvr>
                                        <p:cTn id="23" dur="20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365760" indent="-365760" eaLnBrk="1" hangingPunct="1">
              <a:spcBef>
                <a:spcPts val="0"/>
              </a:spcBef>
              <a:defRPr/>
            </a:pPr>
            <a:r>
              <a:rPr dirty="0" smtClean="0"/>
              <a:t>Decision control structures are statements that allow you to select and execute specific blocks of code while skipping other sections.</a:t>
            </a:r>
          </a:p>
          <a:p>
            <a:pPr marL="0" indent="-365760" eaLnBrk="1" hangingPunct="1">
              <a:spcBef>
                <a:spcPts val="0"/>
              </a:spcBef>
              <a:defRPr/>
            </a:pPr>
            <a:r>
              <a:rPr dirty="0" smtClean="0"/>
              <a:t>Here are the different </a:t>
            </a:r>
            <a:r>
              <a:rPr dirty="0"/>
              <a:t>t</a:t>
            </a:r>
            <a:r>
              <a:rPr dirty="0" smtClean="0"/>
              <a:t>ypes of</a:t>
            </a:r>
          </a:p>
          <a:p>
            <a:pPr marL="0" indent="0" eaLnBrk="1" hangingPunct="1">
              <a:spcBef>
                <a:spcPts val="0"/>
              </a:spcBef>
              <a:buNone/>
              <a:defRPr/>
            </a:pPr>
            <a:r>
              <a:rPr lang="en-US" dirty="0"/>
              <a:t> </a:t>
            </a:r>
            <a:r>
              <a:rPr lang="en-US" dirty="0" smtClean="0"/>
              <a:t>      </a:t>
            </a:r>
            <a:r>
              <a:rPr dirty="0" smtClean="0"/>
              <a:t>decision control structures:</a:t>
            </a:r>
          </a:p>
          <a:p>
            <a:pPr marL="1188720" lvl="3" indent="-365760" eaLnBrk="1" hangingPunct="1">
              <a:spcBef>
                <a:spcPts val="0"/>
              </a:spcBef>
              <a:defRPr/>
            </a:pPr>
            <a:r>
              <a:rPr dirty="0" smtClean="0"/>
              <a:t>if-statement</a:t>
            </a:r>
          </a:p>
          <a:p>
            <a:pPr marL="1188720" lvl="3" indent="-365760" eaLnBrk="1" hangingPunct="1">
              <a:spcBef>
                <a:spcPts val="0"/>
              </a:spcBef>
              <a:defRPr/>
            </a:pPr>
            <a:r>
              <a:rPr dirty="0" smtClean="0"/>
              <a:t>if-else-statement</a:t>
            </a:r>
          </a:p>
          <a:p>
            <a:pPr marL="1188720" lvl="3" indent="-365760" eaLnBrk="1" hangingPunct="1">
              <a:spcBef>
                <a:spcPts val="0"/>
              </a:spcBef>
              <a:defRPr/>
            </a:pPr>
            <a:r>
              <a:rPr dirty="0" smtClean="0"/>
              <a:t>if-else if-statement</a:t>
            </a:r>
          </a:p>
          <a:p>
            <a:pPr lvl="1" eaLnBrk="1" hangingPunct="1">
              <a:lnSpc>
                <a:spcPct val="120000"/>
              </a:lnSpc>
              <a:spcBef>
                <a:spcPts val="0"/>
              </a:spcBef>
              <a:defRPr/>
            </a:pPr>
            <a:endParaRPr dirty="0" smtClean="0"/>
          </a:p>
          <a:p>
            <a:pPr eaLnBrk="1" hangingPunct="1">
              <a:lnSpc>
                <a:spcPct val="120000"/>
              </a:lnSpc>
              <a:spcBef>
                <a:spcPts val="0"/>
              </a:spcBef>
              <a:defRPr/>
            </a:pPr>
            <a:endParaRPr sz="2400"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181600" y="1752600"/>
            <a:ext cx="3152775" cy="3001963"/>
          </a:xfrm>
        </p:spPr>
      </p:pic>
      <p:sp>
        <p:nvSpPr>
          <p:cNvPr id="3" name="Title 2"/>
          <p:cNvSpPr>
            <a:spLocks noGrp="1"/>
          </p:cNvSpPr>
          <p:nvPr>
            <p:ph type="title"/>
          </p:nvPr>
        </p:nvSpPr>
        <p:spPr>
          <a:xfrm>
            <a:off x="1303338" y="0"/>
            <a:ext cx="7840662" cy="838200"/>
          </a:xfrm>
        </p:spPr>
        <p:txBody>
          <a:bodyPr/>
          <a:lstStyle/>
          <a:p>
            <a:pPr eaLnBrk="1" hangingPunct="1">
              <a:defRPr/>
            </a:pPr>
            <a:r>
              <a:rPr lang="en-US" dirty="0" smtClean="0">
                <a:latin typeface="+mn-lt"/>
              </a:rPr>
              <a:t>Decision Control Structures</a:t>
            </a:r>
            <a:endParaRPr lang="en-US" dirty="0">
              <a:latin typeface="+mn-lt"/>
            </a:endParaRPr>
          </a:p>
        </p:txBody>
      </p:sp>
      <p:sp>
        <p:nvSpPr>
          <p:cNvPr id="2970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0C108E73-0001-4B65-9872-71B622F328E2}" type="slidenum">
              <a:rPr lang="en-US" smtClean="0">
                <a:solidFill>
                  <a:srgbClr val="953735"/>
                </a:solidFill>
                <a:latin typeface="Calibri" pitchFamily="34" charset="0"/>
              </a:rPr>
              <a:pPr eaLnBrk="1" fontAlgn="base" hangingPunct="1">
                <a:spcBef>
                  <a:spcPct val="0"/>
                </a:spcBef>
                <a:spcAft>
                  <a:spcPct val="0"/>
                </a:spcAft>
              </a:pPr>
              <a:t>7</a:t>
            </a:fld>
            <a:endParaRPr lang="en-US" smtClean="0">
              <a:solidFill>
                <a:srgbClr val="953735"/>
              </a:solidFill>
              <a:latin typeface="Calibri"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nodeType="with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000"/>
                                        <p:tgtEl>
                                          <p:spTgt spid="2">
                                            <p:txEl>
                                              <p:pRg st="5" end="5"/>
                                            </p:txEl>
                                          </p:spTgt>
                                        </p:tgtEl>
                                      </p:cBhvr>
                                    </p:animEffect>
                                  </p:childTnLst>
                                </p:cTn>
                              </p:par>
                            </p:childTnLst>
                          </p:cTn>
                        </p:par>
                        <p:par>
                          <p:cTn id="28" fill="hold" nodeType="withGroup">
                            <p:stCondLst>
                              <p:cond delay="12000"/>
                            </p:stCondLst>
                            <p:childTnLst>
                              <p:par>
                                <p:cTn id="29" presetID="10"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3"/>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03338" y="0"/>
            <a:ext cx="7840662" cy="838200"/>
          </a:xfrm>
        </p:spPr>
        <p:txBody>
          <a:bodyPr/>
          <a:lstStyle/>
          <a:p>
            <a:pPr eaLnBrk="1" hangingPunct="1">
              <a:defRPr/>
            </a:pPr>
            <a:r>
              <a:rPr lang="en-US" dirty="0"/>
              <a:t>i</a:t>
            </a:r>
            <a:r>
              <a:rPr lang="en-US" dirty="0" smtClean="0"/>
              <a:t>f Statement</a:t>
            </a:r>
            <a:endParaRPr lang="en-US" dirty="0"/>
          </a:p>
        </p:txBody>
      </p:sp>
      <p:sp>
        <p:nvSpPr>
          <p:cNvPr id="2" name="Content Placeholder 1"/>
          <p:cNvSpPr>
            <a:spLocks noGrp="1"/>
          </p:cNvSpPr>
          <p:nvPr>
            <p:ph idx="1"/>
          </p:nvPr>
        </p:nvSpPr>
        <p:spPr>
          <a:xfrm>
            <a:off x="228600" y="1609725"/>
            <a:ext cx="8686800" cy="904875"/>
          </a:xfrm>
        </p:spPr>
        <p:txBody>
          <a:bodyPr/>
          <a:lstStyle/>
          <a:p>
            <a:pPr marL="365760" indent="-365760" eaLnBrk="1" hangingPunct="1">
              <a:spcBef>
                <a:spcPts val="0"/>
              </a:spcBef>
              <a:defRPr/>
            </a:pPr>
            <a:r>
              <a:rPr sz="1800" dirty="0" smtClean="0"/>
              <a:t>The if-statement specifies that a statement (or a block of code) will be executed if and only if a certain </a:t>
            </a:r>
            <a:r>
              <a:rPr sz="1800" dirty="0" err="1" smtClean="0"/>
              <a:t>boolean</a:t>
            </a:r>
            <a:r>
              <a:rPr sz="1800" dirty="0" smtClean="0"/>
              <a:t> statement is true.</a:t>
            </a:r>
          </a:p>
          <a:p>
            <a:pPr marL="0" indent="-365760" eaLnBrk="1" hangingPunct="1">
              <a:spcBef>
                <a:spcPts val="0"/>
              </a:spcBef>
              <a:defRPr/>
            </a:pPr>
            <a:r>
              <a:rPr sz="1800" dirty="0" smtClean="0"/>
              <a:t>The if-statement has the form:</a:t>
            </a:r>
          </a:p>
          <a:p>
            <a:pPr marL="0" indent="-365760" eaLnBrk="1" hangingPunct="1">
              <a:spcBef>
                <a:spcPts val="0"/>
              </a:spcBef>
              <a:buFont typeface="Arial" charset="0"/>
              <a:buNone/>
              <a:defRPr/>
            </a:pPr>
            <a:endParaRPr dirty="0"/>
          </a:p>
        </p:txBody>
      </p:sp>
      <p:sp>
        <p:nvSpPr>
          <p:cNvPr id="3072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83F1A99E-8285-4EE9-9ED0-F981E0D6C8B3}" type="slidenum">
              <a:rPr lang="en-US" smtClean="0">
                <a:solidFill>
                  <a:srgbClr val="953735"/>
                </a:solidFill>
                <a:latin typeface="Calibri" pitchFamily="34" charset="0"/>
              </a:rPr>
              <a:pPr eaLnBrk="1" fontAlgn="base" hangingPunct="1">
                <a:spcBef>
                  <a:spcPct val="0"/>
                </a:spcBef>
                <a:spcAft>
                  <a:spcPct val="0"/>
                </a:spcAft>
              </a:pPr>
              <a:t>8</a:t>
            </a:fld>
            <a:endParaRPr lang="en-US" smtClean="0">
              <a:solidFill>
                <a:srgbClr val="953735"/>
              </a:solidFill>
              <a:latin typeface="Calibri" pitchFamily="34" charset="0"/>
            </a:endParaRPr>
          </a:p>
        </p:txBody>
      </p:sp>
      <p:sp>
        <p:nvSpPr>
          <p:cNvPr id="11" name="TextBox 10"/>
          <p:cNvSpPr txBox="1"/>
          <p:nvPr/>
        </p:nvSpPr>
        <p:spPr>
          <a:xfrm>
            <a:off x="609600" y="2667000"/>
            <a:ext cx="5867400" cy="23082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marL="365760" indent="-365760" fontAlgn="auto">
              <a:spcBef>
                <a:spcPts val="0"/>
              </a:spcBef>
              <a:spcAft>
                <a:spcPts val="0"/>
              </a:spcAft>
              <a:defRPr/>
            </a:pPr>
            <a:r>
              <a:rPr lang="en-US" b="1" dirty="0">
                <a:solidFill>
                  <a:schemeClr val="tx1"/>
                </a:solidFill>
                <a:cs typeface="Courier New" pitchFamily="49" charset="0"/>
              </a:rPr>
              <a:t> </a:t>
            </a:r>
            <a:r>
              <a:rPr lang="en-US" dirty="0">
                <a:solidFill>
                  <a:schemeClr val="tx1"/>
                </a:solidFill>
                <a:latin typeface="Courier New" pitchFamily="49" charset="0"/>
                <a:cs typeface="Courier New" pitchFamily="49" charset="0"/>
              </a:rPr>
              <a:t>if( </a:t>
            </a:r>
            <a:r>
              <a:rPr lang="en-US" dirty="0" err="1">
                <a:solidFill>
                  <a:schemeClr val="tx1"/>
                </a:solidFill>
                <a:latin typeface="Courier New" pitchFamily="49" charset="0"/>
                <a:cs typeface="Courier New" pitchFamily="49" charset="0"/>
              </a:rPr>
              <a:t>boolean_expression</a:t>
            </a:r>
            <a:r>
              <a:rPr lang="en-US" dirty="0">
                <a:solidFill>
                  <a:schemeClr val="tx1"/>
                </a:solidFill>
                <a:latin typeface="Courier New" pitchFamily="49" charset="0"/>
                <a:cs typeface="Courier New" pitchFamily="49" charset="0"/>
              </a:rPr>
              <a:t> )</a:t>
            </a:r>
          </a:p>
          <a:p>
            <a:pPr marL="365760" indent="-365760" fontAlgn="auto">
              <a:spcBef>
                <a:spcPts val="0"/>
              </a:spcBef>
              <a:spcAft>
                <a:spcPts val="0"/>
              </a:spcAft>
              <a:defRPr/>
            </a:pPr>
            <a:r>
              <a:rPr lang="en-US" dirty="0">
                <a:solidFill>
                  <a:schemeClr val="tx1"/>
                </a:solidFill>
                <a:latin typeface="Courier New" pitchFamily="49" charset="0"/>
                <a:cs typeface="Courier New" pitchFamily="49" charset="0"/>
              </a:rPr>
              <a:t>     statement</a:t>
            </a:r>
          </a:p>
          <a:p>
            <a:pPr marL="365760" indent="-365760" fontAlgn="auto">
              <a:spcBef>
                <a:spcPts val="0"/>
              </a:spcBef>
              <a:spcAft>
                <a:spcPts val="0"/>
              </a:spcAft>
              <a:defRPr/>
            </a:pPr>
            <a:r>
              <a:rPr lang="en-US" dirty="0">
                <a:solidFill>
                  <a:schemeClr val="tx1"/>
                </a:solidFill>
                <a:latin typeface="Courier New" pitchFamily="49" charset="0"/>
                <a:cs typeface="Courier New" pitchFamily="49" charset="0"/>
              </a:rPr>
              <a:t>     or</a:t>
            </a:r>
          </a:p>
          <a:p>
            <a:pPr marL="365760" indent="-365760" fontAlgn="auto">
              <a:spcBef>
                <a:spcPts val="0"/>
              </a:spcBef>
              <a:spcAft>
                <a:spcPts val="0"/>
              </a:spcAft>
              <a:defRPr/>
            </a:pPr>
            <a:r>
              <a:rPr lang="en-US" dirty="0">
                <a:solidFill>
                  <a:schemeClr val="tx1"/>
                </a:solidFill>
                <a:latin typeface="Courier New" pitchFamily="49" charset="0"/>
                <a:cs typeface="Courier New" pitchFamily="49" charset="0"/>
              </a:rPr>
              <a:t>     if( </a:t>
            </a:r>
            <a:r>
              <a:rPr lang="en-US" dirty="0" err="1">
                <a:solidFill>
                  <a:schemeClr val="tx1"/>
                </a:solidFill>
                <a:latin typeface="Courier New" pitchFamily="49" charset="0"/>
                <a:cs typeface="Courier New" pitchFamily="49" charset="0"/>
              </a:rPr>
              <a:t>boolean_expression</a:t>
            </a:r>
            <a:r>
              <a:rPr lang="en-US" dirty="0">
                <a:solidFill>
                  <a:schemeClr val="tx1"/>
                </a:solidFill>
                <a:latin typeface="Courier New" pitchFamily="49" charset="0"/>
                <a:cs typeface="Courier New" pitchFamily="49" charset="0"/>
              </a:rPr>
              <a:t> )</a:t>
            </a:r>
          </a:p>
          <a:p>
            <a:pPr marL="365760" indent="-365760" fontAlgn="auto">
              <a:spcBef>
                <a:spcPts val="0"/>
              </a:spcBef>
              <a:spcAft>
                <a:spcPts val="0"/>
              </a:spcAft>
              <a:defRPr/>
            </a:pPr>
            <a:r>
              <a:rPr lang="en-US" dirty="0">
                <a:solidFill>
                  <a:schemeClr val="tx1"/>
                </a:solidFill>
                <a:latin typeface="Courier New" pitchFamily="49" charset="0"/>
                <a:cs typeface="Courier New" pitchFamily="49" charset="0"/>
              </a:rPr>
              <a:t>	{</a:t>
            </a:r>
          </a:p>
          <a:p>
            <a:pPr marL="365760" indent="-365760" fontAlgn="auto">
              <a:spcBef>
                <a:spcPts val="0"/>
              </a:spcBef>
              <a:spcAft>
                <a:spcPts val="0"/>
              </a:spcAft>
              <a:defRPr/>
            </a:pPr>
            <a:r>
              <a:rPr lang="en-US" dirty="0">
                <a:solidFill>
                  <a:schemeClr val="tx1"/>
                </a:solidFill>
                <a:latin typeface="Courier New" pitchFamily="49" charset="0"/>
                <a:cs typeface="Courier New" pitchFamily="49" charset="0"/>
              </a:rPr>
              <a:t>     statement1;</a:t>
            </a:r>
          </a:p>
          <a:p>
            <a:pPr marL="365760" indent="-365760" fontAlgn="auto">
              <a:spcBef>
                <a:spcPts val="0"/>
              </a:spcBef>
              <a:spcAft>
                <a:spcPts val="0"/>
              </a:spcAft>
              <a:defRPr/>
            </a:pPr>
            <a:r>
              <a:rPr lang="en-US" dirty="0">
                <a:solidFill>
                  <a:schemeClr val="tx1"/>
                </a:solidFill>
                <a:latin typeface="Courier New" pitchFamily="49" charset="0"/>
                <a:cs typeface="Courier New" pitchFamily="49" charset="0"/>
              </a:rPr>
              <a:t>     statement2;</a:t>
            </a:r>
          </a:p>
          <a:p>
            <a:pPr marL="365760" indent="-365760" fontAlgn="auto">
              <a:spcBef>
                <a:spcPts val="0"/>
              </a:spcBef>
              <a:spcAft>
                <a:spcPts val="0"/>
              </a:spcAft>
              <a:defRPr/>
            </a:pPr>
            <a:r>
              <a:rPr lang="en-US" dirty="0">
                <a:solidFill>
                  <a:schemeClr val="tx1"/>
                </a:solidFill>
                <a:latin typeface="Courier New" pitchFamily="49" charset="0"/>
                <a:cs typeface="Courier New" pitchFamily="49" charset="0"/>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nodeType="with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nodeType="with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6025"/>
            <a:ext cx="8382000" cy="4956175"/>
          </a:xfrm>
        </p:spPr>
        <p:txBody>
          <a:bodyPr/>
          <a:lstStyle/>
          <a:p>
            <a:pPr marL="365760" indent="-365760" eaLnBrk="1" hangingPunct="1">
              <a:spcBef>
                <a:spcPts val="0"/>
              </a:spcBef>
              <a:defRPr/>
            </a:pPr>
            <a:r>
              <a:rPr dirty="0" smtClean="0"/>
              <a:t>The </a:t>
            </a:r>
            <a:r>
              <a:rPr dirty="0"/>
              <a:t>expression A&gt;B is a logical </a:t>
            </a:r>
            <a:r>
              <a:rPr dirty="0" smtClean="0"/>
              <a:t>expression. </a:t>
            </a:r>
            <a:r>
              <a:rPr dirty="0"/>
              <a:t>I</a:t>
            </a:r>
            <a:r>
              <a:rPr dirty="0" smtClean="0"/>
              <a:t>t </a:t>
            </a:r>
            <a:r>
              <a:rPr dirty="0"/>
              <a:t>describes a </a:t>
            </a:r>
            <a:r>
              <a:rPr dirty="0" smtClean="0"/>
              <a:t>condition </a:t>
            </a:r>
            <a:r>
              <a:rPr dirty="0"/>
              <a:t>we want to </a:t>
            </a:r>
            <a:r>
              <a:rPr dirty="0" smtClean="0"/>
              <a:t>test.</a:t>
            </a:r>
            <a:endParaRPr dirty="0"/>
          </a:p>
          <a:p>
            <a:pPr marL="0" indent="-365760" eaLnBrk="1" hangingPunct="1">
              <a:spcBef>
                <a:spcPts val="0"/>
              </a:spcBef>
              <a:defRPr/>
            </a:pPr>
            <a:r>
              <a:rPr dirty="0"/>
              <a:t>if A&gt;B is </a:t>
            </a:r>
            <a:r>
              <a:rPr dirty="0" smtClean="0"/>
              <a:t>true, that is (if </a:t>
            </a:r>
            <a:r>
              <a:rPr dirty="0"/>
              <a:t>A is greater than B</a:t>
            </a:r>
            <a:r>
              <a:rPr dirty="0" smtClean="0"/>
              <a:t>), print </a:t>
            </a:r>
            <a:r>
              <a:rPr dirty="0"/>
              <a:t>the value of </a:t>
            </a:r>
            <a:r>
              <a:rPr dirty="0" smtClean="0"/>
              <a:t>A.</a:t>
            </a:r>
            <a:endParaRPr dirty="0"/>
          </a:p>
          <a:p>
            <a:pPr marL="0" indent="-365760" eaLnBrk="1" hangingPunct="1">
              <a:spcBef>
                <a:spcPts val="0"/>
              </a:spcBef>
              <a:defRPr/>
            </a:pPr>
            <a:r>
              <a:rPr dirty="0"/>
              <a:t>if A&gt;B is </a:t>
            </a:r>
            <a:r>
              <a:rPr dirty="0" smtClean="0"/>
              <a:t>false </a:t>
            </a:r>
            <a:r>
              <a:rPr dirty="0"/>
              <a:t>that is</a:t>
            </a:r>
            <a:r>
              <a:rPr dirty="0" smtClean="0"/>
              <a:t> </a:t>
            </a:r>
            <a:r>
              <a:rPr dirty="0"/>
              <a:t>(if A is not greater than </a:t>
            </a:r>
            <a:r>
              <a:rPr dirty="0" smtClean="0"/>
              <a:t>B), print </a:t>
            </a:r>
            <a:r>
              <a:rPr dirty="0"/>
              <a:t>the value of </a:t>
            </a:r>
            <a:r>
              <a:rPr dirty="0" smtClean="0"/>
              <a:t>B.</a:t>
            </a:r>
          </a:p>
          <a:p>
            <a:pPr marL="0" indent="-365760" eaLnBrk="1" hangingPunct="1">
              <a:spcBef>
                <a:spcPts val="0"/>
              </a:spcBef>
              <a:defRPr/>
            </a:pPr>
            <a:endParaRPr lang="en-US" dirty="0"/>
          </a:p>
          <a:p>
            <a:pPr>
              <a:spcBef>
                <a:spcPts val="0"/>
              </a:spcBef>
              <a:defRPr/>
            </a:pPr>
            <a:r>
              <a:rPr lang="en-US" b="1" dirty="0"/>
              <a:t>The algorithm for the flowchart is as follows:</a:t>
            </a:r>
          </a:p>
          <a:p>
            <a:pPr marL="0" indent="0">
              <a:spcBef>
                <a:spcPts val="0"/>
              </a:spcBef>
              <a:buNone/>
              <a:defRPr/>
            </a:pPr>
            <a:endParaRPr lang="en-US" b="1" i="1" dirty="0"/>
          </a:p>
          <a:p>
            <a:pPr indent="-1588">
              <a:spcBef>
                <a:spcPts val="0"/>
              </a:spcBef>
              <a:buFont typeface="Wingdings" pitchFamily="2" charset="2"/>
              <a:buNone/>
              <a:defRPr/>
            </a:pPr>
            <a:r>
              <a:rPr lang="en-US" dirty="0">
                <a:latin typeface="Courier New" pitchFamily="49" charset="0"/>
                <a:cs typeface="Courier New" pitchFamily="49" charset="0"/>
              </a:rPr>
              <a:t>If A&gt;B then </a:t>
            </a:r>
          </a:p>
          <a:p>
            <a:pPr indent="-1588">
              <a:spcBef>
                <a:spcPts val="0"/>
              </a:spcBef>
              <a:buFont typeface="Wingdings" pitchFamily="2" charset="2"/>
              <a:buNone/>
              <a:defRPr/>
            </a:pPr>
            <a:r>
              <a:rPr lang="en-US" dirty="0">
                <a:latin typeface="Courier New" pitchFamily="49" charset="0"/>
                <a:cs typeface="Courier New" pitchFamily="49" charset="0"/>
              </a:rPr>
              <a:t>print A</a:t>
            </a:r>
          </a:p>
          <a:p>
            <a:pPr indent="-1588">
              <a:spcBef>
                <a:spcPts val="0"/>
              </a:spcBef>
              <a:buFont typeface="Wingdings" pitchFamily="2" charset="2"/>
              <a:buNone/>
              <a:defRPr/>
            </a:pPr>
            <a:r>
              <a:rPr lang="en-US" dirty="0">
                <a:latin typeface="Courier New" pitchFamily="49" charset="0"/>
                <a:cs typeface="Courier New" pitchFamily="49" charset="0"/>
              </a:rPr>
              <a:t>else </a:t>
            </a:r>
          </a:p>
          <a:p>
            <a:pPr indent="-1588">
              <a:spcBef>
                <a:spcPts val="0"/>
              </a:spcBef>
              <a:buFont typeface="Wingdings" pitchFamily="2" charset="2"/>
              <a:buNone/>
              <a:defRPr/>
            </a:pPr>
            <a:r>
              <a:rPr lang="en-US" dirty="0">
                <a:latin typeface="Courier New" pitchFamily="49" charset="0"/>
                <a:cs typeface="Courier New" pitchFamily="49" charset="0"/>
              </a:rPr>
              <a:t>print B</a:t>
            </a:r>
          </a:p>
          <a:p>
            <a:pPr indent="-1588">
              <a:spcBef>
                <a:spcPts val="0"/>
              </a:spcBef>
              <a:buFont typeface="Wingdings" pitchFamily="2" charset="2"/>
              <a:buNone/>
              <a:defRPr/>
            </a:pPr>
            <a:r>
              <a:rPr lang="en-US" dirty="0">
                <a:latin typeface="Courier New" pitchFamily="49" charset="0"/>
                <a:cs typeface="Courier New" pitchFamily="49" charset="0"/>
              </a:rPr>
              <a:t>End if</a:t>
            </a:r>
          </a:p>
          <a:p>
            <a:pPr marL="0" indent="-365760" eaLnBrk="1" hangingPunct="1">
              <a:spcBef>
                <a:spcPts val="0"/>
              </a:spcBef>
              <a:defRPr/>
            </a:pPr>
            <a:endParaRPr dirty="0"/>
          </a:p>
          <a:p>
            <a:pPr marL="0" indent="-365760" eaLnBrk="1" hangingPunct="1">
              <a:lnSpc>
                <a:spcPct val="120000"/>
              </a:lnSpc>
              <a:spcBef>
                <a:spcPts val="0"/>
              </a:spcBef>
              <a:buFont typeface="Arial" pitchFamily="34" charset="0"/>
              <a:buNone/>
              <a:defRPr/>
            </a:pPr>
            <a:endParaRPr sz="2400" dirty="0"/>
          </a:p>
        </p:txBody>
      </p:sp>
      <p:sp>
        <p:nvSpPr>
          <p:cNvPr id="3174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15047255-0240-4A59-A77D-319A5BAD73E4}" type="slidenum">
              <a:rPr lang="en-US" smtClean="0">
                <a:solidFill>
                  <a:srgbClr val="953735"/>
                </a:solidFill>
                <a:latin typeface="Calibri" pitchFamily="34" charset="0"/>
              </a:rPr>
              <a:pPr eaLnBrk="1" fontAlgn="base" hangingPunct="1">
                <a:spcBef>
                  <a:spcPct val="0"/>
                </a:spcBef>
                <a:spcAft>
                  <a:spcPct val="0"/>
                </a:spcAft>
              </a:pPr>
              <a:t>9</a:t>
            </a:fld>
            <a:endParaRPr lang="en-US" smtClean="0">
              <a:solidFill>
                <a:srgbClr val="953735"/>
              </a:solidFill>
              <a:latin typeface="Calibri" pitchFamily="34" charset="0"/>
            </a:endParaRPr>
          </a:p>
        </p:txBody>
      </p:sp>
      <p:sp>
        <p:nvSpPr>
          <p:cNvPr id="3" name="Title 2"/>
          <p:cNvSpPr>
            <a:spLocks noGrp="1"/>
          </p:cNvSpPr>
          <p:nvPr>
            <p:ph type="title"/>
          </p:nvPr>
        </p:nvSpPr>
        <p:spPr>
          <a:xfrm>
            <a:off x="1303338" y="0"/>
            <a:ext cx="7840662" cy="838200"/>
          </a:xfrm>
        </p:spPr>
        <p:txBody>
          <a:bodyPr/>
          <a:lstStyle/>
          <a:p>
            <a:pPr eaLnBrk="1" hangingPunct="1">
              <a:defRPr/>
            </a:pPr>
            <a:r>
              <a:rPr lang="en-US" dirty="0">
                <a:latin typeface="+mn-lt"/>
              </a:rPr>
              <a:t>i</a:t>
            </a:r>
            <a:r>
              <a:rPr lang="en-US" dirty="0" smtClean="0">
                <a:latin typeface="+mn-lt"/>
              </a:rPr>
              <a:t>f Statement</a:t>
            </a:r>
            <a:endParaRPr lang="en-US" dirty="0">
              <a:latin typeface="+mn-lt"/>
            </a:endParaRPr>
          </a:p>
        </p:txBody>
      </p:sp>
      <p:grpSp>
        <p:nvGrpSpPr>
          <p:cNvPr id="6" name="Group 20"/>
          <p:cNvGrpSpPr>
            <a:grpSpLocks/>
          </p:cNvGrpSpPr>
          <p:nvPr/>
        </p:nvGrpSpPr>
        <p:grpSpPr bwMode="auto">
          <a:xfrm>
            <a:off x="4648200" y="2286000"/>
            <a:ext cx="4114800" cy="3048000"/>
            <a:chOff x="3744" y="3888"/>
            <a:chExt cx="5184" cy="3168"/>
          </a:xfrm>
        </p:grpSpPr>
        <p:sp>
          <p:nvSpPr>
            <p:cNvPr id="7" name="AutoShape 5"/>
            <p:cNvSpPr>
              <a:spLocks noChangeArrowheads="1"/>
            </p:cNvSpPr>
            <p:nvPr/>
          </p:nvSpPr>
          <p:spPr bwMode="auto">
            <a:xfrm>
              <a:off x="5472" y="4320"/>
              <a:ext cx="1728" cy="1152"/>
            </a:xfrm>
            <a:prstGeom prst="flowChartDecision">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fontAlgn="auto">
                <a:spcBef>
                  <a:spcPts val="0"/>
                </a:spcBef>
                <a:spcAft>
                  <a:spcPts val="0"/>
                </a:spcAft>
                <a:defRPr/>
              </a:pPr>
              <a:r>
                <a:rPr lang="en-US" b="1" dirty="0"/>
                <a:t>is</a:t>
              </a:r>
            </a:p>
            <a:p>
              <a:pPr algn="ctr" fontAlgn="auto">
                <a:spcBef>
                  <a:spcPts val="0"/>
                </a:spcBef>
                <a:spcAft>
                  <a:spcPts val="0"/>
                </a:spcAft>
                <a:defRPr/>
              </a:pPr>
              <a:r>
                <a:rPr lang="en-US" b="1" dirty="0"/>
                <a:t>A&gt;B</a:t>
              </a:r>
              <a:endParaRPr lang="en-US" dirty="0"/>
            </a:p>
          </p:txBody>
        </p:sp>
        <p:sp>
          <p:nvSpPr>
            <p:cNvPr id="8" name="Line 6"/>
            <p:cNvSpPr>
              <a:spLocks noChangeShapeType="1"/>
            </p:cNvSpPr>
            <p:nvPr/>
          </p:nvSpPr>
          <p:spPr bwMode="auto">
            <a:xfrm>
              <a:off x="7200" y="4896"/>
              <a:ext cx="864" cy="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lstStyle/>
            <a:p>
              <a:pPr fontAlgn="auto">
                <a:spcBef>
                  <a:spcPts val="0"/>
                </a:spcBef>
                <a:spcAft>
                  <a:spcPts val="0"/>
                </a:spcAft>
                <a:defRPr/>
              </a:pPr>
              <a:endParaRPr lang="en-US"/>
            </a:p>
          </p:txBody>
        </p:sp>
        <p:sp>
          <p:nvSpPr>
            <p:cNvPr id="9" name="Line 7"/>
            <p:cNvSpPr>
              <a:spLocks noChangeShapeType="1"/>
            </p:cNvSpPr>
            <p:nvPr/>
          </p:nvSpPr>
          <p:spPr bwMode="auto">
            <a:xfrm>
              <a:off x="8064" y="4896"/>
              <a:ext cx="0" cy="865"/>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fontAlgn="auto">
                <a:spcBef>
                  <a:spcPts val="0"/>
                </a:spcBef>
                <a:spcAft>
                  <a:spcPts val="0"/>
                </a:spcAft>
                <a:defRPr/>
              </a:pPr>
              <a:endParaRPr lang="en-US"/>
            </a:p>
          </p:txBody>
        </p:sp>
        <p:sp>
          <p:nvSpPr>
            <p:cNvPr id="10" name="Line 8"/>
            <p:cNvSpPr>
              <a:spLocks noChangeShapeType="1"/>
            </p:cNvSpPr>
            <p:nvPr/>
          </p:nvSpPr>
          <p:spPr bwMode="auto">
            <a:xfrm>
              <a:off x="4628" y="4896"/>
              <a:ext cx="864" cy="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lstStyle/>
            <a:p>
              <a:pPr fontAlgn="auto">
                <a:spcBef>
                  <a:spcPts val="0"/>
                </a:spcBef>
                <a:spcAft>
                  <a:spcPts val="0"/>
                </a:spcAft>
                <a:defRPr/>
              </a:pPr>
              <a:endParaRPr lang="en-US"/>
            </a:p>
          </p:txBody>
        </p:sp>
        <p:sp>
          <p:nvSpPr>
            <p:cNvPr id="11" name="Line 9"/>
            <p:cNvSpPr>
              <a:spLocks noChangeShapeType="1"/>
            </p:cNvSpPr>
            <p:nvPr/>
          </p:nvSpPr>
          <p:spPr bwMode="auto">
            <a:xfrm>
              <a:off x="4628" y="4896"/>
              <a:ext cx="0" cy="865"/>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fontAlgn="auto">
                <a:spcBef>
                  <a:spcPts val="0"/>
                </a:spcBef>
                <a:spcAft>
                  <a:spcPts val="0"/>
                </a:spcAft>
                <a:defRPr/>
              </a:pPr>
              <a:endParaRPr lang="en-US"/>
            </a:p>
          </p:txBody>
        </p:sp>
        <p:sp>
          <p:nvSpPr>
            <p:cNvPr id="12" name="AutoShape 10"/>
            <p:cNvSpPr>
              <a:spLocks noChangeArrowheads="1"/>
            </p:cNvSpPr>
            <p:nvPr/>
          </p:nvSpPr>
          <p:spPr bwMode="auto">
            <a:xfrm>
              <a:off x="7200" y="5761"/>
              <a:ext cx="1728" cy="576"/>
            </a:xfrm>
            <a:prstGeom prst="flowChartDisplay">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fontAlgn="auto">
                <a:spcBef>
                  <a:spcPts val="0"/>
                </a:spcBef>
                <a:spcAft>
                  <a:spcPts val="0"/>
                </a:spcAft>
                <a:defRPr/>
              </a:pPr>
              <a:r>
                <a:rPr lang="en-US" b="1" dirty="0"/>
                <a:t>Print B</a:t>
              </a:r>
              <a:endParaRPr lang="en-US" dirty="0"/>
            </a:p>
          </p:txBody>
        </p:sp>
        <p:sp>
          <p:nvSpPr>
            <p:cNvPr id="13" name="AutoShape 11"/>
            <p:cNvSpPr>
              <a:spLocks noChangeArrowheads="1"/>
            </p:cNvSpPr>
            <p:nvPr/>
          </p:nvSpPr>
          <p:spPr bwMode="auto">
            <a:xfrm>
              <a:off x="3744" y="5752"/>
              <a:ext cx="1728" cy="576"/>
            </a:xfrm>
            <a:prstGeom prst="flowChartDisplay">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fontAlgn="auto">
                <a:spcBef>
                  <a:spcPts val="0"/>
                </a:spcBef>
                <a:spcAft>
                  <a:spcPts val="0"/>
                </a:spcAft>
                <a:defRPr/>
              </a:pPr>
              <a:r>
                <a:rPr lang="en-US" b="1"/>
                <a:t>Print A</a:t>
              </a:r>
              <a:endParaRPr lang="en-US"/>
            </a:p>
          </p:txBody>
        </p:sp>
        <p:sp>
          <p:nvSpPr>
            <p:cNvPr id="14" name="Line 12"/>
            <p:cNvSpPr>
              <a:spLocks noChangeShapeType="1"/>
            </p:cNvSpPr>
            <p:nvPr/>
          </p:nvSpPr>
          <p:spPr bwMode="auto">
            <a:xfrm>
              <a:off x="6336" y="3888"/>
              <a:ext cx="0" cy="432"/>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fontAlgn="auto">
                <a:spcBef>
                  <a:spcPts val="0"/>
                </a:spcBef>
                <a:spcAft>
                  <a:spcPts val="0"/>
                </a:spcAft>
                <a:defRPr/>
              </a:pPr>
              <a:endParaRPr lang="en-US"/>
            </a:p>
          </p:txBody>
        </p:sp>
        <p:sp>
          <p:nvSpPr>
            <p:cNvPr id="15" name="Line 13"/>
            <p:cNvSpPr>
              <a:spLocks noChangeShapeType="1"/>
            </p:cNvSpPr>
            <p:nvPr/>
          </p:nvSpPr>
          <p:spPr bwMode="auto">
            <a:xfrm>
              <a:off x="4608" y="6337"/>
              <a:ext cx="0" cy="28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lstStyle/>
            <a:p>
              <a:pPr fontAlgn="auto">
                <a:spcBef>
                  <a:spcPts val="0"/>
                </a:spcBef>
                <a:spcAft>
                  <a:spcPts val="0"/>
                </a:spcAft>
                <a:defRPr/>
              </a:pPr>
              <a:endParaRPr lang="en-US"/>
            </a:p>
          </p:txBody>
        </p:sp>
        <p:sp>
          <p:nvSpPr>
            <p:cNvPr id="16" name="Line 14"/>
            <p:cNvSpPr>
              <a:spLocks noChangeShapeType="1"/>
            </p:cNvSpPr>
            <p:nvPr/>
          </p:nvSpPr>
          <p:spPr bwMode="auto">
            <a:xfrm>
              <a:off x="4608" y="6624"/>
              <a:ext cx="3456" cy="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lstStyle/>
            <a:p>
              <a:pPr fontAlgn="auto">
                <a:spcBef>
                  <a:spcPts val="0"/>
                </a:spcBef>
                <a:spcAft>
                  <a:spcPts val="0"/>
                </a:spcAft>
                <a:defRPr/>
              </a:pPr>
              <a:endParaRPr lang="en-US"/>
            </a:p>
          </p:txBody>
        </p:sp>
        <p:sp>
          <p:nvSpPr>
            <p:cNvPr id="17" name="Line 15"/>
            <p:cNvSpPr>
              <a:spLocks noChangeShapeType="1"/>
            </p:cNvSpPr>
            <p:nvPr/>
          </p:nvSpPr>
          <p:spPr bwMode="auto">
            <a:xfrm flipV="1">
              <a:off x="8064" y="6337"/>
              <a:ext cx="0" cy="28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lstStyle/>
            <a:p>
              <a:pPr fontAlgn="auto">
                <a:spcBef>
                  <a:spcPts val="0"/>
                </a:spcBef>
                <a:spcAft>
                  <a:spcPts val="0"/>
                </a:spcAft>
                <a:defRPr/>
              </a:pPr>
              <a:endParaRPr lang="en-US"/>
            </a:p>
          </p:txBody>
        </p:sp>
        <p:sp>
          <p:nvSpPr>
            <p:cNvPr id="18" name="Line 16"/>
            <p:cNvSpPr>
              <a:spLocks noChangeShapeType="1"/>
            </p:cNvSpPr>
            <p:nvPr/>
          </p:nvSpPr>
          <p:spPr bwMode="auto">
            <a:xfrm>
              <a:off x="6192" y="6624"/>
              <a:ext cx="0" cy="432"/>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fontAlgn="auto">
                <a:spcBef>
                  <a:spcPts val="0"/>
                </a:spcBef>
                <a:spcAft>
                  <a:spcPts val="0"/>
                </a:spcAft>
                <a:defRPr/>
              </a:pPr>
              <a:endParaRPr lang="en-US"/>
            </a:p>
          </p:txBody>
        </p:sp>
        <p:sp>
          <p:nvSpPr>
            <p:cNvPr id="19" name="Text Box 17"/>
            <p:cNvSpPr txBox="1">
              <a:spLocks noChangeArrowheads="1"/>
            </p:cNvSpPr>
            <p:nvPr/>
          </p:nvSpPr>
          <p:spPr bwMode="auto">
            <a:xfrm>
              <a:off x="4464" y="4464"/>
              <a:ext cx="864" cy="432"/>
            </a:xfrm>
            <a:prstGeom prst="rect">
              <a:avLst/>
            </a:prstGeom>
            <a:ln/>
          </p:spPr>
          <p:style>
            <a:lnRef idx="1">
              <a:schemeClr val="accent2"/>
            </a:lnRef>
            <a:fillRef idx="2">
              <a:schemeClr val="accent2"/>
            </a:fillRef>
            <a:effectRef idx="1">
              <a:schemeClr val="accent2"/>
            </a:effectRef>
            <a:fontRef idx="minor">
              <a:schemeClr val="dk1"/>
            </a:fontRef>
          </p:style>
          <p:txBody>
            <a:bodyPr/>
            <a:lstStyle/>
            <a:p>
              <a:pPr algn="ctr" fontAlgn="auto">
                <a:spcBef>
                  <a:spcPts val="0"/>
                </a:spcBef>
                <a:spcAft>
                  <a:spcPts val="0"/>
                </a:spcAft>
                <a:defRPr/>
              </a:pPr>
              <a:r>
                <a:rPr lang="en-US" b="1"/>
                <a:t>Y</a:t>
              </a:r>
              <a:endParaRPr lang="en-US"/>
            </a:p>
          </p:txBody>
        </p:sp>
        <p:sp>
          <p:nvSpPr>
            <p:cNvPr id="20" name="Text Box 18"/>
            <p:cNvSpPr txBox="1">
              <a:spLocks noChangeArrowheads="1"/>
            </p:cNvSpPr>
            <p:nvPr/>
          </p:nvSpPr>
          <p:spPr bwMode="auto">
            <a:xfrm>
              <a:off x="7632" y="4464"/>
              <a:ext cx="864" cy="432"/>
            </a:xfrm>
            <a:prstGeom prst="rect">
              <a:avLst/>
            </a:prstGeom>
            <a:ln/>
          </p:spPr>
          <p:style>
            <a:lnRef idx="1">
              <a:schemeClr val="accent2"/>
            </a:lnRef>
            <a:fillRef idx="2">
              <a:schemeClr val="accent2"/>
            </a:fillRef>
            <a:effectRef idx="1">
              <a:schemeClr val="accent2"/>
            </a:effectRef>
            <a:fontRef idx="minor">
              <a:schemeClr val="dk1"/>
            </a:fontRef>
          </p:style>
          <p:txBody>
            <a:bodyPr/>
            <a:lstStyle/>
            <a:p>
              <a:pPr algn="ctr" fontAlgn="auto">
                <a:spcBef>
                  <a:spcPts val="0"/>
                </a:spcBef>
                <a:spcAft>
                  <a:spcPts val="0"/>
                </a:spcAft>
                <a:defRPr/>
              </a:pPr>
              <a:r>
                <a:rPr lang="en-US" b="1"/>
                <a:t>N</a:t>
              </a:r>
              <a:endParaRPr lang="en-US"/>
            </a:p>
          </p:txBody>
        </p:sp>
      </p:grpSp>
      <p:sp>
        <p:nvSpPr>
          <p:cNvPr id="21" name="Rectangle 20"/>
          <p:cNvSpPr/>
          <p:nvPr/>
        </p:nvSpPr>
        <p:spPr>
          <a:xfrm>
            <a:off x="9144000" y="20472"/>
            <a:ext cx="2133600" cy="202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smtClean="0"/>
              <a:t>Note to the SME:</a:t>
            </a:r>
          </a:p>
          <a:p>
            <a:pPr>
              <a:defRPr/>
            </a:pPr>
            <a:r>
              <a:rPr lang="en-US" dirty="0" smtClean="0"/>
              <a:t>Is the highlighted text, a code/program?</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nodeType="with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nodeType="with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2000"/>
                                        <p:tgtEl>
                                          <p:spTgt spid="2">
                                            <p:txEl>
                                              <p:pRg st="4" end="4"/>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2000"/>
                                        <p:tgtEl>
                                          <p:spTgt spid="2">
                                            <p:txEl>
                                              <p:pRg st="6" end="6"/>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2000"/>
                                        <p:tgtEl>
                                          <p:spTgt spid="2">
                                            <p:txEl>
                                              <p:pRg st="7" end="7"/>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fade">
                                      <p:cBhvr>
                                        <p:cTn id="31" dur="2000"/>
                                        <p:tgtEl>
                                          <p:spTgt spid="2">
                                            <p:txEl>
                                              <p:pRg st="8" end="8"/>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animEffect transition="in" filter="fade">
                                      <p:cBhvr>
                                        <p:cTn id="35" dur="2000"/>
                                        <p:tgtEl>
                                          <p:spTgt spid="2">
                                            <p:txEl>
                                              <p:pRg st="9" end="9"/>
                                            </p:tx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Effect transition="in" filter="fade">
                                      <p:cBhvr>
                                        <p:cTn id="39"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2468EA0E7C88F4AB543054C56F0DDA3" ma:contentTypeVersion="0" ma:contentTypeDescription="Create a new document." ma:contentTypeScope="" ma:versionID="7153d620f0d03e700409ec1a694899e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4CD8C-8C6A-4CC3-B204-CC0C962DFBDD}">
  <ds:schemaRefs>
    <ds:schemaRef ds:uri="http://www.w3.org/XML/1998/namespace"/>
    <ds:schemaRef ds:uri="http://purl.org/dc/dcmitype/"/>
    <ds:schemaRef ds:uri="http://purl.org/dc/elements/1.1/"/>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http://schemas.microsoft.com/office/2006/metadata/properties"/>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02B322C7-DB0C-4A17-88DE-6DB9E4CC75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Theme_3</Template>
  <TotalTime>4943</TotalTime>
  <Words>2365</Words>
  <Application>Microsoft Office PowerPoint</Application>
  <PresentationFormat>On-screen Show (4:3)</PresentationFormat>
  <Paragraphs>477</Paragraphs>
  <Slides>36</Slides>
  <Notes>11</Notes>
  <HiddenSlides>0</HiddenSlides>
  <MMClips>0</MMClips>
  <ScaleCrop>false</ScaleCrop>
  <HeadingPairs>
    <vt:vector size="4" baseType="variant">
      <vt:variant>
        <vt:lpstr>Theme</vt:lpstr>
      </vt:variant>
      <vt:variant>
        <vt:i4>4</vt:i4>
      </vt:variant>
      <vt:variant>
        <vt:lpstr>Slide Titles</vt:lpstr>
      </vt:variant>
      <vt:variant>
        <vt:i4>36</vt:i4>
      </vt:variant>
    </vt:vector>
  </HeadingPairs>
  <TitlesOfParts>
    <vt:vector size="40" baseType="lpstr">
      <vt:lpstr>Theme_3</vt:lpstr>
      <vt:lpstr>Theme2</vt:lpstr>
      <vt:lpstr>1_Theme_3</vt:lpstr>
      <vt:lpstr>Custom Design</vt:lpstr>
      <vt:lpstr>PowerPoint Presentation</vt:lpstr>
      <vt:lpstr>PowerPoint Presentation</vt:lpstr>
      <vt:lpstr>Overview</vt:lpstr>
      <vt:lpstr>Objectives</vt:lpstr>
      <vt:lpstr>Control Structures</vt:lpstr>
      <vt:lpstr>Why Do We Need Control Structures</vt:lpstr>
      <vt:lpstr>Decision Control Structures</vt:lpstr>
      <vt:lpstr>if Statement</vt:lpstr>
      <vt:lpstr>if Statement</vt:lpstr>
      <vt:lpstr>Lend a Hand - if Statement</vt:lpstr>
      <vt:lpstr>Lend a Hand</vt:lpstr>
      <vt:lpstr>if-else Statement</vt:lpstr>
      <vt:lpstr>Lend a Hand – if-else Statement</vt:lpstr>
      <vt:lpstr>Switch Statement</vt:lpstr>
      <vt:lpstr>Lend a Hand – Switch Case</vt:lpstr>
      <vt:lpstr>Repetition Control Structures</vt:lpstr>
      <vt:lpstr>While loop</vt:lpstr>
      <vt:lpstr>Lend a Hand – While Loop</vt:lpstr>
      <vt:lpstr>DO-WHILE Loop</vt:lpstr>
      <vt:lpstr>Lend a Hand - DO-WHILE Statement - C</vt:lpstr>
      <vt:lpstr>FOR Loop</vt:lpstr>
      <vt:lpstr>Lend a Hand – FOR Loop - C</vt:lpstr>
      <vt:lpstr>Questions</vt:lpstr>
      <vt:lpstr>Lend a Hand</vt:lpstr>
      <vt:lpstr>Lend a Hand (Contd.)</vt:lpstr>
      <vt:lpstr>Test Your Understanding</vt:lpstr>
      <vt:lpstr>Test Your Understanding</vt:lpstr>
      <vt:lpstr>Test Your Understanding</vt:lpstr>
      <vt:lpstr>Keywords</vt:lpstr>
      <vt:lpstr>Summary</vt:lpstr>
      <vt:lpstr>Summary</vt:lpstr>
      <vt:lpstr>Summary</vt:lpstr>
      <vt:lpstr>References</vt:lpstr>
      <vt:lpstr>Control Structures</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Content_Development_Template_Learner</dc:title>
  <dc:creator>AssetDevelopmentTeam@cognizant.com</dc:creator>
  <cp:lastModifiedBy>306411</cp:lastModifiedBy>
  <cp:revision>366</cp:revision>
  <dcterms:created xsi:type="dcterms:W3CDTF">2011-06-15T11:24:59Z</dcterms:created>
  <dcterms:modified xsi:type="dcterms:W3CDTF">2013-05-17T07:09:16Z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0x010100E2468EA0E7C88F4AB543054C56F0DDA3</vt:lpwstr>
  </property>
</Properties>
</file>