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44"/>
  </p:notesMasterIdLst>
  <p:sldIdLst>
    <p:sldId id="257" r:id="rId5"/>
    <p:sldId id="361" r:id="rId6"/>
    <p:sldId id="348" r:id="rId7"/>
    <p:sldId id="263" r:id="rId8"/>
    <p:sldId id="345" r:id="rId9"/>
    <p:sldId id="346" r:id="rId10"/>
    <p:sldId id="350" r:id="rId11"/>
    <p:sldId id="349" r:id="rId12"/>
    <p:sldId id="339" r:id="rId13"/>
    <p:sldId id="265" r:id="rId14"/>
    <p:sldId id="266" r:id="rId15"/>
    <p:sldId id="283" r:id="rId16"/>
    <p:sldId id="284" r:id="rId17"/>
    <p:sldId id="285" r:id="rId18"/>
    <p:sldId id="286" r:id="rId19"/>
    <p:sldId id="351" r:id="rId20"/>
    <p:sldId id="352" r:id="rId21"/>
    <p:sldId id="354" r:id="rId22"/>
    <p:sldId id="355" r:id="rId23"/>
    <p:sldId id="356" r:id="rId24"/>
    <p:sldId id="359" r:id="rId25"/>
    <p:sldId id="318" r:id="rId26"/>
    <p:sldId id="319" r:id="rId27"/>
    <p:sldId id="320" r:id="rId28"/>
    <p:sldId id="315" r:id="rId29"/>
    <p:sldId id="316" r:id="rId30"/>
    <p:sldId id="317" r:id="rId31"/>
    <p:sldId id="322" r:id="rId32"/>
    <p:sldId id="328" r:id="rId33"/>
    <p:sldId id="329" r:id="rId34"/>
    <p:sldId id="330" r:id="rId35"/>
    <p:sldId id="334" r:id="rId36"/>
    <p:sldId id="268" r:id="rId37"/>
    <p:sldId id="276" r:id="rId38"/>
    <p:sldId id="360" r:id="rId39"/>
    <p:sldId id="277" r:id="rId40"/>
    <p:sldId id="278" r:id="rId41"/>
    <p:sldId id="279" r:id="rId42"/>
    <p:sldId id="35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yXb3sV0r5G25DiZgDGsy6g==" hashData="A54nFiNwNGBYAzFiJBmtOdh0M4g="/>
  <p:extLst>
    <p:ext uri="{521415D9-36F7-43E2-AB2F-B90AF26B5E84}">
      <p14:sectionLst xmlns:p14="http://schemas.microsoft.com/office/powerpoint/2010/main">
        <p14:section name="Default Section" id="{F205CE9C-8BFA-46C5-BACE-D2856F9E6104}">
          <p14:sldIdLst>
            <p14:sldId id="257"/>
            <p14:sldId id="361"/>
            <p14:sldId id="348"/>
            <p14:sldId id="263"/>
            <p14:sldId id="345"/>
            <p14:sldId id="346"/>
            <p14:sldId id="350"/>
            <p14:sldId id="349"/>
            <p14:sldId id="339"/>
            <p14:sldId id="265"/>
            <p14:sldId id="266"/>
            <p14:sldId id="283"/>
            <p14:sldId id="284"/>
            <p14:sldId id="285"/>
            <p14:sldId id="286"/>
            <p14:sldId id="351"/>
            <p14:sldId id="352"/>
            <p14:sldId id="354"/>
            <p14:sldId id="355"/>
            <p14:sldId id="356"/>
            <p14:sldId id="359"/>
            <p14:sldId id="318"/>
            <p14:sldId id="319"/>
            <p14:sldId id="320"/>
            <p14:sldId id="315"/>
            <p14:sldId id="316"/>
            <p14:sldId id="317"/>
            <p14:sldId id="322"/>
            <p14:sldId id="328"/>
            <p14:sldId id="329"/>
            <p14:sldId id="330"/>
          </p14:sldIdLst>
        </p14:section>
        <p14:section name="Untitled Section" id="{35025A13-3BFD-4756-81DF-9B2266250453}">
          <p14:sldIdLst>
            <p14:sldId id="334"/>
            <p14:sldId id="268"/>
            <p14:sldId id="276"/>
            <p14:sldId id="360"/>
            <p14:sldId id="277"/>
            <p14:sldId id="278"/>
            <p14:sldId id="279"/>
            <p14:sldId id="3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EEF9"/>
    <a:srgbClr val="008080"/>
    <a:srgbClr val="CE7674"/>
    <a:srgbClr val="EEEE12"/>
    <a:srgbClr val="BC4744"/>
    <a:srgbClr val="953735"/>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06" autoAdjust="0"/>
    <p:restoredTop sz="94491" autoAdjust="0"/>
  </p:normalViewPr>
  <p:slideViewPr>
    <p:cSldViewPr>
      <p:cViewPr>
        <p:scale>
          <a:sx n="73" d="100"/>
          <a:sy n="73" d="100"/>
        </p:scale>
        <p:origin x="-15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121521-EF8E-4A2D-A4C2-4B3E2312244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D544EF4F-1F77-4C7F-9BB8-1A738B0F5336}">
      <dgm:prSet phldrT="[Text]" custT="1"/>
      <dgm:spPr>
        <a:solidFill>
          <a:schemeClr val="accent2"/>
        </a:solidFill>
      </dgm:spPr>
      <dgm:t>
        <a:bodyPr/>
        <a:lstStyle/>
        <a:p>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a=5;</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ptr</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ptr</a:t>
          </a:r>
          <a:r>
            <a:rPr lang="en-US" sz="2000" dirty="0" smtClean="0">
              <a:latin typeface="Courier New" pitchFamily="49" charset="0"/>
              <a:cs typeface="Courier New" pitchFamily="49" charset="0"/>
            </a:rPr>
            <a:t>=&amp;a</a:t>
          </a:r>
          <a:endParaRPr lang="en-US" sz="2000" dirty="0">
            <a:latin typeface="Courier New" pitchFamily="49" charset="0"/>
            <a:cs typeface="Courier New" pitchFamily="49" charset="0"/>
          </a:endParaRPr>
        </a:p>
      </dgm:t>
    </dgm:pt>
    <dgm:pt modelId="{ADEC7D78-D5DB-41E6-B63A-35FDD9142695}" type="parTrans" cxnId="{65B9AA23-D6FE-449F-9186-7339ED7AAD5C}">
      <dgm:prSet/>
      <dgm:spPr/>
      <dgm:t>
        <a:bodyPr/>
        <a:lstStyle/>
        <a:p>
          <a:endParaRPr lang="en-US"/>
        </a:p>
      </dgm:t>
    </dgm:pt>
    <dgm:pt modelId="{996C899E-0F6D-4AEF-A6DF-F574089ECD7A}" type="sibTrans" cxnId="{65B9AA23-D6FE-449F-9186-7339ED7AAD5C}">
      <dgm:prSet/>
      <dgm:spPr/>
      <dgm:t>
        <a:bodyPr/>
        <a:lstStyle/>
        <a:p>
          <a:endParaRPr lang="en-US"/>
        </a:p>
      </dgm:t>
    </dgm:pt>
    <dgm:pt modelId="{8D0E2E49-4D91-446B-9051-F71DAB2791A2}">
      <dgm:prSet phldrT="[Text]" custT="1"/>
      <dgm:spPr>
        <a:solidFill>
          <a:schemeClr val="accent3">
            <a:lumMod val="75000"/>
            <a:alpha val="90000"/>
          </a:schemeClr>
        </a:solidFill>
      </dgm:spPr>
      <dgm:t>
        <a:bodyPr/>
        <a:lstStyle/>
        <a:p>
          <a:pPr algn="l"/>
          <a:r>
            <a:rPr lang="en-US" sz="1800" b="1" dirty="0" smtClean="0">
              <a:solidFill>
                <a:schemeClr val="tx1"/>
              </a:solidFill>
            </a:rPr>
            <a:t>About variable a:</a:t>
          </a:r>
          <a:endParaRPr lang="en-US" sz="1800" dirty="0" smtClean="0">
            <a:solidFill>
              <a:schemeClr val="tx1"/>
            </a:solidFill>
          </a:endParaRPr>
        </a:p>
        <a:p>
          <a:pPr algn="l"/>
          <a:r>
            <a:rPr lang="en-US" sz="1800" dirty="0" smtClean="0">
              <a:solidFill>
                <a:schemeClr val="tx1"/>
              </a:solidFill>
            </a:rPr>
            <a:t>Value of variable which it keeps: 5.</a:t>
          </a:r>
          <a:br>
            <a:rPr lang="en-US" sz="1800" dirty="0" smtClean="0">
              <a:solidFill>
                <a:schemeClr val="tx1"/>
              </a:solidFill>
            </a:rPr>
          </a:br>
          <a:r>
            <a:rPr lang="en-US" sz="1800" dirty="0" smtClean="0">
              <a:solidFill>
                <a:schemeClr val="tx1"/>
              </a:solidFill>
            </a:rPr>
            <a:t>Address where it has stored in  memory :   1025(assumed) </a:t>
          </a:r>
          <a:endParaRPr lang="en-US" sz="1800" dirty="0">
            <a:solidFill>
              <a:schemeClr val="tx1"/>
            </a:solidFill>
          </a:endParaRPr>
        </a:p>
      </dgm:t>
    </dgm:pt>
    <dgm:pt modelId="{7CBADF54-3F55-4438-9AFB-02D699DC438E}" type="parTrans" cxnId="{CC808997-5A6C-4F91-8CC2-D5E4920E2742}">
      <dgm:prSet/>
      <dgm:spPr/>
      <dgm:t>
        <a:bodyPr/>
        <a:lstStyle/>
        <a:p>
          <a:endParaRPr lang="en-US"/>
        </a:p>
      </dgm:t>
    </dgm:pt>
    <dgm:pt modelId="{0EA2A894-10F3-4A24-A913-7B74ABFA7ABD}" type="sibTrans" cxnId="{CC808997-5A6C-4F91-8CC2-D5E4920E2742}">
      <dgm:prSet/>
      <dgm:spPr/>
      <dgm:t>
        <a:bodyPr/>
        <a:lstStyle/>
        <a:p>
          <a:endParaRPr lang="en-US"/>
        </a:p>
      </dgm:t>
    </dgm:pt>
    <dgm:pt modelId="{6538D510-E792-4325-BDC1-EC7EBD26AE64}">
      <dgm:prSet phldrT="[Text]" custT="1"/>
      <dgm:spPr>
        <a:solidFill>
          <a:schemeClr val="accent1">
            <a:lumMod val="75000"/>
            <a:alpha val="90000"/>
          </a:schemeClr>
        </a:solidFill>
      </dgm:spPr>
      <dgm:t>
        <a:bodyPr/>
        <a:lstStyle/>
        <a:p>
          <a:pPr algn="l"/>
          <a:r>
            <a:rPr lang="en-US" sz="1800" b="1" dirty="0" smtClean="0">
              <a:solidFill>
                <a:schemeClr val="tx1"/>
              </a:solidFill>
            </a:rPr>
            <a:t>About variable </a:t>
          </a:r>
          <a:r>
            <a:rPr lang="en-US" sz="1800" b="1" dirty="0" err="1" smtClean="0">
              <a:solidFill>
                <a:schemeClr val="tx1"/>
              </a:solidFill>
            </a:rPr>
            <a:t>ptr</a:t>
          </a:r>
          <a:r>
            <a:rPr lang="en-US" sz="1800" b="1" dirty="0" smtClean="0">
              <a:solidFill>
                <a:schemeClr val="tx1"/>
              </a:solidFill>
            </a:rPr>
            <a:t>:</a:t>
          </a:r>
          <a:endParaRPr lang="en-US" sz="1800" dirty="0" smtClean="0">
            <a:solidFill>
              <a:schemeClr val="tx1"/>
            </a:solidFill>
          </a:endParaRPr>
        </a:p>
        <a:p>
          <a:pPr algn="l"/>
          <a:r>
            <a:rPr lang="en-US" sz="1800" dirty="0" smtClean="0">
              <a:solidFill>
                <a:schemeClr val="tx1"/>
              </a:solidFill>
            </a:rPr>
            <a:t>Value of variable which it keeps: 1025.</a:t>
          </a:r>
        </a:p>
        <a:p>
          <a:pPr algn="l"/>
          <a:r>
            <a:rPr lang="en-US" sz="1800" dirty="0" smtClean="0">
              <a:solidFill>
                <a:schemeClr val="tx1"/>
              </a:solidFill>
            </a:rPr>
            <a:t>Address where it has stored in memory : 5000(assumed)        </a:t>
          </a:r>
          <a:endParaRPr lang="en-US" sz="1800" dirty="0">
            <a:solidFill>
              <a:schemeClr val="tx1"/>
            </a:solidFill>
          </a:endParaRPr>
        </a:p>
      </dgm:t>
    </dgm:pt>
    <dgm:pt modelId="{1DAA1DA7-57B8-400B-8276-CAE7C40B7F21}" type="parTrans" cxnId="{0D9C6AF2-F720-42B7-B561-58BAC6332CF2}">
      <dgm:prSet/>
      <dgm:spPr/>
      <dgm:t>
        <a:bodyPr/>
        <a:lstStyle/>
        <a:p>
          <a:endParaRPr lang="en-US"/>
        </a:p>
      </dgm:t>
    </dgm:pt>
    <dgm:pt modelId="{1296B0C6-DB4A-42A4-B638-F5C53EFF6107}" type="sibTrans" cxnId="{0D9C6AF2-F720-42B7-B561-58BAC6332CF2}">
      <dgm:prSet/>
      <dgm:spPr/>
      <dgm:t>
        <a:bodyPr/>
        <a:lstStyle/>
        <a:p>
          <a:endParaRPr lang="en-US"/>
        </a:p>
      </dgm:t>
    </dgm:pt>
    <dgm:pt modelId="{079021CF-E0B9-4F9C-BF40-03D91A3C71E4}" type="pres">
      <dgm:prSet presAssocID="{DC121521-EF8E-4A2D-A4C2-4B3E23122445}" presName="diagram" presStyleCnt="0">
        <dgm:presLayoutVars>
          <dgm:chPref val="1"/>
          <dgm:dir/>
          <dgm:animOne val="branch"/>
          <dgm:animLvl val="lvl"/>
          <dgm:resizeHandles/>
        </dgm:presLayoutVars>
      </dgm:prSet>
      <dgm:spPr/>
      <dgm:t>
        <a:bodyPr/>
        <a:lstStyle/>
        <a:p>
          <a:endParaRPr lang="en-US"/>
        </a:p>
      </dgm:t>
    </dgm:pt>
    <dgm:pt modelId="{A27A883B-3F27-4302-89C1-4447782F839C}" type="pres">
      <dgm:prSet presAssocID="{D544EF4F-1F77-4C7F-9BB8-1A738B0F5336}" presName="root" presStyleCnt="0"/>
      <dgm:spPr/>
    </dgm:pt>
    <dgm:pt modelId="{90C6B8B5-AE36-40EA-AA73-E0A0AB5EC1AA}" type="pres">
      <dgm:prSet presAssocID="{D544EF4F-1F77-4C7F-9BB8-1A738B0F5336}" presName="rootComposite" presStyleCnt="0"/>
      <dgm:spPr/>
    </dgm:pt>
    <dgm:pt modelId="{F1435D04-5599-4A0D-9CFB-558DD04B5EAD}" type="pres">
      <dgm:prSet presAssocID="{D544EF4F-1F77-4C7F-9BB8-1A738B0F5336}" presName="rootText" presStyleLbl="node1" presStyleIdx="0" presStyleCnt="1" custScaleY="78759" custLinFactNeighborX="1455" custLinFactNeighborY="11490"/>
      <dgm:spPr/>
      <dgm:t>
        <a:bodyPr/>
        <a:lstStyle/>
        <a:p>
          <a:endParaRPr lang="en-US"/>
        </a:p>
      </dgm:t>
    </dgm:pt>
    <dgm:pt modelId="{AE6C0459-9D72-44E2-8E41-3C5245C277A1}" type="pres">
      <dgm:prSet presAssocID="{D544EF4F-1F77-4C7F-9BB8-1A738B0F5336}" presName="rootConnector" presStyleLbl="node1" presStyleIdx="0" presStyleCnt="1"/>
      <dgm:spPr/>
      <dgm:t>
        <a:bodyPr/>
        <a:lstStyle/>
        <a:p>
          <a:endParaRPr lang="en-US"/>
        </a:p>
      </dgm:t>
    </dgm:pt>
    <dgm:pt modelId="{170AF653-BC29-4891-B8C9-425C40312007}" type="pres">
      <dgm:prSet presAssocID="{D544EF4F-1F77-4C7F-9BB8-1A738B0F5336}" presName="childShape" presStyleCnt="0"/>
      <dgm:spPr/>
    </dgm:pt>
    <dgm:pt modelId="{35603C09-67D0-4105-A622-AD305CD8F426}" type="pres">
      <dgm:prSet presAssocID="{7CBADF54-3F55-4438-9AFB-02D699DC438E}" presName="Name13" presStyleLbl="parChTrans1D2" presStyleIdx="0" presStyleCnt="2"/>
      <dgm:spPr/>
      <dgm:t>
        <a:bodyPr/>
        <a:lstStyle/>
        <a:p>
          <a:endParaRPr lang="en-US"/>
        </a:p>
      </dgm:t>
    </dgm:pt>
    <dgm:pt modelId="{50A8F454-4B0E-4A1F-AF5C-38A3DB27EF0E}" type="pres">
      <dgm:prSet presAssocID="{8D0E2E49-4D91-446B-9051-F71DAB2791A2}" presName="childText" presStyleLbl="bgAcc1" presStyleIdx="0" presStyleCnt="2" custScaleX="124701" custScaleY="135543">
        <dgm:presLayoutVars>
          <dgm:bulletEnabled val="1"/>
        </dgm:presLayoutVars>
      </dgm:prSet>
      <dgm:spPr/>
      <dgm:t>
        <a:bodyPr/>
        <a:lstStyle/>
        <a:p>
          <a:endParaRPr lang="en-US"/>
        </a:p>
      </dgm:t>
    </dgm:pt>
    <dgm:pt modelId="{AB8F9001-FCD9-4B2F-80EB-E0575767A129}" type="pres">
      <dgm:prSet presAssocID="{1DAA1DA7-57B8-400B-8276-CAE7C40B7F21}" presName="Name13" presStyleLbl="parChTrans1D2" presStyleIdx="1" presStyleCnt="2"/>
      <dgm:spPr/>
      <dgm:t>
        <a:bodyPr/>
        <a:lstStyle/>
        <a:p>
          <a:endParaRPr lang="en-US"/>
        </a:p>
      </dgm:t>
    </dgm:pt>
    <dgm:pt modelId="{41875ECB-70CF-4E2B-ACD1-CF1047A8EDBC}" type="pres">
      <dgm:prSet presAssocID="{6538D510-E792-4325-BDC1-EC7EBD26AE64}" presName="childText" presStyleLbl="bgAcc1" presStyleIdx="1" presStyleCnt="2" custScaleX="123785" custScaleY="146285">
        <dgm:presLayoutVars>
          <dgm:bulletEnabled val="1"/>
        </dgm:presLayoutVars>
      </dgm:prSet>
      <dgm:spPr/>
      <dgm:t>
        <a:bodyPr/>
        <a:lstStyle/>
        <a:p>
          <a:endParaRPr lang="en-US"/>
        </a:p>
      </dgm:t>
    </dgm:pt>
  </dgm:ptLst>
  <dgm:cxnLst>
    <dgm:cxn modelId="{65B9AA23-D6FE-449F-9186-7339ED7AAD5C}" srcId="{DC121521-EF8E-4A2D-A4C2-4B3E23122445}" destId="{D544EF4F-1F77-4C7F-9BB8-1A738B0F5336}" srcOrd="0" destOrd="0" parTransId="{ADEC7D78-D5DB-41E6-B63A-35FDD9142695}" sibTransId="{996C899E-0F6D-4AEF-A6DF-F574089ECD7A}"/>
    <dgm:cxn modelId="{45A270B3-A4EA-4128-BB57-6AC0CAA9F45B}" type="presOf" srcId="{1DAA1DA7-57B8-400B-8276-CAE7C40B7F21}" destId="{AB8F9001-FCD9-4B2F-80EB-E0575767A129}" srcOrd="0" destOrd="0" presId="urn:microsoft.com/office/officeart/2005/8/layout/hierarchy3"/>
    <dgm:cxn modelId="{043B7FE1-18DA-4F86-8E79-38428FB68A96}" type="presOf" srcId="{D544EF4F-1F77-4C7F-9BB8-1A738B0F5336}" destId="{F1435D04-5599-4A0D-9CFB-558DD04B5EAD}" srcOrd="0" destOrd="0" presId="urn:microsoft.com/office/officeart/2005/8/layout/hierarchy3"/>
    <dgm:cxn modelId="{6D6966F3-207B-49EA-9BD9-9121A21BCDA7}" type="presOf" srcId="{8D0E2E49-4D91-446B-9051-F71DAB2791A2}" destId="{50A8F454-4B0E-4A1F-AF5C-38A3DB27EF0E}" srcOrd="0" destOrd="0" presId="urn:microsoft.com/office/officeart/2005/8/layout/hierarchy3"/>
    <dgm:cxn modelId="{0D9C6AF2-F720-42B7-B561-58BAC6332CF2}" srcId="{D544EF4F-1F77-4C7F-9BB8-1A738B0F5336}" destId="{6538D510-E792-4325-BDC1-EC7EBD26AE64}" srcOrd="1" destOrd="0" parTransId="{1DAA1DA7-57B8-400B-8276-CAE7C40B7F21}" sibTransId="{1296B0C6-DB4A-42A4-B638-F5C53EFF6107}"/>
    <dgm:cxn modelId="{CC808997-5A6C-4F91-8CC2-D5E4920E2742}" srcId="{D544EF4F-1F77-4C7F-9BB8-1A738B0F5336}" destId="{8D0E2E49-4D91-446B-9051-F71DAB2791A2}" srcOrd="0" destOrd="0" parTransId="{7CBADF54-3F55-4438-9AFB-02D699DC438E}" sibTransId="{0EA2A894-10F3-4A24-A913-7B74ABFA7ABD}"/>
    <dgm:cxn modelId="{AF06C571-8CD0-4D25-8A5A-79D61B47FED8}" type="presOf" srcId="{DC121521-EF8E-4A2D-A4C2-4B3E23122445}" destId="{079021CF-E0B9-4F9C-BF40-03D91A3C71E4}" srcOrd="0" destOrd="0" presId="urn:microsoft.com/office/officeart/2005/8/layout/hierarchy3"/>
    <dgm:cxn modelId="{221BE276-381B-4E7B-AAA5-8A7F7FC5623B}" type="presOf" srcId="{D544EF4F-1F77-4C7F-9BB8-1A738B0F5336}" destId="{AE6C0459-9D72-44E2-8E41-3C5245C277A1}" srcOrd="1" destOrd="0" presId="urn:microsoft.com/office/officeart/2005/8/layout/hierarchy3"/>
    <dgm:cxn modelId="{8B4A3DA8-E330-4F28-A14D-D0EA62AA1545}" type="presOf" srcId="{7CBADF54-3F55-4438-9AFB-02D699DC438E}" destId="{35603C09-67D0-4105-A622-AD305CD8F426}" srcOrd="0" destOrd="0" presId="urn:microsoft.com/office/officeart/2005/8/layout/hierarchy3"/>
    <dgm:cxn modelId="{C31FE4EA-081E-4094-A446-2388E909C8A6}" type="presOf" srcId="{6538D510-E792-4325-BDC1-EC7EBD26AE64}" destId="{41875ECB-70CF-4E2B-ACD1-CF1047A8EDBC}" srcOrd="0" destOrd="0" presId="urn:microsoft.com/office/officeart/2005/8/layout/hierarchy3"/>
    <dgm:cxn modelId="{DD2B60BB-47AB-4AEC-A443-84AEB940F91F}" type="presParOf" srcId="{079021CF-E0B9-4F9C-BF40-03D91A3C71E4}" destId="{A27A883B-3F27-4302-89C1-4447782F839C}" srcOrd="0" destOrd="0" presId="urn:microsoft.com/office/officeart/2005/8/layout/hierarchy3"/>
    <dgm:cxn modelId="{3BE83104-F984-452C-A50F-31001D50B9D4}" type="presParOf" srcId="{A27A883B-3F27-4302-89C1-4447782F839C}" destId="{90C6B8B5-AE36-40EA-AA73-E0A0AB5EC1AA}" srcOrd="0" destOrd="0" presId="urn:microsoft.com/office/officeart/2005/8/layout/hierarchy3"/>
    <dgm:cxn modelId="{C3803AC4-4D0D-4EF9-8BEE-5034C0A158DA}" type="presParOf" srcId="{90C6B8B5-AE36-40EA-AA73-E0A0AB5EC1AA}" destId="{F1435D04-5599-4A0D-9CFB-558DD04B5EAD}" srcOrd="0" destOrd="0" presId="urn:microsoft.com/office/officeart/2005/8/layout/hierarchy3"/>
    <dgm:cxn modelId="{3DEBE959-382D-4D57-97F2-E4B0E84E7F48}" type="presParOf" srcId="{90C6B8B5-AE36-40EA-AA73-E0A0AB5EC1AA}" destId="{AE6C0459-9D72-44E2-8E41-3C5245C277A1}" srcOrd="1" destOrd="0" presId="urn:microsoft.com/office/officeart/2005/8/layout/hierarchy3"/>
    <dgm:cxn modelId="{10AF3879-68EA-4E8A-A7EB-9A778AE26C6D}" type="presParOf" srcId="{A27A883B-3F27-4302-89C1-4447782F839C}" destId="{170AF653-BC29-4891-B8C9-425C40312007}" srcOrd="1" destOrd="0" presId="urn:microsoft.com/office/officeart/2005/8/layout/hierarchy3"/>
    <dgm:cxn modelId="{D9AF9226-DD4A-46A7-A451-BE5DC1CDC106}" type="presParOf" srcId="{170AF653-BC29-4891-B8C9-425C40312007}" destId="{35603C09-67D0-4105-A622-AD305CD8F426}" srcOrd="0" destOrd="0" presId="urn:microsoft.com/office/officeart/2005/8/layout/hierarchy3"/>
    <dgm:cxn modelId="{93A4D1B9-8C99-447F-985B-6BFBE0BB559B}" type="presParOf" srcId="{170AF653-BC29-4891-B8C9-425C40312007}" destId="{50A8F454-4B0E-4A1F-AF5C-38A3DB27EF0E}" srcOrd="1" destOrd="0" presId="urn:microsoft.com/office/officeart/2005/8/layout/hierarchy3"/>
    <dgm:cxn modelId="{1E70BC2A-06DD-4D4D-BDF5-72A871FD8426}" type="presParOf" srcId="{170AF653-BC29-4891-B8C9-425C40312007}" destId="{AB8F9001-FCD9-4B2F-80EB-E0575767A129}" srcOrd="2" destOrd="0" presId="urn:microsoft.com/office/officeart/2005/8/layout/hierarchy3"/>
    <dgm:cxn modelId="{9CAFE029-A176-446B-8A60-E80C2AF1FEE8}" type="presParOf" srcId="{170AF653-BC29-4891-B8C9-425C40312007}" destId="{41875ECB-70CF-4E2B-ACD1-CF1047A8EDB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25147A2-3E94-4BF5-8185-F2F767E8F371}"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IN"/>
        </a:p>
      </dgm:t>
    </dgm:pt>
    <dgm:pt modelId="{21349EFB-808B-4480-BC24-96E07C54B366}">
      <dgm:prSet phldrT="[Text]" custT="1"/>
      <dgm:spPr/>
      <dgm:t>
        <a:bodyPr/>
        <a:lstStyle/>
        <a:p>
          <a:r>
            <a:rPr lang="en-US" sz="1800" dirty="0" smtClean="0"/>
            <a:t>Problem Statement:</a:t>
          </a:r>
          <a:endParaRPr lang="en-IN" sz="1800" dirty="0"/>
        </a:p>
      </dgm:t>
    </dgm:pt>
    <dgm:pt modelId="{529345CC-B966-4F28-AFC3-1F5E982B6940}" type="parTrans" cxnId="{3F90BADC-E411-4C12-BE26-F41D759C6901}">
      <dgm:prSet/>
      <dgm:spPr/>
      <dgm:t>
        <a:bodyPr/>
        <a:lstStyle/>
        <a:p>
          <a:endParaRPr lang="en-IN"/>
        </a:p>
      </dgm:t>
    </dgm:pt>
    <dgm:pt modelId="{905D4DD3-3FC3-4A93-8025-A79671B1AB58}" type="sibTrans" cxnId="{3F90BADC-E411-4C12-BE26-F41D759C6901}">
      <dgm:prSet/>
      <dgm:spPr/>
      <dgm:t>
        <a:bodyPr/>
        <a:lstStyle/>
        <a:p>
          <a:endParaRPr lang="en-IN"/>
        </a:p>
      </dgm:t>
    </dgm:pt>
    <dgm:pt modelId="{465A44EB-94BF-4A96-B628-2D09E18191B0}">
      <dgm:prSet phldrT="[Text]" custT="1"/>
      <dgm:spPr/>
      <dgm:t>
        <a:bodyPr/>
        <a:lstStyle/>
        <a:p>
          <a:pPr algn="l"/>
          <a:r>
            <a:rPr lang="en-US" sz="1800" smtClean="0"/>
            <a:t>Q. Write a program to read a file and find out the count of each character in the file. Print it on screen with the count.</a:t>
          </a:r>
          <a:endParaRPr lang="en-IN" sz="1800" dirty="0"/>
        </a:p>
      </dgm:t>
    </dgm:pt>
    <dgm:pt modelId="{27D64E42-4D2E-4508-B6C9-7DE3CA7CBE2C}" type="parTrans" cxnId="{6BCF0DDA-E356-4F0B-8B4F-E1697D1432CD}">
      <dgm:prSet/>
      <dgm:spPr/>
      <dgm:t>
        <a:bodyPr/>
        <a:lstStyle/>
        <a:p>
          <a:endParaRPr lang="en-IN"/>
        </a:p>
      </dgm:t>
    </dgm:pt>
    <dgm:pt modelId="{54C93C4D-1AF3-4905-AA5F-1F3FE4052F8E}" type="sibTrans" cxnId="{6BCF0DDA-E356-4F0B-8B4F-E1697D1432CD}">
      <dgm:prSet/>
      <dgm:spPr/>
      <dgm:t>
        <a:bodyPr/>
        <a:lstStyle/>
        <a:p>
          <a:endParaRPr lang="en-IN"/>
        </a:p>
      </dgm:t>
    </dgm:pt>
    <dgm:pt modelId="{1446058F-774A-421E-BD93-50DFC20E43E8}">
      <dgm:prSet phldrT="[Text]" custT="1"/>
      <dgm:spPr/>
      <dgm:t>
        <a:bodyPr/>
        <a:lstStyle/>
        <a:p>
          <a:pPr algn="l"/>
          <a:r>
            <a:rPr lang="en-IN" sz="1800" smtClean="0"/>
            <a:t>Q. Write a program to find a word in a file. Print the line number and the line</a:t>
          </a:r>
          <a:r>
            <a:rPr lang="en-IN" sz="1800" i="1" smtClean="0"/>
            <a:t>.</a:t>
          </a:r>
          <a:endParaRPr lang="en-IN" sz="1800" smtClean="0"/>
        </a:p>
        <a:p>
          <a:pPr algn="l"/>
          <a:endParaRPr lang="en-IN" sz="1800" dirty="0"/>
        </a:p>
      </dgm:t>
    </dgm:pt>
    <dgm:pt modelId="{56AD6C18-AB21-4E49-A7D2-87A686B60969}" type="parTrans" cxnId="{ACE4CE87-1A2C-49F2-AD51-557AABC5EFA5}">
      <dgm:prSet/>
      <dgm:spPr/>
      <dgm:t>
        <a:bodyPr/>
        <a:lstStyle/>
        <a:p>
          <a:endParaRPr lang="en-IN"/>
        </a:p>
      </dgm:t>
    </dgm:pt>
    <dgm:pt modelId="{1D8DA9FD-1A31-4B71-9852-CB0EB8094F15}" type="sibTrans" cxnId="{ACE4CE87-1A2C-49F2-AD51-557AABC5EFA5}">
      <dgm:prSet/>
      <dgm:spPr/>
      <dgm:t>
        <a:bodyPr/>
        <a:lstStyle/>
        <a:p>
          <a:endParaRPr lang="en-IN"/>
        </a:p>
      </dgm:t>
    </dgm:pt>
    <dgm:pt modelId="{20556268-FBEB-4620-84BA-D9710387EDD1}" type="pres">
      <dgm:prSet presAssocID="{C25147A2-3E94-4BF5-8185-F2F767E8F371}" presName="diagram" presStyleCnt="0">
        <dgm:presLayoutVars>
          <dgm:chPref val="1"/>
          <dgm:dir/>
          <dgm:animOne val="branch"/>
          <dgm:animLvl val="lvl"/>
          <dgm:resizeHandles/>
        </dgm:presLayoutVars>
      </dgm:prSet>
      <dgm:spPr/>
      <dgm:t>
        <a:bodyPr/>
        <a:lstStyle/>
        <a:p>
          <a:endParaRPr lang="en-US"/>
        </a:p>
      </dgm:t>
    </dgm:pt>
    <dgm:pt modelId="{B506389F-90C1-4582-B05F-DEBC7ED31E04}" type="pres">
      <dgm:prSet presAssocID="{21349EFB-808B-4480-BC24-96E07C54B366}" presName="root" presStyleCnt="0"/>
      <dgm:spPr/>
      <dgm:t>
        <a:bodyPr/>
        <a:lstStyle/>
        <a:p>
          <a:endParaRPr lang="en-US"/>
        </a:p>
      </dgm:t>
    </dgm:pt>
    <dgm:pt modelId="{6CDC8335-94A8-4C7C-B339-4E6D78A159D0}" type="pres">
      <dgm:prSet presAssocID="{21349EFB-808B-4480-BC24-96E07C54B366}" presName="rootComposite" presStyleCnt="0"/>
      <dgm:spPr/>
      <dgm:t>
        <a:bodyPr/>
        <a:lstStyle/>
        <a:p>
          <a:endParaRPr lang="en-US"/>
        </a:p>
      </dgm:t>
    </dgm:pt>
    <dgm:pt modelId="{DEC2ABB1-BBD5-4014-B418-2D343B1270BE}" type="pres">
      <dgm:prSet presAssocID="{21349EFB-808B-4480-BC24-96E07C54B366}" presName="rootText" presStyleLbl="node1" presStyleIdx="0" presStyleCnt="1" custScaleX="117158"/>
      <dgm:spPr/>
      <dgm:t>
        <a:bodyPr/>
        <a:lstStyle/>
        <a:p>
          <a:endParaRPr lang="en-IN"/>
        </a:p>
      </dgm:t>
    </dgm:pt>
    <dgm:pt modelId="{143CF2E3-AA49-4D0A-AB02-4325B693E40F}" type="pres">
      <dgm:prSet presAssocID="{21349EFB-808B-4480-BC24-96E07C54B366}" presName="rootConnector" presStyleLbl="node1" presStyleIdx="0" presStyleCnt="1"/>
      <dgm:spPr/>
      <dgm:t>
        <a:bodyPr/>
        <a:lstStyle/>
        <a:p>
          <a:endParaRPr lang="en-US"/>
        </a:p>
      </dgm:t>
    </dgm:pt>
    <dgm:pt modelId="{0FF4799F-2ABF-4B06-9D56-CDE4AD5E8B93}" type="pres">
      <dgm:prSet presAssocID="{21349EFB-808B-4480-BC24-96E07C54B366}" presName="childShape" presStyleCnt="0"/>
      <dgm:spPr/>
      <dgm:t>
        <a:bodyPr/>
        <a:lstStyle/>
        <a:p>
          <a:endParaRPr lang="en-US"/>
        </a:p>
      </dgm:t>
    </dgm:pt>
    <dgm:pt modelId="{D3435980-8F94-4FF5-A40F-E54E24959572}" type="pres">
      <dgm:prSet presAssocID="{27D64E42-4D2E-4508-B6C9-7DE3CA7CBE2C}" presName="Name13" presStyleLbl="parChTrans1D2" presStyleIdx="0" presStyleCnt="2"/>
      <dgm:spPr/>
      <dgm:t>
        <a:bodyPr/>
        <a:lstStyle/>
        <a:p>
          <a:endParaRPr lang="en-US"/>
        </a:p>
      </dgm:t>
    </dgm:pt>
    <dgm:pt modelId="{144070AC-7E92-434A-8C77-821270499538}" type="pres">
      <dgm:prSet presAssocID="{465A44EB-94BF-4A96-B628-2D09E18191B0}" presName="childText" presStyleLbl="bgAcc1" presStyleIdx="0" presStyleCnt="2" custScaleX="203263" custLinFactNeighborX="19444">
        <dgm:presLayoutVars>
          <dgm:bulletEnabled val="1"/>
        </dgm:presLayoutVars>
      </dgm:prSet>
      <dgm:spPr/>
      <dgm:t>
        <a:bodyPr/>
        <a:lstStyle/>
        <a:p>
          <a:endParaRPr lang="en-IN"/>
        </a:p>
      </dgm:t>
    </dgm:pt>
    <dgm:pt modelId="{4658359A-E39F-4542-8CB6-7A1886AC05F5}" type="pres">
      <dgm:prSet presAssocID="{56AD6C18-AB21-4E49-A7D2-87A686B60969}" presName="Name13" presStyleLbl="parChTrans1D2" presStyleIdx="1" presStyleCnt="2"/>
      <dgm:spPr/>
      <dgm:t>
        <a:bodyPr/>
        <a:lstStyle/>
        <a:p>
          <a:endParaRPr lang="en-US"/>
        </a:p>
      </dgm:t>
    </dgm:pt>
    <dgm:pt modelId="{E1921F6B-34CB-4265-B1AA-0B888F54FFA4}" type="pres">
      <dgm:prSet presAssocID="{1446058F-774A-421E-BD93-50DFC20E43E8}" presName="childText" presStyleLbl="bgAcc1" presStyleIdx="1" presStyleCnt="2" custScaleX="203263" custLinFactNeighborX="19444">
        <dgm:presLayoutVars>
          <dgm:bulletEnabled val="1"/>
        </dgm:presLayoutVars>
      </dgm:prSet>
      <dgm:spPr/>
      <dgm:t>
        <a:bodyPr/>
        <a:lstStyle/>
        <a:p>
          <a:endParaRPr lang="en-IN"/>
        </a:p>
      </dgm:t>
    </dgm:pt>
  </dgm:ptLst>
  <dgm:cxnLst>
    <dgm:cxn modelId="{3C62D227-C92F-40AB-9175-F49530BA444C}" type="presOf" srcId="{1446058F-774A-421E-BD93-50DFC20E43E8}" destId="{E1921F6B-34CB-4265-B1AA-0B888F54FFA4}" srcOrd="0" destOrd="0" presId="urn:microsoft.com/office/officeart/2005/8/layout/hierarchy3"/>
    <dgm:cxn modelId="{3F90BADC-E411-4C12-BE26-F41D759C6901}" srcId="{C25147A2-3E94-4BF5-8185-F2F767E8F371}" destId="{21349EFB-808B-4480-BC24-96E07C54B366}" srcOrd="0" destOrd="0" parTransId="{529345CC-B966-4F28-AFC3-1F5E982B6940}" sibTransId="{905D4DD3-3FC3-4A93-8025-A79671B1AB58}"/>
    <dgm:cxn modelId="{1A741D75-D4F3-45EB-98E9-811C9C6006CC}" type="presOf" srcId="{27D64E42-4D2E-4508-B6C9-7DE3CA7CBE2C}" destId="{D3435980-8F94-4FF5-A40F-E54E24959572}" srcOrd="0" destOrd="0" presId="urn:microsoft.com/office/officeart/2005/8/layout/hierarchy3"/>
    <dgm:cxn modelId="{188BA6C9-EC10-4B46-A107-4BEE3EFCF492}" type="presOf" srcId="{56AD6C18-AB21-4E49-A7D2-87A686B60969}" destId="{4658359A-E39F-4542-8CB6-7A1886AC05F5}" srcOrd="0" destOrd="0" presId="urn:microsoft.com/office/officeart/2005/8/layout/hierarchy3"/>
    <dgm:cxn modelId="{8DCE8198-C4ED-4D49-BE23-CC2F4AD490A1}" type="presOf" srcId="{C25147A2-3E94-4BF5-8185-F2F767E8F371}" destId="{20556268-FBEB-4620-84BA-D9710387EDD1}" srcOrd="0" destOrd="0" presId="urn:microsoft.com/office/officeart/2005/8/layout/hierarchy3"/>
    <dgm:cxn modelId="{91E377AC-4080-407B-BCD1-93089E00CE77}" type="presOf" srcId="{21349EFB-808B-4480-BC24-96E07C54B366}" destId="{143CF2E3-AA49-4D0A-AB02-4325B693E40F}" srcOrd="1" destOrd="0" presId="urn:microsoft.com/office/officeart/2005/8/layout/hierarchy3"/>
    <dgm:cxn modelId="{66F17371-9128-4E0E-A3C5-D844DEC4EEB2}" type="presOf" srcId="{21349EFB-808B-4480-BC24-96E07C54B366}" destId="{DEC2ABB1-BBD5-4014-B418-2D343B1270BE}" srcOrd="0" destOrd="0" presId="urn:microsoft.com/office/officeart/2005/8/layout/hierarchy3"/>
    <dgm:cxn modelId="{ACE4CE87-1A2C-49F2-AD51-557AABC5EFA5}" srcId="{21349EFB-808B-4480-BC24-96E07C54B366}" destId="{1446058F-774A-421E-BD93-50DFC20E43E8}" srcOrd="1" destOrd="0" parTransId="{56AD6C18-AB21-4E49-A7D2-87A686B60969}" sibTransId="{1D8DA9FD-1A31-4B71-9852-CB0EB8094F15}"/>
    <dgm:cxn modelId="{6BCF0DDA-E356-4F0B-8B4F-E1697D1432CD}" srcId="{21349EFB-808B-4480-BC24-96E07C54B366}" destId="{465A44EB-94BF-4A96-B628-2D09E18191B0}" srcOrd="0" destOrd="0" parTransId="{27D64E42-4D2E-4508-B6C9-7DE3CA7CBE2C}" sibTransId="{54C93C4D-1AF3-4905-AA5F-1F3FE4052F8E}"/>
    <dgm:cxn modelId="{E54AF14D-F19C-43E5-AFD8-6A91BE42D017}" type="presOf" srcId="{465A44EB-94BF-4A96-B628-2D09E18191B0}" destId="{144070AC-7E92-434A-8C77-821270499538}" srcOrd="0" destOrd="0" presId="urn:microsoft.com/office/officeart/2005/8/layout/hierarchy3"/>
    <dgm:cxn modelId="{16B261B9-1967-456D-824C-51F6F780C0D2}" type="presParOf" srcId="{20556268-FBEB-4620-84BA-D9710387EDD1}" destId="{B506389F-90C1-4582-B05F-DEBC7ED31E04}" srcOrd="0" destOrd="0" presId="urn:microsoft.com/office/officeart/2005/8/layout/hierarchy3"/>
    <dgm:cxn modelId="{EADA2143-F465-4742-B18D-DDC779CA30F7}" type="presParOf" srcId="{B506389F-90C1-4582-B05F-DEBC7ED31E04}" destId="{6CDC8335-94A8-4C7C-B339-4E6D78A159D0}" srcOrd="0" destOrd="0" presId="urn:microsoft.com/office/officeart/2005/8/layout/hierarchy3"/>
    <dgm:cxn modelId="{5FC21932-195C-43D3-B684-63741CD4E1AA}" type="presParOf" srcId="{6CDC8335-94A8-4C7C-B339-4E6D78A159D0}" destId="{DEC2ABB1-BBD5-4014-B418-2D343B1270BE}" srcOrd="0" destOrd="0" presId="urn:microsoft.com/office/officeart/2005/8/layout/hierarchy3"/>
    <dgm:cxn modelId="{22616679-688E-46E6-B493-9C105A17B769}" type="presParOf" srcId="{6CDC8335-94A8-4C7C-B339-4E6D78A159D0}" destId="{143CF2E3-AA49-4D0A-AB02-4325B693E40F}" srcOrd="1" destOrd="0" presId="urn:microsoft.com/office/officeart/2005/8/layout/hierarchy3"/>
    <dgm:cxn modelId="{E0F9B72A-5C2C-4691-BB83-3602EEB0F0BD}" type="presParOf" srcId="{B506389F-90C1-4582-B05F-DEBC7ED31E04}" destId="{0FF4799F-2ABF-4B06-9D56-CDE4AD5E8B93}" srcOrd="1" destOrd="0" presId="urn:microsoft.com/office/officeart/2005/8/layout/hierarchy3"/>
    <dgm:cxn modelId="{FCFF1B7E-1095-4559-9C95-0E2058E07E50}" type="presParOf" srcId="{0FF4799F-2ABF-4B06-9D56-CDE4AD5E8B93}" destId="{D3435980-8F94-4FF5-A40F-E54E24959572}" srcOrd="0" destOrd="0" presId="urn:microsoft.com/office/officeart/2005/8/layout/hierarchy3"/>
    <dgm:cxn modelId="{3C827D50-26F5-4170-AB29-F8D9A7AD9FBC}" type="presParOf" srcId="{0FF4799F-2ABF-4B06-9D56-CDE4AD5E8B93}" destId="{144070AC-7E92-434A-8C77-821270499538}" srcOrd="1" destOrd="0" presId="urn:microsoft.com/office/officeart/2005/8/layout/hierarchy3"/>
    <dgm:cxn modelId="{9C348243-96FC-4DAE-AA6F-CE64B08F4BD3}" type="presParOf" srcId="{0FF4799F-2ABF-4B06-9D56-CDE4AD5E8B93}" destId="{4658359A-E39F-4542-8CB6-7A1886AC05F5}" srcOrd="2" destOrd="0" presId="urn:microsoft.com/office/officeart/2005/8/layout/hierarchy3"/>
    <dgm:cxn modelId="{A9C65569-AA01-492F-9748-149EC94BE058}" type="presParOf" srcId="{0FF4799F-2ABF-4B06-9D56-CDE4AD5E8B93}" destId="{E1921F6B-34CB-4265-B1AA-0B888F54FFA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F6D475E-86EE-4B34-8C59-EF7A7CCBCB2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F4CD6B2A-4770-47F5-8DD5-5293B745F19C}">
      <dgm:prSet phldrT="[Text]" custT="1"/>
      <dgm:spPr/>
      <dgm:t>
        <a:bodyPr/>
        <a:lstStyle/>
        <a:p>
          <a:pPr algn="l"/>
          <a:r>
            <a:rPr lang="en-US" sz="1800" b="0" smtClean="0">
              <a:latin typeface="+mn-lt"/>
            </a:rPr>
            <a:t>r mode </a:t>
          </a:r>
          <a:endParaRPr lang="en-IN" sz="1800" b="0" dirty="0">
            <a:latin typeface="+mn-lt"/>
          </a:endParaRPr>
        </a:p>
      </dgm:t>
    </dgm:pt>
    <dgm:pt modelId="{67F2A385-244F-460B-A1A9-9DBB3ED30EA1}" type="parTrans" cxnId="{E803F112-17A5-4E9C-BDC6-34ACE45DC162}">
      <dgm:prSet/>
      <dgm:spPr/>
      <dgm:t>
        <a:bodyPr/>
        <a:lstStyle/>
        <a:p>
          <a:pPr algn="l"/>
          <a:endParaRPr lang="en-IN" sz="2000"/>
        </a:p>
      </dgm:t>
    </dgm:pt>
    <dgm:pt modelId="{D13BC992-50AD-4710-960F-0FA1242C9993}" type="sibTrans" cxnId="{E803F112-17A5-4E9C-BDC6-34ACE45DC162}">
      <dgm:prSet/>
      <dgm:spPr/>
      <dgm:t>
        <a:bodyPr/>
        <a:lstStyle/>
        <a:p>
          <a:pPr algn="l"/>
          <a:endParaRPr lang="en-IN" sz="2000"/>
        </a:p>
      </dgm:t>
    </dgm:pt>
    <dgm:pt modelId="{975830CB-9BFE-450C-BFA6-56EE166062EE}">
      <dgm:prSet phldrT="[Text]" custT="1"/>
      <dgm:spPr/>
      <dgm:t>
        <a:bodyPr/>
        <a:lstStyle/>
        <a:p>
          <a:pPr algn="l"/>
          <a:r>
            <a:rPr lang="en-US" sz="1800" b="0" smtClean="0">
              <a:latin typeface="+mn-lt"/>
            </a:rPr>
            <a:t>Read text mode.</a:t>
          </a:r>
          <a:endParaRPr lang="en-IN" sz="1800" b="0" dirty="0">
            <a:latin typeface="+mn-lt"/>
          </a:endParaRPr>
        </a:p>
      </dgm:t>
    </dgm:pt>
    <dgm:pt modelId="{60028963-8E2A-4A31-A350-2545F2E63AE3}" type="parTrans" cxnId="{4B94CE10-19DA-42C9-95CF-A9AEA78A5070}">
      <dgm:prSet/>
      <dgm:spPr/>
      <dgm:t>
        <a:bodyPr/>
        <a:lstStyle/>
        <a:p>
          <a:pPr algn="l"/>
          <a:endParaRPr lang="en-IN" sz="2000"/>
        </a:p>
      </dgm:t>
    </dgm:pt>
    <dgm:pt modelId="{D9C98880-14E2-448E-BDBD-1F88B6D087BE}" type="sibTrans" cxnId="{4B94CE10-19DA-42C9-95CF-A9AEA78A5070}">
      <dgm:prSet/>
      <dgm:spPr/>
      <dgm:t>
        <a:bodyPr/>
        <a:lstStyle/>
        <a:p>
          <a:pPr algn="l"/>
          <a:endParaRPr lang="en-IN" sz="2000"/>
        </a:p>
      </dgm:t>
    </dgm:pt>
    <dgm:pt modelId="{36B8BB7A-9EF5-4944-BE77-4D901B05C38F}">
      <dgm:prSet phldrT="[Text]" custT="1"/>
      <dgm:spPr/>
      <dgm:t>
        <a:bodyPr/>
        <a:lstStyle/>
        <a:p>
          <a:pPr algn="l"/>
          <a:r>
            <a:rPr lang="en-US" sz="1800" b="0" smtClean="0">
              <a:latin typeface="+mn-lt"/>
            </a:rPr>
            <a:t>Write text mode.</a:t>
          </a:r>
          <a:endParaRPr lang="en-IN" sz="1800" b="0" dirty="0">
            <a:latin typeface="+mn-lt"/>
          </a:endParaRPr>
        </a:p>
      </dgm:t>
    </dgm:pt>
    <dgm:pt modelId="{1CF55339-9FD4-4065-89A3-25ABB4846C82}" type="parTrans" cxnId="{D8525715-B480-4992-A808-3AFCA3937E64}">
      <dgm:prSet/>
      <dgm:spPr/>
      <dgm:t>
        <a:bodyPr/>
        <a:lstStyle/>
        <a:p>
          <a:pPr algn="l"/>
          <a:endParaRPr lang="en-IN" sz="2000"/>
        </a:p>
      </dgm:t>
    </dgm:pt>
    <dgm:pt modelId="{DE814331-EFD4-4227-917A-41AF92773AF9}" type="sibTrans" cxnId="{D8525715-B480-4992-A808-3AFCA3937E64}">
      <dgm:prSet/>
      <dgm:spPr/>
      <dgm:t>
        <a:bodyPr/>
        <a:lstStyle/>
        <a:p>
          <a:pPr algn="l"/>
          <a:endParaRPr lang="en-IN" sz="2000"/>
        </a:p>
      </dgm:t>
    </dgm:pt>
    <dgm:pt modelId="{4A9A49B3-F55B-4CBB-9376-91E93ED3593C}">
      <dgm:prSet phldrT="[Text]" custT="1"/>
      <dgm:spPr/>
      <dgm:t>
        <a:bodyPr/>
        <a:lstStyle/>
        <a:p>
          <a:pPr algn="l"/>
          <a:r>
            <a:rPr lang="en-IN" sz="1800" b="0" smtClean="0">
              <a:latin typeface="+mn-lt"/>
            </a:rPr>
            <a:t>a  mode</a:t>
          </a:r>
          <a:endParaRPr lang="en-IN" sz="1800" b="0" dirty="0">
            <a:latin typeface="+mn-lt"/>
          </a:endParaRPr>
        </a:p>
      </dgm:t>
    </dgm:pt>
    <dgm:pt modelId="{84F2689E-BCA4-4219-BDA1-3B4A4A9B17D0}" type="parTrans" cxnId="{4CBC0B2E-D35E-482A-BEED-8E52E6A326B0}">
      <dgm:prSet/>
      <dgm:spPr/>
      <dgm:t>
        <a:bodyPr/>
        <a:lstStyle/>
        <a:p>
          <a:pPr algn="l"/>
          <a:endParaRPr lang="en-IN" sz="2000"/>
        </a:p>
      </dgm:t>
    </dgm:pt>
    <dgm:pt modelId="{717F5C17-AFA4-4455-A44C-4966CFBE37BD}" type="sibTrans" cxnId="{4CBC0B2E-D35E-482A-BEED-8E52E6A326B0}">
      <dgm:prSet/>
      <dgm:spPr/>
      <dgm:t>
        <a:bodyPr/>
        <a:lstStyle/>
        <a:p>
          <a:pPr algn="l"/>
          <a:endParaRPr lang="en-IN" sz="2000"/>
        </a:p>
      </dgm:t>
    </dgm:pt>
    <dgm:pt modelId="{3EA9D854-545A-495B-9934-C93B12DF7296}">
      <dgm:prSet phldrT="[Text]" custT="1"/>
      <dgm:spPr/>
      <dgm:t>
        <a:bodyPr/>
        <a:lstStyle/>
        <a:p>
          <a:pPr algn="l"/>
          <a:r>
            <a:rPr lang="en-US" sz="1800" b="0" smtClean="0">
              <a:latin typeface="+mn-lt"/>
            </a:rPr>
            <a:t>Append text mode for writing.</a:t>
          </a:r>
          <a:endParaRPr lang="en-IN" sz="1800" b="0" dirty="0">
            <a:latin typeface="+mn-lt"/>
          </a:endParaRPr>
        </a:p>
      </dgm:t>
    </dgm:pt>
    <dgm:pt modelId="{0E4621F5-5C8B-4FF4-909A-FB3A59B18FDD}" type="parTrans" cxnId="{7FA55B3E-C3B7-487F-B744-054914F463A8}">
      <dgm:prSet/>
      <dgm:spPr/>
      <dgm:t>
        <a:bodyPr/>
        <a:lstStyle/>
        <a:p>
          <a:pPr algn="l"/>
          <a:endParaRPr lang="en-IN" sz="2000"/>
        </a:p>
      </dgm:t>
    </dgm:pt>
    <dgm:pt modelId="{28A8B163-84C8-4E71-B748-5F75848B59CE}" type="sibTrans" cxnId="{7FA55B3E-C3B7-487F-B744-054914F463A8}">
      <dgm:prSet/>
      <dgm:spPr/>
      <dgm:t>
        <a:bodyPr/>
        <a:lstStyle/>
        <a:p>
          <a:pPr algn="l"/>
          <a:endParaRPr lang="en-IN" sz="2000"/>
        </a:p>
      </dgm:t>
    </dgm:pt>
    <dgm:pt modelId="{DB7490FD-93E7-49DB-86EC-B7CD98CD507B}">
      <dgm:prSet phldrT="[Text]" custT="1"/>
      <dgm:spPr/>
      <dgm:t>
        <a:bodyPr/>
        <a:lstStyle/>
        <a:p>
          <a:pPr algn="l"/>
          <a:r>
            <a:rPr lang="en-IN" sz="1800" b="0" smtClean="0">
              <a:latin typeface="+mn-lt"/>
            </a:rPr>
            <a:t> rb mode</a:t>
          </a:r>
          <a:endParaRPr lang="en-IN" sz="1800" b="0" dirty="0">
            <a:latin typeface="+mn-lt"/>
          </a:endParaRPr>
        </a:p>
      </dgm:t>
    </dgm:pt>
    <dgm:pt modelId="{CE604359-6AA6-4797-8059-4F26977B916C}" type="parTrans" cxnId="{005F647E-083C-4EDE-B0BD-099291664E3E}">
      <dgm:prSet/>
      <dgm:spPr/>
      <dgm:t>
        <a:bodyPr/>
        <a:lstStyle/>
        <a:p>
          <a:pPr algn="l"/>
          <a:endParaRPr lang="en-IN" sz="2000"/>
        </a:p>
      </dgm:t>
    </dgm:pt>
    <dgm:pt modelId="{87F57BA8-E102-479F-8C02-3BD4321D3683}" type="sibTrans" cxnId="{005F647E-083C-4EDE-B0BD-099291664E3E}">
      <dgm:prSet/>
      <dgm:spPr/>
      <dgm:t>
        <a:bodyPr/>
        <a:lstStyle/>
        <a:p>
          <a:pPr algn="l"/>
          <a:endParaRPr lang="en-IN" sz="2000"/>
        </a:p>
      </dgm:t>
    </dgm:pt>
    <dgm:pt modelId="{48291CCD-88E3-4317-B15A-4EA8C1B65CDD}">
      <dgm:prSet phldrT="[Text]" custT="1"/>
      <dgm:spPr/>
      <dgm:t>
        <a:bodyPr/>
        <a:lstStyle/>
        <a:p>
          <a:pPr algn="l"/>
          <a:r>
            <a:rPr lang="en-IN" sz="1800" b="0" smtClean="0">
              <a:latin typeface="+mn-lt"/>
            </a:rPr>
            <a:t>Wb mode  </a:t>
          </a:r>
          <a:endParaRPr lang="en-IN" sz="1800" b="0" dirty="0">
            <a:latin typeface="+mn-lt"/>
          </a:endParaRPr>
        </a:p>
      </dgm:t>
    </dgm:pt>
    <dgm:pt modelId="{D446B350-7ADE-426A-B4B0-9FD60A7AAD00}" type="parTrans" cxnId="{BB24CC3C-7101-4586-830D-36C4229A8CE8}">
      <dgm:prSet/>
      <dgm:spPr/>
      <dgm:t>
        <a:bodyPr/>
        <a:lstStyle/>
        <a:p>
          <a:pPr algn="l"/>
          <a:endParaRPr lang="en-IN" sz="2000"/>
        </a:p>
      </dgm:t>
    </dgm:pt>
    <dgm:pt modelId="{25B94AA8-5790-4EBE-9769-1230A031E306}" type="sibTrans" cxnId="{BB24CC3C-7101-4586-830D-36C4229A8CE8}">
      <dgm:prSet/>
      <dgm:spPr/>
      <dgm:t>
        <a:bodyPr/>
        <a:lstStyle/>
        <a:p>
          <a:pPr algn="l"/>
          <a:endParaRPr lang="en-IN" sz="2000"/>
        </a:p>
      </dgm:t>
    </dgm:pt>
    <dgm:pt modelId="{903B1B97-3E09-48AC-8B1C-BC298A656140}">
      <dgm:prSet phldrT="[Text]" custT="1"/>
      <dgm:spPr/>
      <dgm:t>
        <a:bodyPr/>
        <a:lstStyle/>
        <a:p>
          <a:pPr algn="l"/>
          <a:r>
            <a:rPr lang="en-IN" sz="1800" b="0" smtClean="0">
              <a:latin typeface="+mn-lt"/>
            </a:rPr>
            <a:t>ab mode</a:t>
          </a:r>
          <a:endParaRPr lang="en-IN" sz="1800" b="0" dirty="0">
            <a:latin typeface="+mn-lt"/>
          </a:endParaRPr>
        </a:p>
      </dgm:t>
    </dgm:pt>
    <dgm:pt modelId="{8FE0FFFD-FF48-46C6-8539-CE812E21A85B}" type="parTrans" cxnId="{B69AAC3B-DCEA-45AC-8884-051A3C9D2C32}">
      <dgm:prSet/>
      <dgm:spPr/>
      <dgm:t>
        <a:bodyPr/>
        <a:lstStyle/>
        <a:p>
          <a:pPr algn="l"/>
          <a:endParaRPr lang="en-IN" sz="2000"/>
        </a:p>
      </dgm:t>
    </dgm:pt>
    <dgm:pt modelId="{5336026F-702B-4735-AC1B-E2E528FFC593}" type="sibTrans" cxnId="{B69AAC3B-DCEA-45AC-8884-051A3C9D2C32}">
      <dgm:prSet/>
      <dgm:spPr/>
      <dgm:t>
        <a:bodyPr/>
        <a:lstStyle/>
        <a:p>
          <a:pPr algn="l"/>
          <a:endParaRPr lang="en-IN" sz="2000"/>
        </a:p>
      </dgm:t>
    </dgm:pt>
    <dgm:pt modelId="{3B435CAB-595C-4865-856E-EF0F50DFC6D6}">
      <dgm:prSet phldrT="[Text]" custT="1"/>
      <dgm:spPr/>
      <dgm:t>
        <a:bodyPr/>
        <a:lstStyle/>
        <a:p>
          <a:pPr algn="l"/>
          <a:r>
            <a:rPr lang="en-US" sz="1800" b="0" smtClean="0">
              <a:latin typeface="+mn-lt"/>
            </a:rPr>
            <a:t>File operations </a:t>
          </a:r>
          <a:endParaRPr lang="en-IN" sz="1800" b="0" dirty="0">
            <a:latin typeface="+mn-lt"/>
          </a:endParaRPr>
        </a:p>
      </dgm:t>
    </dgm:pt>
    <dgm:pt modelId="{09B07E3F-D7BA-4504-937C-9301A99861FF}" type="parTrans" cxnId="{A1737EF0-2DE4-43F9-8A90-0547E43FF493}">
      <dgm:prSet/>
      <dgm:spPr/>
      <dgm:t>
        <a:bodyPr/>
        <a:lstStyle/>
        <a:p>
          <a:pPr algn="l"/>
          <a:endParaRPr lang="en-IN" sz="2000"/>
        </a:p>
      </dgm:t>
    </dgm:pt>
    <dgm:pt modelId="{909271C0-0ED5-411B-A28E-6CC0708B7840}" type="sibTrans" cxnId="{A1737EF0-2DE4-43F9-8A90-0547E43FF493}">
      <dgm:prSet/>
      <dgm:spPr/>
      <dgm:t>
        <a:bodyPr/>
        <a:lstStyle/>
        <a:p>
          <a:pPr algn="l"/>
          <a:endParaRPr lang="en-IN" sz="2000"/>
        </a:p>
      </dgm:t>
    </dgm:pt>
    <dgm:pt modelId="{09455DD2-1159-40F5-B868-44322C824545}">
      <dgm:prSet phldrT="[Text]" custT="1"/>
      <dgm:spPr/>
      <dgm:t>
        <a:bodyPr/>
        <a:lstStyle/>
        <a:p>
          <a:pPr algn="l"/>
          <a:r>
            <a:rPr lang="en-US" sz="1800" b="0" smtClean="0">
              <a:latin typeface="+mn-lt"/>
            </a:rPr>
            <a:t>Read binary Mode.</a:t>
          </a:r>
          <a:endParaRPr lang="en-IN" sz="1800" b="0" dirty="0">
            <a:latin typeface="+mn-lt"/>
          </a:endParaRPr>
        </a:p>
      </dgm:t>
    </dgm:pt>
    <dgm:pt modelId="{792E19ED-4889-43F4-95D5-4BBDBACC6276}" type="parTrans" cxnId="{2B4A2A0E-C15E-41BC-85DC-421CA4BABBE6}">
      <dgm:prSet/>
      <dgm:spPr/>
      <dgm:t>
        <a:bodyPr/>
        <a:lstStyle/>
        <a:p>
          <a:pPr algn="l"/>
          <a:endParaRPr lang="en-IN" sz="2000"/>
        </a:p>
      </dgm:t>
    </dgm:pt>
    <dgm:pt modelId="{2B1E53C4-4C30-419D-B0E0-8D8AD45A32B6}" type="sibTrans" cxnId="{2B4A2A0E-C15E-41BC-85DC-421CA4BABBE6}">
      <dgm:prSet/>
      <dgm:spPr/>
      <dgm:t>
        <a:bodyPr/>
        <a:lstStyle/>
        <a:p>
          <a:pPr algn="l"/>
          <a:endParaRPr lang="en-IN" sz="2000"/>
        </a:p>
      </dgm:t>
    </dgm:pt>
    <dgm:pt modelId="{F7DD327A-2654-4E8A-8A74-539E213511D9}">
      <dgm:prSet phldrT="[Text]" custT="1"/>
      <dgm:spPr/>
      <dgm:t>
        <a:bodyPr/>
        <a:lstStyle/>
        <a:p>
          <a:pPr algn="l"/>
          <a:r>
            <a:rPr lang="en-US" sz="1800" b="0" smtClean="0">
              <a:latin typeface="+mn-lt"/>
            </a:rPr>
            <a:t>Write binary mode .</a:t>
          </a:r>
          <a:endParaRPr lang="en-IN" sz="1800" b="0" dirty="0">
            <a:latin typeface="+mn-lt"/>
          </a:endParaRPr>
        </a:p>
      </dgm:t>
    </dgm:pt>
    <dgm:pt modelId="{C8825950-C2BE-4040-9AEF-0635E170CB79}" type="parTrans" cxnId="{49FD6309-D601-4D18-B5ED-64DD1EF01E55}">
      <dgm:prSet/>
      <dgm:spPr/>
      <dgm:t>
        <a:bodyPr/>
        <a:lstStyle/>
        <a:p>
          <a:pPr algn="l"/>
          <a:endParaRPr lang="en-IN" sz="2000"/>
        </a:p>
      </dgm:t>
    </dgm:pt>
    <dgm:pt modelId="{7D740DEC-07C5-4AC1-85C5-7C43F6C44750}" type="sibTrans" cxnId="{49FD6309-D601-4D18-B5ED-64DD1EF01E55}">
      <dgm:prSet/>
      <dgm:spPr/>
      <dgm:t>
        <a:bodyPr/>
        <a:lstStyle/>
        <a:p>
          <a:pPr algn="l"/>
          <a:endParaRPr lang="en-IN" sz="2000"/>
        </a:p>
      </dgm:t>
    </dgm:pt>
    <dgm:pt modelId="{6A68532F-68A9-4F41-8AAF-4BF32C81E246}">
      <dgm:prSet phldrT="[Text]" custT="1"/>
      <dgm:spPr/>
      <dgm:t>
        <a:bodyPr/>
        <a:lstStyle/>
        <a:p>
          <a:pPr algn="l"/>
          <a:r>
            <a:rPr lang="en-US" sz="1800" b="0" smtClean="0">
              <a:latin typeface="+mn-lt"/>
            </a:rPr>
            <a:t>Append binary mode for writing .</a:t>
          </a:r>
          <a:endParaRPr lang="en-IN" sz="1800" b="0" dirty="0">
            <a:latin typeface="+mn-lt"/>
          </a:endParaRPr>
        </a:p>
      </dgm:t>
    </dgm:pt>
    <dgm:pt modelId="{2B6BAD43-3976-4533-A3A9-D275DF398981}" type="parTrans" cxnId="{2F71E279-C938-4FC7-8057-7057A910DB6B}">
      <dgm:prSet/>
      <dgm:spPr/>
      <dgm:t>
        <a:bodyPr/>
        <a:lstStyle/>
        <a:p>
          <a:pPr algn="l"/>
          <a:endParaRPr lang="en-IN" sz="2000"/>
        </a:p>
      </dgm:t>
    </dgm:pt>
    <dgm:pt modelId="{0D88B168-CD94-4EED-B1FA-D5AA2582E4F7}" type="sibTrans" cxnId="{2F71E279-C938-4FC7-8057-7057A910DB6B}">
      <dgm:prSet/>
      <dgm:spPr/>
      <dgm:t>
        <a:bodyPr/>
        <a:lstStyle/>
        <a:p>
          <a:pPr algn="l"/>
          <a:endParaRPr lang="en-IN" sz="2000"/>
        </a:p>
      </dgm:t>
    </dgm:pt>
    <dgm:pt modelId="{16E8F0F2-913E-4E70-9E4C-BE9C03C1E50E}">
      <dgm:prSet phldrT="[Text]" custT="1"/>
      <dgm:spPr/>
      <dgm:t>
        <a:bodyPr/>
        <a:lstStyle/>
        <a:p>
          <a:pPr algn="l"/>
          <a:r>
            <a:rPr lang="en-US" sz="1800" b="0" smtClean="0">
              <a:latin typeface="+mn-lt"/>
            </a:rPr>
            <a:t>How it operate on the string, integer , character i/o.</a:t>
          </a:r>
          <a:endParaRPr lang="en-IN" sz="1800" b="0" dirty="0">
            <a:latin typeface="+mn-lt"/>
          </a:endParaRPr>
        </a:p>
      </dgm:t>
    </dgm:pt>
    <dgm:pt modelId="{4E1C4330-BA61-4CD7-93F9-DF9B26CA43EC}" type="parTrans" cxnId="{19B00569-F70C-4F4E-9E1D-BAD923F47022}">
      <dgm:prSet/>
      <dgm:spPr/>
      <dgm:t>
        <a:bodyPr/>
        <a:lstStyle/>
        <a:p>
          <a:pPr algn="l"/>
          <a:endParaRPr lang="en-IN" sz="2000"/>
        </a:p>
      </dgm:t>
    </dgm:pt>
    <dgm:pt modelId="{F968723F-759B-4173-8104-4FF4D5467154}" type="sibTrans" cxnId="{19B00569-F70C-4F4E-9E1D-BAD923F47022}">
      <dgm:prSet/>
      <dgm:spPr/>
      <dgm:t>
        <a:bodyPr/>
        <a:lstStyle/>
        <a:p>
          <a:pPr algn="l"/>
          <a:endParaRPr lang="en-IN" sz="2000"/>
        </a:p>
      </dgm:t>
    </dgm:pt>
    <dgm:pt modelId="{E9DDB1E3-107B-4456-8410-5DFEAA3786C2}">
      <dgm:prSet phldrT="[Text]" custT="1"/>
      <dgm:spPr/>
      <dgm:t>
        <a:bodyPr/>
        <a:lstStyle/>
        <a:p>
          <a:pPr algn="l"/>
          <a:r>
            <a:rPr lang="en-IN" sz="1800" b="0" smtClean="0">
              <a:latin typeface="+mn-lt"/>
            </a:rPr>
            <a:t>W mode </a:t>
          </a:r>
          <a:endParaRPr lang="en-IN" sz="1800" b="0" dirty="0">
            <a:latin typeface="+mn-lt"/>
          </a:endParaRPr>
        </a:p>
      </dgm:t>
    </dgm:pt>
    <dgm:pt modelId="{2BDB6A97-811F-477E-BFB4-06B74EB0AC88}" type="sibTrans" cxnId="{7DBA2F75-ADA9-4DFC-95B0-3CD30360E715}">
      <dgm:prSet/>
      <dgm:spPr/>
      <dgm:t>
        <a:bodyPr/>
        <a:lstStyle/>
        <a:p>
          <a:pPr algn="l"/>
          <a:endParaRPr lang="en-IN" sz="2000"/>
        </a:p>
      </dgm:t>
    </dgm:pt>
    <dgm:pt modelId="{000754D6-D64B-413B-B7E6-5CFB2F26C02B}" type="parTrans" cxnId="{7DBA2F75-ADA9-4DFC-95B0-3CD30360E715}">
      <dgm:prSet/>
      <dgm:spPr/>
      <dgm:t>
        <a:bodyPr/>
        <a:lstStyle/>
        <a:p>
          <a:pPr algn="l"/>
          <a:endParaRPr lang="en-IN" sz="2000"/>
        </a:p>
      </dgm:t>
    </dgm:pt>
    <dgm:pt modelId="{2BA60C90-01E4-43F1-B856-5F4A767E47C2}" type="pres">
      <dgm:prSet presAssocID="{CF6D475E-86EE-4B34-8C59-EF7A7CCBCB20}" presName="Name0" presStyleCnt="0">
        <dgm:presLayoutVars>
          <dgm:dir/>
          <dgm:animLvl val="lvl"/>
          <dgm:resizeHandles val="exact"/>
        </dgm:presLayoutVars>
      </dgm:prSet>
      <dgm:spPr/>
      <dgm:t>
        <a:bodyPr/>
        <a:lstStyle/>
        <a:p>
          <a:endParaRPr lang="en-IN"/>
        </a:p>
      </dgm:t>
    </dgm:pt>
    <dgm:pt modelId="{8F5B4670-01B6-4B59-8F8B-30269BAD299E}" type="pres">
      <dgm:prSet presAssocID="{F4CD6B2A-4770-47F5-8DD5-5293B745F19C}" presName="linNode" presStyleCnt="0"/>
      <dgm:spPr/>
      <dgm:t>
        <a:bodyPr/>
        <a:lstStyle/>
        <a:p>
          <a:endParaRPr lang="en-US"/>
        </a:p>
      </dgm:t>
    </dgm:pt>
    <dgm:pt modelId="{A7215D88-4A13-4F68-9508-5B244DECBD93}" type="pres">
      <dgm:prSet presAssocID="{F4CD6B2A-4770-47F5-8DD5-5293B745F19C}" presName="parentText" presStyleLbl="node1" presStyleIdx="0" presStyleCnt="7">
        <dgm:presLayoutVars>
          <dgm:chMax val="1"/>
          <dgm:bulletEnabled val="1"/>
        </dgm:presLayoutVars>
      </dgm:prSet>
      <dgm:spPr/>
      <dgm:t>
        <a:bodyPr/>
        <a:lstStyle/>
        <a:p>
          <a:endParaRPr lang="en-IN"/>
        </a:p>
      </dgm:t>
    </dgm:pt>
    <dgm:pt modelId="{9E0345EC-DA69-456B-AC8B-B621504DB152}" type="pres">
      <dgm:prSet presAssocID="{F4CD6B2A-4770-47F5-8DD5-5293B745F19C}" presName="descendantText" presStyleLbl="alignAccFollowNode1" presStyleIdx="0" presStyleCnt="7">
        <dgm:presLayoutVars>
          <dgm:bulletEnabled val="1"/>
        </dgm:presLayoutVars>
      </dgm:prSet>
      <dgm:spPr/>
      <dgm:t>
        <a:bodyPr/>
        <a:lstStyle/>
        <a:p>
          <a:endParaRPr lang="en-IN"/>
        </a:p>
      </dgm:t>
    </dgm:pt>
    <dgm:pt modelId="{414270A4-A635-4316-B5D8-B9582C1B4ED3}" type="pres">
      <dgm:prSet presAssocID="{D13BC992-50AD-4710-960F-0FA1242C9993}" presName="sp" presStyleCnt="0"/>
      <dgm:spPr/>
      <dgm:t>
        <a:bodyPr/>
        <a:lstStyle/>
        <a:p>
          <a:endParaRPr lang="en-US"/>
        </a:p>
      </dgm:t>
    </dgm:pt>
    <dgm:pt modelId="{926C0E01-97F3-4BA5-A541-F21B4C1987DA}" type="pres">
      <dgm:prSet presAssocID="{E9DDB1E3-107B-4456-8410-5DFEAA3786C2}" presName="linNode" presStyleCnt="0"/>
      <dgm:spPr/>
      <dgm:t>
        <a:bodyPr/>
        <a:lstStyle/>
        <a:p>
          <a:endParaRPr lang="en-US"/>
        </a:p>
      </dgm:t>
    </dgm:pt>
    <dgm:pt modelId="{E77AA92D-1BE9-434F-8729-9ECC7BD59667}" type="pres">
      <dgm:prSet presAssocID="{E9DDB1E3-107B-4456-8410-5DFEAA3786C2}" presName="parentText" presStyleLbl="node1" presStyleIdx="1" presStyleCnt="7">
        <dgm:presLayoutVars>
          <dgm:chMax val="1"/>
          <dgm:bulletEnabled val="1"/>
        </dgm:presLayoutVars>
      </dgm:prSet>
      <dgm:spPr/>
      <dgm:t>
        <a:bodyPr/>
        <a:lstStyle/>
        <a:p>
          <a:endParaRPr lang="en-IN"/>
        </a:p>
      </dgm:t>
    </dgm:pt>
    <dgm:pt modelId="{D26D5373-7C70-4380-8D4A-7A805E25859B}" type="pres">
      <dgm:prSet presAssocID="{E9DDB1E3-107B-4456-8410-5DFEAA3786C2}" presName="descendantText" presStyleLbl="alignAccFollowNode1" presStyleIdx="1" presStyleCnt="7">
        <dgm:presLayoutVars>
          <dgm:bulletEnabled val="1"/>
        </dgm:presLayoutVars>
      </dgm:prSet>
      <dgm:spPr/>
      <dgm:t>
        <a:bodyPr/>
        <a:lstStyle/>
        <a:p>
          <a:endParaRPr lang="en-IN"/>
        </a:p>
      </dgm:t>
    </dgm:pt>
    <dgm:pt modelId="{827B7ED3-531B-4E56-9CCD-D8FC28F7539C}" type="pres">
      <dgm:prSet presAssocID="{2BDB6A97-811F-477E-BFB4-06B74EB0AC88}" presName="sp" presStyleCnt="0"/>
      <dgm:spPr/>
      <dgm:t>
        <a:bodyPr/>
        <a:lstStyle/>
        <a:p>
          <a:endParaRPr lang="en-US"/>
        </a:p>
      </dgm:t>
    </dgm:pt>
    <dgm:pt modelId="{8B6A952C-875E-49B1-B2E7-FB8A8DB54B55}" type="pres">
      <dgm:prSet presAssocID="{4A9A49B3-F55B-4CBB-9376-91E93ED3593C}" presName="linNode" presStyleCnt="0"/>
      <dgm:spPr/>
      <dgm:t>
        <a:bodyPr/>
        <a:lstStyle/>
        <a:p>
          <a:endParaRPr lang="en-US"/>
        </a:p>
      </dgm:t>
    </dgm:pt>
    <dgm:pt modelId="{674AF296-D9B1-4717-9CE2-BECBA81EB1FE}" type="pres">
      <dgm:prSet presAssocID="{4A9A49B3-F55B-4CBB-9376-91E93ED3593C}" presName="parentText" presStyleLbl="node1" presStyleIdx="2" presStyleCnt="7" custLinFactNeighborX="-1408" custLinFactNeighborY="-1179">
        <dgm:presLayoutVars>
          <dgm:chMax val="1"/>
          <dgm:bulletEnabled val="1"/>
        </dgm:presLayoutVars>
      </dgm:prSet>
      <dgm:spPr/>
      <dgm:t>
        <a:bodyPr/>
        <a:lstStyle/>
        <a:p>
          <a:endParaRPr lang="en-IN"/>
        </a:p>
      </dgm:t>
    </dgm:pt>
    <dgm:pt modelId="{B5D12640-1422-4E4A-ACAC-2ED1E0897D23}" type="pres">
      <dgm:prSet presAssocID="{4A9A49B3-F55B-4CBB-9376-91E93ED3593C}" presName="descendantText" presStyleLbl="alignAccFollowNode1" presStyleIdx="2" presStyleCnt="7">
        <dgm:presLayoutVars>
          <dgm:bulletEnabled val="1"/>
        </dgm:presLayoutVars>
      </dgm:prSet>
      <dgm:spPr/>
      <dgm:t>
        <a:bodyPr/>
        <a:lstStyle/>
        <a:p>
          <a:endParaRPr lang="en-IN"/>
        </a:p>
      </dgm:t>
    </dgm:pt>
    <dgm:pt modelId="{579E879D-7FAB-49D0-AE65-270C9C7D3A84}" type="pres">
      <dgm:prSet presAssocID="{717F5C17-AFA4-4455-A44C-4966CFBE37BD}" presName="sp" presStyleCnt="0"/>
      <dgm:spPr/>
      <dgm:t>
        <a:bodyPr/>
        <a:lstStyle/>
        <a:p>
          <a:endParaRPr lang="en-US"/>
        </a:p>
      </dgm:t>
    </dgm:pt>
    <dgm:pt modelId="{3B3CBD7B-C0DC-4B9F-92DD-9BB717858CF6}" type="pres">
      <dgm:prSet presAssocID="{DB7490FD-93E7-49DB-86EC-B7CD98CD507B}" presName="linNode" presStyleCnt="0"/>
      <dgm:spPr/>
      <dgm:t>
        <a:bodyPr/>
        <a:lstStyle/>
        <a:p>
          <a:endParaRPr lang="en-US"/>
        </a:p>
      </dgm:t>
    </dgm:pt>
    <dgm:pt modelId="{40B1BB0A-D6D4-46B7-A4AB-17FB237AFC02}" type="pres">
      <dgm:prSet presAssocID="{DB7490FD-93E7-49DB-86EC-B7CD98CD507B}" presName="parentText" presStyleLbl="node1" presStyleIdx="3" presStyleCnt="7">
        <dgm:presLayoutVars>
          <dgm:chMax val="1"/>
          <dgm:bulletEnabled val="1"/>
        </dgm:presLayoutVars>
      </dgm:prSet>
      <dgm:spPr/>
      <dgm:t>
        <a:bodyPr/>
        <a:lstStyle/>
        <a:p>
          <a:endParaRPr lang="en-IN"/>
        </a:p>
      </dgm:t>
    </dgm:pt>
    <dgm:pt modelId="{5669ED2C-69BD-4806-B499-864D8D58FCD0}" type="pres">
      <dgm:prSet presAssocID="{DB7490FD-93E7-49DB-86EC-B7CD98CD507B}" presName="descendantText" presStyleLbl="alignAccFollowNode1" presStyleIdx="3" presStyleCnt="7">
        <dgm:presLayoutVars>
          <dgm:bulletEnabled val="1"/>
        </dgm:presLayoutVars>
      </dgm:prSet>
      <dgm:spPr/>
      <dgm:t>
        <a:bodyPr/>
        <a:lstStyle/>
        <a:p>
          <a:endParaRPr lang="en-IN"/>
        </a:p>
      </dgm:t>
    </dgm:pt>
    <dgm:pt modelId="{8EFF7533-8881-48B2-87C1-72FC174678FE}" type="pres">
      <dgm:prSet presAssocID="{87F57BA8-E102-479F-8C02-3BD4321D3683}" presName="sp" presStyleCnt="0"/>
      <dgm:spPr/>
      <dgm:t>
        <a:bodyPr/>
        <a:lstStyle/>
        <a:p>
          <a:endParaRPr lang="en-US"/>
        </a:p>
      </dgm:t>
    </dgm:pt>
    <dgm:pt modelId="{AF4E226F-0F2B-49E9-9EB2-FC580C802EE2}" type="pres">
      <dgm:prSet presAssocID="{48291CCD-88E3-4317-B15A-4EA8C1B65CDD}" presName="linNode" presStyleCnt="0"/>
      <dgm:spPr/>
      <dgm:t>
        <a:bodyPr/>
        <a:lstStyle/>
        <a:p>
          <a:endParaRPr lang="en-US"/>
        </a:p>
      </dgm:t>
    </dgm:pt>
    <dgm:pt modelId="{D7A596E4-1915-4D98-841E-2BE0BF140693}" type="pres">
      <dgm:prSet presAssocID="{48291CCD-88E3-4317-B15A-4EA8C1B65CDD}" presName="parentText" presStyleLbl="node1" presStyleIdx="4" presStyleCnt="7">
        <dgm:presLayoutVars>
          <dgm:chMax val="1"/>
          <dgm:bulletEnabled val="1"/>
        </dgm:presLayoutVars>
      </dgm:prSet>
      <dgm:spPr/>
      <dgm:t>
        <a:bodyPr/>
        <a:lstStyle/>
        <a:p>
          <a:endParaRPr lang="en-IN"/>
        </a:p>
      </dgm:t>
    </dgm:pt>
    <dgm:pt modelId="{6D8B1D27-7966-4B10-9A88-BD76074D82CD}" type="pres">
      <dgm:prSet presAssocID="{48291CCD-88E3-4317-B15A-4EA8C1B65CDD}" presName="descendantText" presStyleLbl="alignAccFollowNode1" presStyleIdx="4" presStyleCnt="7">
        <dgm:presLayoutVars>
          <dgm:bulletEnabled val="1"/>
        </dgm:presLayoutVars>
      </dgm:prSet>
      <dgm:spPr/>
      <dgm:t>
        <a:bodyPr/>
        <a:lstStyle/>
        <a:p>
          <a:endParaRPr lang="en-IN"/>
        </a:p>
      </dgm:t>
    </dgm:pt>
    <dgm:pt modelId="{5F0DA5B3-C500-4B34-AD28-ED4A2BA17DA0}" type="pres">
      <dgm:prSet presAssocID="{25B94AA8-5790-4EBE-9769-1230A031E306}" presName="sp" presStyleCnt="0"/>
      <dgm:spPr/>
      <dgm:t>
        <a:bodyPr/>
        <a:lstStyle/>
        <a:p>
          <a:endParaRPr lang="en-US"/>
        </a:p>
      </dgm:t>
    </dgm:pt>
    <dgm:pt modelId="{8797AB60-136C-488E-B00D-39D1833A1803}" type="pres">
      <dgm:prSet presAssocID="{903B1B97-3E09-48AC-8B1C-BC298A656140}" presName="linNode" presStyleCnt="0"/>
      <dgm:spPr/>
      <dgm:t>
        <a:bodyPr/>
        <a:lstStyle/>
        <a:p>
          <a:endParaRPr lang="en-US"/>
        </a:p>
      </dgm:t>
    </dgm:pt>
    <dgm:pt modelId="{DCBF758D-FEB5-444E-A298-57C63228F421}" type="pres">
      <dgm:prSet presAssocID="{903B1B97-3E09-48AC-8B1C-BC298A656140}" presName="parentText" presStyleLbl="node1" presStyleIdx="5" presStyleCnt="7">
        <dgm:presLayoutVars>
          <dgm:chMax val="1"/>
          <dgm:bulletEnabled val="1"/>
        </dgm:presLayoutVars>
      </dgm:prSet>
      <dgm:spPr/>
      <dgm:t>
        <a:bodyPr/>
        <a:lstStyle/>
        <a:p>
          <a:endParaRPr lang="en-IN"/>
        </a:p>
      </dgm:t>
    </dgm:pt>
    <dgm:pt modelId="{BC244AF3-50FB-47FE-A4EF-54C10829A730}" type="pres">
      <dgm:prSet presAssocID="{903B1B97-3E09-48AC-8B1C-BC298A656140}" presName="descendantText" presStyleLbl="alignAccFollowNode1" presStyleIdx="5" presStyleCnt="7" custLinFactNeighborX="100" custLinFactNeighborY="-1562">
        <dgm:presLayoutVars>
          <dgm:bulletEnabled val="1"/>
        </dgm:presLayoutVars>
      </dgm:prSet>
      <dgm:spPr/>
      <dgm:t>
        <a:bodyPr/>
        <a:lstStyle/>
        <a:p>
          <a:endParaRPr lang="en-IN"/>
        </a:p>
      </dgm:t>
    </dgm:pt>
    <dgm:pt modelId="{F83E383D-A970-4ABE-9FCA-7A036FFFA61E}" type="pres">
      <dgm:prSet presAssocID="{5336026F-702B-4735-AC1B-E2E528FFC593}" presName="sp" presStyleCnt="0"/>
      <dgm:spPr/>
      <dgm:t>
        <a:bodyPr/>
        <a:lstStyle/>
        <a:p>
          <a:endParaRPr lang="en-US"/>
        </a:p>
      </dgm:t>
    </dgm:pt>
    <dgm:pt modelId="{09C811D5-174F-4AF0-9C0A-40F51E1F2B9F}" type="pres">
      <dgm:prSet presAssocID="{3B435CAB-595C-4865-856E-EF0F50DFC6D6}" presName="linNode" presStyleCnt="0"/>
      <dgm:spPr/>
      <dgm:t>
        <a:bodyPr/>
        <a:lstStyle/>
        <a:p>
          <a:endParaRPr lang="en-US"/>
        </a:p>
      </dgm:t>
    </dgm:pt>
    <dgm:pt modelId="{09B70059-561C-452B-8431-DF06330F2409}" type="pres">
      <dgm:prSet presAssocID="{3B435CAB-595C-4865-856E-EF0F50DFC6D6}" presName="parentText" presStyleLbl="node1" presStyleIdx="6" presStyleCnt="7">
        <dgm:presLayoutVars>
          <dgm:chMax val="1"/>
          <dgm:bulletEnabled val="1"/>
        </dgm:presLayoutVars>
      </dgm:prSet>
      <dgm:spPr/>
      <dgm:t>
        <a:bodyPr/>
        <a:lstStyle/>
        <a:p>
          <a:endParaRPr lang="en-IN"/>
        </a:p>
      </dgm:t>
    </dgm:pt>
    <dgm:pt modelId="{96B35E1B-B3EA-4B90-88B3-5B676A1B0E78}" type="pres">
      <dgm:prSet presAssocID="{3B435CAB-595C-4865-856E-EF0F50DFC6D6}" presName="descendantText" presStyleLbl="alignAccFollowNode1" presStyleIdx="6" presStyleCnt="7">
        <dgm:presLayoutVars>
          <dgm:bulletEnabled val="1"/>
        </dgm:presLayoutVars>
      </dgm:prSet>
      <dgm:spPr/>
      <dgm:t>
        <a:bodyPr/>
        <a:lstStyle/>
        <a:p>
          <a:endParaRPr lang="en-IN"/>
        </a:p>
      </dgm:t>
    </dgm:pt>
  </dgm:ptLst>
  <dgm:cxnLst>
    <dgm:cxn modelId="{A1737EF0-2DE4-43F9-8A90-0547E43FF493}" srcId="{CF6D475E-86EE-4B34-8C59-EF7A7CCBCB20}" destId="{3B435CAB-595C-4865-856E-EF0F50DFC6D6}" srcOrd="6" destOrd="0" parTransId="{09B07E3F-D7BA-4504-937C-9301A99861FF}" sibTransId="{909271C0-0ED5-411B-A28E-6CC0708B7840}"/>
    <dgm:cxn modelId="{7DBA2F75-ADA9-4DFC-95B0-3CD30360E715}" srcId="{CF6D475E-86EE-4B34-8C59-EF7A7CCBCB20}" destId="{E9DDB1E3-107B-4456-8410-5DFEAA3786C2}" srcOrd="1" destOrd="0" parTransId="{000754D6-D64B-413B-B7E6-5CFB2F26C02B}" sibTransId="{2BDB6A97-811F-477E-BFB4-06B74EB0AC88}"/>
    <dgm:cxn modelId="{32059395-A692-40DB-96EA-8AB3EE07268D}" type="presOf" srcId="{CF6D475E-86EE-4B34-8C59-EF7A7CCBCB20}" destId="{2BA60C90-01E4-43F1-B856-5F4A767E47C2}" srcOrd="0" destOrd="0" presId="urn:microsoft.com/office/officeart/2005/8/layout/vList5"/>
    <dgm:cxn modelId="{B69AAC3B-DCEA-45AC-8884-051A3C9D2C32}" srcId="{CF6D475E-86EE-4B34-8C59-EF7A7CCBCB20}" destId="{903B1B97-3E09-48AC-8B1C-BC298A656140}" srcOrd="5" destOrd="0" parTransId="{8FE0FFFD-FF48-46C6-8539-CE812E21A85B}" sibTransId="{5336026F-702B-4735-AC1B-E2E528FFC593}"/>
    <dgm:cxn modelId="{4CBC0B2E-D35E-482A-BEED-8E52E6A326B0}" srcId="{CF6D475E-86EE-4B34-8C59-EF7A7CCBCB20}" destId="{4A9A49B3-F55B-4CBB-9376-91E93ED3593C}" srcOrd="2" destOrd="0" parTransId="{84F2689E-BCA4-4219-BDA1-3B4A4A9B17D0}" sibTransId="{717F5C17-AFA4-4455-A44C-4966CFBE37BD}"/>
    <dgm:cxn modelId="{005F647E-083C-4EDE-B0BD-099291664E3E}" srcId="{CF6D475E-86EE-4B34-8C59-EF7A7CCBCB20}" destId="{DB7490FD-93E7-49DB-86EC-B7CD98CD507B}" srcOrd="3" destOrd="0" parTransId="{CE604359-6AA6-4797-8059-4F26977B916C}" sibTransId="{87F57BA8-E102-479F-8C02-3BD4321D3683}"/>
    <dgm:cxn modelId="{19B00569-F70C-4F4E-9E1D-BAD923F47022}" srcId="{3B435CAB-595C-4865-856E-EF0F50DFC6D6}" destId="{16E8F0F2-913E-4E70-9E4C-BE9C03C1E50E}" srcOrd="0" destOrd="0" parTransId="{4E1C4330-BA61-4CD7-93F9-DF9B26CA43EC}" sibTransId="{F968723F-759B-4173-8104-4FF4D5467154}"/>
    <dgm:cxn modelId="{A47CABBA-36D6-4471-A81C-86A0D962D4B6}" type="presOf" srcId="{16E8F0F2-913E-4E70-9E4C-BE9C03C1E50E}" destId="{96B35E1B-B3EA-4B90-88B3-5B676A1B0E78}" srcOrd="0" destOrd="0" presId="urn:microsoft.com/office/officeart/2005/8/layout/vList5"/>
    <dgm:cxn modelId="{49FD6309-D601-4D18-B5ED-64DD1EF01E55}" srcId="{48291CCD-88E3-4317-B15A-4EA8C1B65CDD}" destId="{F7DD327A-2654-4E8A-8A74-539E213511D9}" srcOrd="0" destOrd="0" parTransId="{C8825950-C2BE-4040-9AEF-0635E170CB79}" sibTransId="{7D740DEC-07C5-4AC1-85C5-7C43F6C44750}"/>
    <dgm:cxn modelId="{354423DC-262F-40C5-BA2D-42FA779ADB35}" type="presOf" srcId="{F4CD6B2A-4770-47F5-8DD5-5293B745F19C}" destId="{A7215D88-4A13-4F68-9508-5B244DECBD93}" srcOrd="0" destOrd="0" presId="urn:microsoft.com/office/officeart/2005/8/layout/vList5"/>
    <dgm:cxn modelId="{4B94CE10-19DA-42C9-95CF-A9AEA78A5070}" srcId="{F4CD6B2A-4770-47F5-8DD5-5293B745F19C}" destId="{975830CB-9BFE-450C-BFA6-56EE166062EE}" srcOrd="0" destOrd="0" parTransId="{60028963-8E2A-4A31-A350-2545F2E63AE3}" sibTransId="{D9C98880-14E2-448E-BDBD-1F88B6D087BE}"/>
    <dgm:cxn modelId="{265148F8-6F7A-4C22-B508-BBE0A0F4AFD7}" type="presOf" srcId="{36B8BB7A-9EF5-4944-BE77-4D901B05C38F}" destId="{D26D5373-7C70-4380-8D4A-7A805E25859B}" srcOrd="0" destOrd="0" presId="urn:microsoft.com/office/officeart/2005/8/layout/vList5"/>
    <dgm:cxn modelId="{2A5DD6C4-CAB6-4010-9CB3-41B80F00D6C8}" type="presOf" srcId="{903B1B97-3E09-48AC-8B1C-BC298A656140}" destId="{DCBF758D-FEB5-444E-A298-57C63228F421}" srcOrd="0" destOrd="0" presId="urn:microsoft.com/office/officeart/2005/8/layout/vList5"/>
    <dgm:cxn modelId="{917D5E00-D3C2-4FC4-AC8E-F66D3ECEEC60}" type="presOf" srcId="{E9DDB1E3-107B-4456-8410-5DFEAA3786C2}" destId="{E77AA92D-1BE9-434F-8729-9ECC7BD59667}" srcOrd="0" destOrd="0" presId="urn:microsoft.com/office/officeart/2005/8/layout/vList5"/>
    <dgm:cxn modelId="{F16DA484-A39C-4AA1-A634-DCB66CC9FCCC}" type="presOf" srcId="{48291CCD-88E3-4317-B15A-4EA8C1B65CDD}" destId="{D7A596E4-1915-4D98-841E-2BE0BF140693}" srcOrd="0" destOrd="0" presId="urn:microsoft.com/office/officeart/2005/8/layout/vList5"/>
    <dgm:cxn modelId="{BB24CC3C-7101-4586-830D-36C4229A8CE8}" srcId="{CF6D475E-86EE-4B34-8C59-EF7A7CCBCB20}" destId="{48291CCD-88E3-4317-B15A-4EA8C1B65CDD}" srcOrd="4" destOrd="0" parTransId="{D446B350-7ADE-426A-B4B0-9FD60A7AAD00}" sibTransId="{25B94AA8-5790-4EBE-9769-1230A031E306}"/>
    <dgm:cxn modelId="{2D9C7407-6D14-479B-BC47-ECD5A5F54A8B}" type="presOf" srcId="{3EA9D854-545A-495B-9934-C93B12DF7296}" destId="{B5D12640-1422-4E4A-ACAC-2ED1E0897D23}" srcOrd="0" destOrd="0" presId="urn:microsoft.com/office/officeart/2005/8/layout/vList5"/>
    <dgm:cxn modelId="{7FA55B3E-C3B7-487F-B744-054914F463A8}" srcId="{4A9A49B3-F55B-4CBB-9376-91E93ED3593C}" destId="{3EA9D854-545A-495B-9934-C93B12DF7296}" srcOrd="0" destOrd="0" parTransId="{0E4621F5-5C8B-4FF4-909A-FB3A59B18FDD}" sibTransId="{28A8B163-84C8-4E71-B748-5F75848B59CE}"/>
    <dgm:cxn modelId="{DFD1B6F8-AAD7-43C6-8522-B7E1CBADCE72}" type="presOf" srcId="{DB7490FD-93E7-49DB-86EC-B7CD98CD507B}" destId="{40B1BB0A-D6D4-46B7-A4AB-17FB237AFC02}" srcOrd="0" destOrd="0" presId="urn:microsoft.com/office/officeart/2005/8/layout/vList5"/>
    <dgm:cxn modelId="{2F71E279-C938-4FC7-8057-7057A910DB6B}" srcId="{903B1B97-3E09-48AC-8B1C-BC298A656140}" destId="{6A68532F-68A9-4F41-8AAF-4BF32C81E246}" srcOrd="0" destOrd="0" parTransId="{2B6BAD43-3976-4533-A3A9-D275DF398981}" sibTransId="{0D88B168-CD94-4EED-B1FA-D5AA2582E4F7}"/>
    <dgm:cxn modelId="{CC5BD2DB-2B51-4608-AB9A-E89739965CF3}" type="presOf" srcId="{6A68532F-68A9-4F41-8AAF-4BF32C81E246}" destId="{BC244AF3-50FB-47FE-A4EF-54C10829A730}" srcOrd="0" destOrd="0" presId="urn:microsoft.com/office/officeart/2005/8/layout/vList5"/>
    <dgm:cxn modelId="{9A9E9CC8-D678-47BA-B502-0B19C39BD662}" type="presOf" srcId="{4A9A49B3-F55B-4CBB-9376-91E93ED3593C}" destId="{674AF296-D9B1-4717-9CE2-BECBA81EB1FE}" srcOrd="0" destOrd="0" presId="urn:microsoft.com/office/officeart/2005/8/layout/vList5"/>
    <dgm:cxn modelId="{9E291F0F-4020-4ABD-B411-1AD5E4A78A92}" type="presOf" srcId="{975830CB-9BFE-450C-BFA6-56EE166062EE}" destId="{9E0345EC-DA69-456B-AC8B-B621504DB152}" srcOrd="0" destOrd="0" presId="urn:microsoft.com/office/officeart/2005/8/layout/vList5"/>
    <dgm:cxn modelId="{FAFAB403-9477-4C6E-A83A-DC56ACE15507}" type="presOf" srcId="{09455DD2-1159-40F5-B868-44322C824545}" destId="{5669ED2C-69BD-4806-B499-864D8D58FCD0}" srcOrd="0" destOrd="0" presId="urn:microsoft.com/office/officeart/2005/8/layout/vList5"/>
    <dgm:cxn modelId="{E803F112-17A5-4E9C-BDC6-34ACE45DC162}" srcId="{CF6D475E-86EE-4B34-8C59-EF7A7CCBCB20}" destId="{F4CD6B2A-4770-47F5-8DD5-5293B745F19C}" srcOrd="0" destOrd="0" parTransId="{67F2A385-244F-460B-A1A9-9DBB3ED30EA1}" sibTransId="{D13BC992-50AD-4710-960F-0FA1242C9993}"/>
    <dgm:cxn modelId="{FE2EB69D-A7DC-46AE-A894-67D790A06D80}" type="presOf" srcId="{3B435CAB-595C-4865-856E-EF0F50DFC6D6}" destId="{09B70059-561C-452B-8431-DF06330F2409}" srcOrd="0" destOrd="0" presId="urn:microsoft.com/office/officeart/2005/8/layout/vList5"/>
    <dgm:cxn modelId="{2B4A2A0E-C15E-41BC-85DC-421CA4BABBE6}" srcId="{DB7490FD-93E7-49DB-86EC-B7CD98CD507B}" destId="{09455DD2-1159-40F5-B868-44322C824545}" srcOrd="0" destOrd="0" parTransId="{792E19ED-4889-43F4-95D5-4BBDBACC6276}" sibTransId="{2B1E53C4-4C30-419D-B0E0-8D8AD45A32B6}"/>
    <dgm:cxn modelId="{D8525715-B480-4992-A808-3AFCA3937E64}" srcId="{E9DDB1E3-107B-4456-8410-5DFEAA3786C2}" destId="{36B8BB7A-9EF5-4944-BE77-4D901B05C38F}" srcOrd="0" destOrd="0" parTransId="{1CF55339-9FD4-4065-89A3-25ABB4846C82}" sibTransId="{DE814331-EFD4-4227-917A-41AF92773AF9}"/>
    <dgm:cxn modelId="{7B47157D-CD25-49F3-AA27-A20EB4444CC3}" type="presOf" srcId="{F7DD327A-2654-4E8A-8A74-539E213511D9}" destId="{6D8B1D27-7966-4B10-9A88-BD76074D82CD}" srcOrd="0" destOrd="0" presId="urn:microsoft.com/office/officeart/2005/8/layout/vList5"/>
    <dgm:cxn modelId="{D12D8E82-34C7-4024-894E-5D8CCB855D29}" type="presParOf" srcId="{2BA60C90-01E4-43F1-B856-5F4A767E47C2}" destId="{8F5B4670-01B6-4B59-8F8B-30269BAD299E}" srcOrd="0" destOrd="0" presId="urn:microsoft.com/office/officeart/2005/8/layout/vList5"/>
    <dgm:cxn modelId="{9F741D26-C59E-43E0-A9EC-8AE47C40B1D0}" type="presParOf" srcId="{8F5B4670-01B6-4B59-8F8B-30269BAD299E}" destId="{A7215D88-4A13-4F68-9508-5B244DECBD93}" srcOrd="0" destOrd="0" presId="urn:microsoft.com/office/officeart/2005/8/layout/vList5"/>
    <dgm:cxn modelId="{AE678CCA-DC58-4C70-8337-34D8C4382D68}" type="presParOf" srcId="{8F5B4670-01B6-4B59-8F8B-30269BAD299E}" destId="{9E0345EC-DA69-456B-AC8B-B621504DB152}" srcOrd="1" destOrd="0" presId="urn:microsoft.com/office/officeart/2005/8/layout/vList5"/>
    <dgm:cxn modelId="{81064819-91D0-4DAC-85B9-3F319A26CC3D}" type="presParOf" srcId="{2BA60C90-01E4-43F1-B856-5F4A767E47C2}" destId="{414270A4-A635-4316-B5D8-B9582C1B4ED3}" srcOrd="1" destOrd="0" presId="urn:microsoft.com/office/officeart/2005/8/layout/vList5"/>
    <dgm:cxn modelId="{4D4117AF-BE4D-4437-BBCD-C587AB490374}" type="presParOf" srcId="{2BA60C90-01E4-43F1-B856-5F4A767E47C2}" destId="{926C0E01-97F3-4BA5-A541-F21B4C1987DA}" srcOrd="2" destOrd="0" presId="urn:microsoft.com/office/officeart/2005/8/layout/vList5"/>
    <dgm:cxn modelId="{9BBCA28A-7FBC-4DD6-B407-B702B9EC8DF7}" type="presParOf" srcId="{926C0E01-97F3-4BA5-A541-F21B4C1987DA}" destId="{E77AA92D-1BE9-434F-8729-9ECC7BD59667}" srcOrd="0" destOrd="0" presId="urn:microsoft.com/office/officeart/2005/8/layout/vList5"/>
    <dgm:cxn modelId="{F28E3BF2-9D43-4383-80C3-18B3B5078053}" type="presParOf" srcId="{926C0E01-97F3-4BA5-A541-F21B4C1987DA}" destId="{D26D5373-7C70-4380-8D4A-7A805E25859B}" srcOrd="1" destOrd="0" presId="urn:microsoft.com/office/officeart/2005/8/layout/vList5"/>
    <dgm:cxn modelId="{AFF8D8B5-60AD-40EE-A66F-E2353D0488F0}" type="presParOf" srcId="{2BA60C90-01E4-43F1-B856-5F4A767E47C2}" destId="{827B7ED3-531B-4E56-9CCD-D8FC28F7539C}" srcOrd="3" destOrd="0" presId="urn:microsoft.com/office/officeart/2005/8/layout/vList5"/>
    <dgm:cxn modelId="{8870CE37-57E4-495C-9232-2D98FE8EC3B1}" type="presParOf" srcId="{2BA60C90-01E4-43F1-B856-5F4A767E47C2}" destId="{8B6A952C-875E-49B1-B2E7-FB8A8DB54B55}" srcOrd="4" destOrd="0" presId="urn:microsoft.com/office/officeart/2005/8/layout/vList5"/>
    <dgm:cxn modelId="{7E315DB9-3E56-468D-B070-C03B9DCDAF35}" type="presParOf" srcId="{8B6A952C-875E-49B1-B2E7-FB8A8DB54B55}" destId="{674AF296-D9B1-4717-9CE2-BECBA81EB1FE}" srcOrd="0" destOrd="0" presId="urn:microsoft.com/office/officeart/2005/8/layout/vList5"/>
    <dgm:cxn modelId="{391C9A1E-E955-4EC0-9320-BC67CDC1A046}" type="presParOf" srcId="{8B6A952C-875E-49B1-B2E7-FB8A8DB54B55}" destId="{B5D12640-1422-4E4A-ACAC-2ED1E0897D23}" srcOrd="1" destOrd="0" presId="urn:microsoft.com/office/officeart/2005/8/layout/vList5"/>
    <dgm:cxn modelId="{30F0A5A5-53F2-486A-B4F0-F0DBA06CB43A}" type="presParOf" srcId="{2BA60C90-01E4-43F1-B856-5F4A767E47C2}" destId="{579E879D-7FAB-49D0-AE65-270C9C7D3A84}" srcOrd="5" destOrd="0" presId="urn:microsoft.com/office/officeart/2005/8/layout/vList5"/>
    <dgm:cxn modelId="{BAC5EC91-709E-4A21-B7B2-82A75C08AE36}" type="presParOf" srcId="{2BA60C90-01E4-43F1-B856-5F4A767E47C2}" destId="{3B3CBD7B-C0DC-4B9F-92DD-9BB717858CF6}" srcOrd="6" destOrd="0" presId="urn:microsoft.com/office/officeart/2005/8/layout/vList5"/>
    <dgm:cxn modelId="{C108F643-AD82-4151-8C9E-AEE76D96F2EA}" type="presParOf" srcId="{3B3CBD7B-C0DC-4B9F-92DD-9BB717858CF6}" destId="{40B1BB0A-D6D4-46B7-A4AB-17FB237AFC02}" srcOrd="0" destOrd="0" presId="urn:microsoft.com/office/officeart/2005/8/layout/vList5"/>
    <dgm:cxn modelId="{6B78D7A6-991B-4934-BA2D-8DFC9B2B3B92}" type="presParOf" srcId="{3B3CBD7B-C0DC-4B9F-92DD-9BB717858CF6}" destId="{5669ED2C-69BD-4806-B499-864D8D58FCD0}" srcOrd="1" destOrd="0" presId="urn:microsoft.com/office/officeart/2005/8/layout/vList5"/>
    <dgm:cxn modelId="{A79B7581-2F76-4869-8293-9F87522C46E8}" type="presParOf" srcId="{2BA60C90-01E4-43F1-B856-5F4A767E47C2}" destId="{8EFF7533-8881-48B2-87C1-72FC174678FE}" srcOrd="7" destOrd="0" presId="urn:microsoft.com/office/officeart/2005/8/layout/vList5"/>
    <dgm:cxn modelId="{E5DF7EF8-88B5-443C-9EFD-4D7568156223}" type="presParOf" srcId="{2BA60C90-01E4-43F1-B856-5F4A767E47C2}" destId="{AF4E226F-0F2B-49E9-9EB2-FC580C802EE2}" srcOrd="8" destOrd="0" presId="urn:microsoft.com/office/officeart/2005/8/layout/vList5"/>
    <dgm:cxn modelId="{D3AA97F2-95D6-45D1-83DA-1AA399891D2B}" type="presParOf" srcId="{AF4E226F-0F2B-49E9-9EB2-FC580C802EE2}" destId="{D7A596E4-1915-4D98-841E-2BE0BF140693}" srcOrd="0" destOrd="0" presId="urn:microsoft.com/office/officeart/2005/8/layout/vList5"/>
    <dgm:cxn modelId="{5F1237CA-1078-40E4-A6FD-9EFB539ACFC2}" type="presParOf" srcId="{AF4E226F-0F2B-49E9-9EB2-FC580C802EE2}" destId="{6D8B1D27-7966-4B10-9A88-BD76074D82CD}" srcOrd="1" destOrd="0" presId="urn:microsoft.com/office/officeart/2005/8/layout/vList5"/>
    <dgm:cxn modelId="{0828498D-286E-4D71-A473-46F29F174AAB}" type="presParOf" srcId="{2BA60C90-01E4-43F1-B856-5F4A767E47C2}" destId="{5F0DA5B3-C500-4B34-AD28-ED4A2BA17DA0}" srcOrd="9" destOrd="0" presId="urn:microsoft.com/office/officeart/2005/8/layout/vList5"/>
    <dgm:cxn modelId="{DB6BDA94-B136-441E-9E66-B4EDBAF170B1}" type="presParOf" srcId="{2BA60C90-01E4-43F1-B856-5F4A767E47C2}" destId="{8797AB60-136C-488E-B00D-39D1833A1803}" srcOrd="10" destOrd="0" presId="urn:microsoft.com/office/officeart/2005/8/layout/vList5"/>
    <dgm:cxn modelId="{7EEE2F49-C7DE-4EDF-B400-FA604AD03633}" type="presParOf" srcId="{8797AB60-136C-488E-B00D-39D1833A1803}" destId="{DCBF758D-FEB5-444E-A298-57C63228F421}" srcOrd="0" destOrd="0" presId="urn:microsoft.com/office/officeart/2005/8/layout/vList5"/>
    <dgm:cxn modelId="{973229A5-CACD-4FD7-897A-A8E936B8742A}" type="presParOf" srcId="{8797AB60-136C-488E-B00D-39D1833A1803}" destId="{BC244AF3-50FB-47FE-A4EF-54C10829A730}" srcOrd="1" destOrd="0" presId="urn:microsoft.com/office/officeart/2005/8/layout/vList5"/>
    <dgm:cxn modelId="{49241450-DF96-41C6-9AF7-8DEDC68E6A10}" type="presParOf" srcId="{2BA60C90-01E4-43F1-B856-5F4A767E47C2}" destId="{F83E383D-A970-4ABE-9FCA-7A036FFFA61E}" srcOrd="11" destOrd="0" presId="urn:microsoft.com/office/officeart/2005/8/layout/vList5"/>
    <dgm:cxn modelId="{95FBA05E-06FA-4C59-886A-F5998AB1E678}" type="presParOf" srcId="{2BA60C90-01E4-43F1-B856-5F4A767E47C2}" destId="{09C811D5-174F-4AF0-9C0A-40F51E1F2B9F}" srcOrd="12" destOrd="0" presId="urn:microsoft.com/office/officeart/2005/8/layout/vList5"/>
    <dgm:cxn modelId="{AE5F6A71-266B-4994-8E0F-4060609DB5D9}" type="presParOf" srcId="{09C811D5-174F-4AF0-9C0A-40F51E1F2B9F}" destId="{09B70059-561C-452B-8431-DF06330F2409}" srcOrd="0" destOrd="0" presId="urn:microsoft.com/office/officeart/2005/8/layout/vList5"/>
    <dgm:cxn modelId="{C488B541-E2F8-4383-9000-7E65261EC918}" type="presParOf" srcId="{09C811D5-174F-4AF0-9C0A-40F51E1F2B9F}" destId="{96B35E1B-B3EA-4B90-88B3-5B676A1B0E7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A2FCD0-0E4E-4A45-AC34-463EB5E92923}" type="doc">
      <dgm:prSet loTypeId="urn:microsoft.com/office/officeart/2005/8/layout/vList3#1" loCatId="list" qsTypeId="urn:microsoft.com/office/officeart/2005/8/quickstyle/simple1" qsCatId="simple" csTypeId="urn:microsoft.com/office/officeart/2005/8/colors/colorful1" csCatId="colorful" phldr="1"/>
      <dgm:spPr/>
    </dgm:pt>
    <dgm:pt modelId="{2BA4DF2F-6009-4B12-AA2D-A9196E321EDC}">
      <dgm:prSet phldrT="[Text]" custT="1"/>
      <dgm:spPr/>
      <dgm:t>
        <a:bodyPr/>
        <a:lstStyle/>
        <a:p>
          <a:pPr algn="l"/>
          <a:r>
            <a:rPr lang="en-US" sz="1600" dirty="0" smtClean="0"/>
            <a:t>John works in a government office. He stores all the data and information about the employees and customers, on paper.  </a:t>
          </a:r>
          <a:endParaRPr lang="en-IN" sz="1600" dirty="0"/>
        </a:p>
      </dgm:t>
    </dgm:pt>
    <dgm:pt modelId="{C735CDF4-7542-4F0D-AD47-3672BF6CA522}" type="parTrans" cxnId="{C2006E51-C08C-4A20-9FF0-6D4742E500A6}">
      <dgm:prSet/>
      <dgm:spPr/>
      <dgm:t>
        <a:bodyPr/>
        <a:lstStyle/>
        <a:p>
          <a:endParaRPr lang="en-IN"/>
        </a:p>
      </dgm:t>
    </dgm:pt>
    <dgm:pt modelId="{AFA7B973-F49C-4A7A-B53E-D773DAD8EA04}" type="sibTrans" cxnId="{C2006E51-C08C-4A20-9FF0-6D4742E500A6}">
      <dgm:prSet/>
      <dgm:spPr/>
      <dgm:t>
        <a:bodyPr/>
        <a:lstStyle/>
        <a:p>
          <a:endParaRPr lang="en-IN"/>
        </a:p>
      </dgm:t>
    </dgm:pt>
    <dgm:pt modelId="{0A24C784-80F3-43E9-A425-BF678262589A}">
      <dgm:prSet phldrT="[Text]" custT="1"/>
      <dgm:spPr/>
      <dgm:t>
        <a:bodyPr/>
        <a:lstStyle/>
        <a:p>
          <a:pPr algn="l"/>
          <a:r>
            <a:rPr lang="en-US" sz="1600" dirty="0" smtClean="0"/>
            <a:t>His boss wants to review AGT Customer details. So, he asks John to bring the details. John has stored all the data on paper. Now, when he tries to search and collect the customer’s details of the requisite data from 2009 to present, he finds out that he has lost some papers. He is now in panic!</a:t>
          </a:r>
          <a:endParaRPr lang="en-IN" sz="1600" dirty="0"/>
        </a:p>
      </dgm:t>
    </dgm:pt>
    <dgm:pt modelId="{5410F583-77EE-4E7F-A7AA-1AE7425DCB4B}" type="parTrans" cxnId="{1DE04DD1-01B4-491D-B9FD-0894E1766CD5}">
      <dgm:prSet/>
      <dgm:spPr/>
      <dgm:t>
        <a:bodyPr/>
        <a:lstStyle/>
        <a:p>
          <a:endParaRPr lang="en-IN"/>
        </a:p>
      </dgm:t>
    </dgm:pt>
    <dgm:pt modelId="{8139C8ED-1061-4027-B334-4CA5D44D68E6}" type="sibTrans" cxnId="{1DE04DD1-01B4-491D-B9FD-0894E1766CD5}">
      <dgm:prSet/>
      <dgm:spPr/>
      <dgm:t>
        <a:bodyPr/>
        <a:lstStyle/>
        <a:p>
          <a:endParaRPr lang="en-IN"/>
        </a:p>
      </dgm:t>
    </dgm:pt>
    <dgm:pt modelId="{F4E49F0C-B2B6-45D9-94CA-21B5C6C4F28C}">
      <dgm:prSet phldrT="[Text]" custT="1"/>
      <dgm:spPr/>
      <dgm:t>
        <a:bodyPr/>
        <a:lstStyle/>
        <a:p>
          <a:pPr algn="l"/>
          <a:r>
            <a:rPr lang="en-US" sz="1600" dirty="0" smtClean="0"/>
            <a:t>How can we help him to store data so that he won’t lose any data in future? Why don’t you help him out?</a:t>
          </a:r>
          <a:endParaRPr lang="en-IN" sz="1600" dirty="0"/>
        </a:p>
      </dgm:t>
    </dgm:pt>
    <dgm:pt modelId="{432E5DD9-8EFD-49C5-8576-EDEDE5BF5843}" type="parTrans" cxnId="{068FCFB9-18FA-4A7C-B743-CCBA9EFD15D5}">
      <dgm:prSet/>
      <dgm:spPr/>
      <dgm:t>
        <a:bodyPr/>
        <a:lstStyle/>
        <a:p>
          <a:endParaRPr lang="en-IN"/>
        </a:p>
      </dgm:t>
    </dgm:pt>
    <dgm:pt modelId="{F5919397-9F64-4466-BE09-404C11C287C2}" type="sibTrans" cxnId="{068FCFB9-18FA-4A7C-B743-CCBA9EFD15D5}">
      <dgm:prSet/>
      <dgm:spPr/>
      <dgm:t>
        <a:bodyPr/>
        <a:lstStyle/>
        <a:p>
          <a:endParaRPr lang="en-IN"/>
        </a:p>
      </dgm:t>
    </dgm:pt>
    <dgm:pt modelId="{803EF929-09C7-44F8-9B26-56F72BB7C174}" type="pres">
      <dgm:prSet presAssocID="{B4A2FCD0-0E4E-4A45-AC34-463EB5E92923}" presName="linearFlow" presStyleCnt="0">
        <dgm:presLayoutVars>
          <dgm:dir/>
          <dgm:resizeHandles val="exact"/>
        </dgm:presLayoutVars>
      </dgm:prSet>
      <dgm:spPr/>
    </dgm:pt>
    <dgm:pt modelId="{1FBBBAAB-183E-4E07-BA58-02D8CCD1ACF9}" type="pres">
      <dgm:prSet presAssocID="{2BA4DF2F-6009-4B12-AA2D-A9196E321EDC}" presName="composite" presStyleCnt="0"/>
      <dgm:spPr/>
    </dgm:pt>
    <dgm:pt modelId="{1BD6F0C3-A96D-4DE7-BBB5-1E31526BE611}" type="pres">
      <dgm:prSet presAssocID="{2BA4DF2F-6009-4B12-AA2D-A9196E321EDC}" presName="imgShp" presStyleLbl="fgImgPlace1" presStyleIdx="0" presStyleCnt="3" custLinFactNeighborX="-19312" custLinFactNeighborY="6296"/>
      <dgm:spPr>
        <a:blipFill rotWithShape="0">
          <a:blip xmlns:r="http://schemas.openxmlformats.org/officeDocument/2006/relationships" r:embed="rId1"/>
          <a:stretch>
            <a:fillRect/>
          </a:stretch>
        </a:blipFill>
        <a:ln>
          <a:solidFill>
            <a:schemeClr val="bg1">
              <a:lumMod val="50000"/>
            </a:schemeClr>
          </a:solidFill>
        </a:ln>
      </dgm:spPr>
    </dgm:pt>
    <dgm:pt modelId="{E4FD7733-D4C2-470E-9EA8-CBE437D40B49}" type="pres">
      <dgm:prSet presAssocID="{2BA4DF2F-6009-4B12-AA2D-A9196E321EDC}" presName="txShp" presStyleLbl="node1" presStyleIdx="0" presStyleCnt="3" custScaleX="107599" custLinFactNeighborX="-1394" custLinFactNeighborY="6194">
        <dgm:presLayoutVars>
          <dgm:bulletEnabled val="1"/>
        </dgm:presLayoutVars>
      </dgm:prSet>
      <dgm:spPr/>
      <dgm:t>
        <a:bodyPr/>
        <a:lstStyle/>
        <a:p>
          <a:endParaRPr lang="en-IN"/>
        </a:p>
      </dgm:t>
    </dgm:pt>
    <dgm:pt modelId="{4044CBE4-4416-4F09-8246-3F62970DEADD}" type="pres">
      <dgm:prSet presAssocID="{AFA7B973-F49C-4A7A-B53E-D773DAD8EA04}" presName="spacing" presStyleCnt="0"/>
      <dgm:spPr/>
    </dgm:pt>
    <dgm:pt modelId="{666CC2CD-B6AD-4D08-BD79-19BA022CEC65}" type="pres">
      <dgm:prSet presAssocID="{0A24C784-80F3-43E9-A425-BF678262589A}" presName="composite" presStyleCnt="0"/>
      <dgm:spPr/>
    </dgm:pt>
    <dgm:pt modelId="{038E30BE-05CC-4CFF-8ACB-3DC33C81CF2E}" type="pres">
      <dgm:prSet presAssocID="{0A24C784-80F3-43E9-A425-BF678262589A}" presName="imgShp" presStyleLbl="fgImgPlace1" presStyleIdx="1" presStyleCnt="3" custLinFactNeighborX="-19312" custLinFactNeighborY="876"/>
      <dgm:spPr>
        <a:blipFill rotWithShape="0">
          <a:blip xmlns:r="http://schemas.openxmlformats.org/officeDocument/2006/relationships" r:embed="rId2"/>
          <a:stretch>
            <a:fillRect/>
          </a:stretch>
        </a:blipFill>
        <a:ln>
          <a:solidFill>
            <a:schemeClr val="bg1">
              <a:lumMod val="50000"/>
            </a:schemeClr>
          </a:solidFill>
        </a:ln>
      </dgm:spPr>
    </dgm:pt>
    <dgm:pt modelId="{4B40559C-4C35-4E0C-8569-FDECB7045357}" type="pres">
      <dgm:prSet presAssocID="{0A24C784-80F3-43E9-A425-BF678262589A}" presName="txShp" presStyleLbl="node1" presStyleIdx="1" presStyleCnt="3" custScaleX="107391" custLinFactNeighborX="-1940" custLinFactNeighborY="-2051">
        <dgm:presLayoutVars>
          <dgm:bulletEnabled val="1"/>
        </dgm:presLayoutVars>
      </dgm:prSet>
      <dgm:spPr/>
      <dgm:t>
        <a:bodyPr/>
        <a:lstStyle/>
        <a:p>
          <a:endParaRPr lang="en-IN"/>
        </a:p>
      </dgm:t>
    </dgm:pt>
    <dgm:pt modelId="{F54B254B-4850-4E2F-B7F8-1F4343D87E96}" type="pres">
      <dgm:prSet presAssocID="{8139C8ED-1061-4027-B334-4CA5D44D68E6}" presName="spacing" presStyleCnt="0"/>
      <dgm:spPr/>
    </dgm:pt>
    <dgm:pt modelId="{AE7508CB-516D-40EE-B352-E6E66E8CC8FD}" type="pres">
      <dgm:prSet presAssocID="{F4E49F0C-B2B6-45D9-94CA-21B5C6C4F28C}" presName="composite" presStyleCnt="0"/>
      <dgm:spPr/>
    </dgm:pt>
    <dgm:pt modelId="{6F738F64-7B66-42F4-AD30-468DC48E3FA0}" type="pres">
      <dgm:prSet presAssocID="{F4E49F0C-B2B6-45D9-94CA-21B5C6C4F28C}" presName="imgShp" presStyleLbl="fgImgPlace1" presStyleIdx="2" presStyleCnt="3" custLinFactNeighborX="-19312" custLinFactNeighborY="-8737"/>
      <dgm:spPr>
        <a:blipFill rotWithShape="0">
          <a:blip xmlns:r="http://schemas.openxmlformats.org/officeDocument/2006/relationships" r:embed="rId3"/>
          <a:stretch>
            <a:fillRect/>
          </a:stretch>
        </a:blipFill>
        <a:ln>
          <a:solidFill>
            <a:schemeClr val="bg1">
              <a:lumMod val="50000"/>
            </a:schemeClr>
          </a:solidFill>
        </a:ln>
      </dgm:spPr>
    </dgm:pt>
    <dgm:pt modelId="{FFC51BD6-ECC3-495F-BA17-F8664FEA1CE7}" type="pres">
      <dgm:prSet presAssocID="{F4E49F0C-B2B6-45D9-94CA-21B5C6C4F28C}" presName="txShp" presStyleLbl="node1" presStyleIdx="2" presStyleCnt="3" custScaleX="105212" custLinFactNeighborX="-1395" custLinFactNeighborY="-9197">
        <dgm:presLayoutVars>
          <dgm:bulletEnabled val="1"/>
        </dgm:presLayoutVars>
      </dgm:prSet>
      <dgm:spPr/>
      <dgm:t>
        <a:bodyPr/>
        <a:lstStyle/>
        <a:p>
          <a:endParaRPr lang="en-IN"/>
        </a:p>
      </dgm:t>
    </dgm:pt>
  </dgm:ptLst>
  <dgm:cxnLst>
    <dgm:cxn modelId="{7920E6F1-F26F-40B4-AB86-59B3B2CFB639}" type="presOf" srcId="{2BA4DF2F-6009-4B12-AA2D-A9196E321EDC}" destId="{E4FD7733-D4C2-470E-9EA8-CBE437D40B49}" srcOrd="0" destOrd="0" presId="urn:microsoft.com/office/officeart/2005/8/layout/vList3#1"/>
    <dgm:cxn modelId="{F8469D90-617E-4B9C-BA50-BC13B4E0E0A5}" type="presOf" srcId="{F4E49F0C-B2B6-45D9-94CA-21B5C6C4F28C}" destId="{FFC51BD6-ECC3-495F-BA17-F8664FEA1CE7}" srcOrd="0" destOrd="0" presId="urn:microsoft.com/office/officeart/2005/8/layout/vList3#1"/>
    <dgm:cxn modelId="{C2006E51-C08C-4A20-9FF0-6D4742E500A6}" srcId="{B4A2FCD0-0E4E-4A45-AC34-463EB5E92923}" destId="{2BA4DF2F-6009-4B12-AA2D-A9196E321EDC}" srcOrd="0" destOrd="0" parTransId="{C735CDF4-7542-4F0D-AD47-3672BF6CA522}" sibTransId="{AFA7B973-F49C-4A7A-B53E-D773DAD8EA04}"/>
    <dgm:cxn modelId="{1DE04DD1-01B4-491D-B9FD-0894E1766CD5}" srcId="{B4A2FCD0-0E4E-4A45-AC34-463EB5E92923}" destId="{0A24C784-80F3-43E9-A425-BF678262589A}" srcOrd="1" destOrd="0" parTransId="{5410F583-77EE-4E7F-A7AA-1AE7425DCB4B}" sibTransId="{8139C8ED-1061-4027-B334-4CA5D44D68E6}"/>
    <dgm:cxn modelId="{2B5BEEE8-EB98-4FF9-B766-4C2BAC568D7F}" type="presOf" srcId="{0A24C784-80F3-43E9-A425-BF678262589A}" destId="{4B40559C-4C35-4E0C-8569-FDECB7045357}" srcOrd="0" destOrd="0" presId="urn:microsoft.com/office/officeart/2005/8/layout/vList3#1"/>
    <dgm:cxn modelId="{26EB2B81-5788-40F0-9147-D5275D07B70F}" type="presOf" srcId="{B4A2FCD0-0E4E-4A45-AC34-463EB5E92923}" destId="{803EF929-09C7-44F8-9B26-56F72BB7C174}" srcOrd="0" destOrd="0" presId="urn:microsoft.com/office/officeart/2005/8/layout/vList3#1"/>
    <dgm:cxn modelId="{068FCFB9-18FA-4A7C-B743-CCBA9EFD15D5}" srcId="{B4A2FCD0-0E4E-4A45-AC34-463EB5E92923}" destId="{F4E49F0C-B2B6-45D9-94CA-21B5C6C4F28C}" srcOrd="2" destOrd="0" parTransId="{432E5DD9-8EFD-49C5-8576-EDEDE5BF5843}" sibTransId="{F5919397-9F64-4466-BE09-404C11C287C2}"/>
    <dgm:cxn modelId="{DA74FCE8-1FDB-49A5-BD8C-BFC180893390}" type="presParOf" srcId="{803EF929-09C7-44F8-9B26-56F72BB7C174}" destId="{1FBBBAAB-183E-4E07-BA58-02D8CCD1ACF9}" srcOrd="0" destOrd="0" presId="urn:microsoft.com/office/officeart/2005/8/layout/vList3#1"/>
    <dgm:cxn modelId="{6523031C-A210-4A80-BDEC-20199EC3F6C1}" type="presParOf" srcId="{1FBBBAAB-183E-4E07-BA58-02D8CCD1ACF9}" destId="{1BD6F0C3-A96D-4DE7-BBB5-1E31526BE611}" srcOrd="0" destOrd="0" presId="urn:microsoft.com/office/officeart/2005/8/layout/vList3#1"/>
    <dgm:cxn modelId="{DEB68453-CC3F-49B1-90CC-BC6428AFE85F}" type="presParOf" srcId="{1FBBBAAB-183E-4E07-BA58-02D8CCD1ACF9}" destId="{E4FD7733-D4C2-470E-9EA8-CBE437D40B49}" srcOrd="1" destOrd="0" presId="urn:microsoft.com/office/officeart/2005/8/layout/vList3#1"/>
    <dgm:cxn modelId="{D9C048F4-AD85-438D-BAEE-42F610A67D02}" type="presParOf" srcId="{803EF929-09C7-44F8-9B26-56F72BB7C174}" destId="{4044CBE4-4416-4F09-8246-3F62970DEADD}" srcOrd="1" destOrd="0" presId="urn:microsoft.com/office/officeart/2005/8/layout/vList3#1"/>
    <dgm:cxn modelId="{FECC7C08-4BD1-4261-8A09-CCFAD7BE36C4}" type="presParOf" srcId="{803EF929-09C7-44F8-9B26-56F72BB7C174}" destId="{666CC2CD-B6AD-4D08-BD79-19BA022CEC65}" srcOrd="2" destOrd="0" presId="urn:microsoft.com/office/officeart/2005/8/layout/vList3#1"/>
    <dgm:cxn modelId="{6D481E66-C388-42CD-937D-8F3DD4FDD29D}" type="presParOf" srcId="{666CC2CD-B6AD-4D08-BD79-19BA022CEC65}" destId="{038E30BE-05CC-4CFF-8ACB-3DC33C81CF2E}" srcOrd="0" destOrd="0" presId="urn:microsoft.com/office/officeart/2005/8/layout/vList3#1"/>
    <dgm:cxn modelId="{B9856985-9813-4DDB-8D59-C65AEB603023}" type="presParOf" srcId="{666CC2CD-B6AD-4D08-BD79-19BA022CEC65}" destId="{4B40559C-4C35-4E0C-8569-FDECB7045357}" srcOrd="1" destOrd="0" presId="urn:microsoft.com/office/officeart/2005/8/layout/vList3#1"/>
    <dgm:cxn modelId="{92117725-22BF-4B83-BE9B-1D328734368B}" type="presParOf" srcId="{803EF929-09C7-44F8-9B26-56F72BB7C174}" destId="{F54B254B-4850-4E2F-B7F8-1F4343D87E96}" srcOrd="3" destOrd="0" presId="urn:microsoft.com/office/officeart/2005/8/layout/vList3#1"/>
    <dgm:cxn modelId="{E4D26A3A-ACC2-481A-B1C6-D736A262235B}" type="presParOf" srcId="{803EF929-09C7-44F8-9B26-56F72BB7C174}" destId="{AE7508CB-516D-40EE-B352-E6E66E8CC8FD}" srcOrd="4" destOrd="0" presId="urn:microsoft.com/office/officeart/2005/8/layout/vList3#1"/>
    <dgm:cxn modelId="{133CE05C-2FA4-4A72-9954-4DB41D635543}" type="presParOf" srcId="{AE7508CB-516D-40EE-B352-E6E66E8CC8FD}" destId="{6F738F64-7B66-42F4-AD30-468DC48E3FA0}" srcOrd="0" destOrd="0" presId="urn:microsoft.com/office/officeart/2005/8/layout/vList3#1"/>
    <dgm:cxn modelId="{6748FD97-B29A-4158-B468-DF7F018768E8}" type="presParOf" srcId="{AE7508CB-516D-40EE-B352-E6E66E8CC8FD}" destId="{FFC51BD6-ECC3-495F-BA17-F8664FEA1CE7}"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39DAB3-264C-4A4A-8F41-508689F58A5E}"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6A5DAF3F-75A6-48CE-9CAD-D44144B27CE5}">
      <dgm:prSet phldrT="[Text]" custT="1"/>
      <dgm:spPr>
        <a:solidFill>
          <a:schemeClr val="accent2">
            <a:lumMod val="75000"/>
          </a:schemeClr>
        </a:solidFill>
      </dgm:spPr>
      <dgm:t>
        <a:bodyPr/>
        <a:lstStyle/>
        <a:p>
          <a:pPr algn="l"/>
          <a:r>
            <a:rPr lang="en-US" sz="1800" dirty="0" smtClean="0"/>
            <a:t>File manipulations may be done in two ways:</a:t>
          </a:r>
          <a:endParaRPr lang="en-US" sz="1800" dirty="0"/>
        </a:p>
      </dgm:t>
    </dgm:pt>
    <dgm:pt modelId="{C1CA5504-3BBF-481C-8C65-C898EBB75E0A}" type="parTrans" cxnId="{3D933629-A204-41E4-8CF3-6768FE427002}">
      <dgm:prSet/>
      <dgm:spPr/>
      <dgm:t>
        <a:bodyPr/>
        <a:lstStyle/>
        <a:p>
          <a:endParaRPr lang="en-US"/>
        </a:p>
      </dgm:t>
    </dgm:pt>
    <dgm:pt modelId="{0E2518EF-6275-4DB0-A3CD-890FCDBD3961}" type="sibTrans" cxnId="{3D933629-A204-41E4-8CF3-6768FE427002}">
      <dgm:prSet/>
      <dgm:spPr/>
      <dgm:t>
        <a:bodyPr/>
        <a:lstStyle/>
        <a:p>
          <a:endParaRPr lang="en-US"/>
        </a:p>
      </dgm:t>
    </dgm:pt>
    <dgm:pt modelId="{65BF2918-FDB9-446B-8753-54DFFA31070F}">
      <dgm:prSet phldrT="[Text]" custT="1"/>
      <dgm:spPr>
        <a:solidFill>
          <a:schemeClr val="accent3">
            <a:lumMod val="75000"/>
            <a:alpha val="90000"/>
          </a:schemeClr>
        </a:solidFill>
      </dgm:spPr>
      <dgm:t>
        <a:bodyPr/>
        <a:lstStyle/>
        <a:p>
          <a:r>
            <a:rPr lang="en-US" sz="1800" dirty="0" smtClean="0">
              <a:solidFill>
                <a:schemeClr val="bg1"/>
              </a:solidFill>
            </a:rPr>
            <a:t>Low-level I/O using system calls.</a:t>
          </a:r>
          <a:endParaRPr lang="en-US" sz="1800" dirty="0">
            <a:solidFill>
              <a:schemeClr val="bg1"/>
            </a:solidFill>
          </a:endParaRPr>
        </a:p>
      </dgm:t>
    </dgm:pt>
    <dgm:pt modelId="{D071EC5E-F452-43B1-901A-A696A0ABEBEB}" type="parTrans" cxnId="{0DFEA39F-EA4A-444C-AFB4-1C721A859541}">
      <dgm:prSet/>
      <dgm:spPr/>
      <dgm:t>
        <a:bodyPr/>
        <a:lstStyle/>
        <a:p>
          <a:endParaRPr lang="en-US"/>
        </a:p>
      </dgm:t>
    </dgm:pt>
    <dgm:pt modelId="{92B42396-08D3-4E21-82D4-BE58E092F467}" type="sibTrans" cxnId="{0DFEA39F-EA4A-444C-AFB4-1C721A859541}">
      <dgm:prSet/>
      <dgm:spPr/>
      <dgm:t>
        <a:bodyPr/>
        <a:lstStyle/>
        <a:p>
          <a:endParaRPr lang="en-US"/>
        </a:p>
      </dgm:t>
    </dgm:pt>
    <dgm:pt modelId="{083A83F3-1005-4DA5-94F3-D8B919276F90}">
      <dgm:prSet phldrT="[Text]" custT="1"/>
      <dgm:spPr>
        <a:solidFill>
          <a:schemeClr val="accent3">
            <a:lumMod val="75000"/>
            <a:alpha val="90000"/>
          </a:schemeClr>
        </a:solidFill>
      </dgm:spPr>
      <dgm:t>
        <a:bodyPr/>
        <a:lstStyle/>
        <a:p>
          <a:r>
            <a:rPr lang="en-US" sz="1800" dirty="0" smtClean="0">
              <a:solidFill>
                <a:schemeClr val="bg1"/>
              </a:solidFill>
            </a:rPr>
            <a:t>High-level I/O using functions from standard I/O library.</a:t>
          </a:r>
          <a:endParaRPr lang="en-US" sz="1800" dirty="0">
            <a:solidFill>
              <a:schemeClr val="bg1"/>
            </a:solidFill>
          </a:endParaRPr>
        </a:p>
      </dgm:t>
    </dgm:pt>
    <dgm:pt modelId="{C67B558F-9949-44A3-B0A1-3114D71A7556}" type="parTrans" cxnId="{BED507E6-2C43-40E7-87D5-413796B4F419}">
      <dgm:prSet/>
      <dgm:spPr/>
      <dgm:t>
        <a:bodyPr/>
        <a:lstStyle/>
        <a:p>
          <a:endParaRPr lang="en-US"/>
        </a:p>
      </dgm:t>
    </dgm:pt>
    <dgm:pt modelId="{7F609A95-BEE4-4E82-A6DA-3EE93D5EC5CE}" type="sibTrans" cxnId="{BED507E6-2C43-40E7-87D5-413796B4F419}">
      <dgm:prSet/>
      <dgm:spPr/>
      <dgm:t>
        <a:bodyPr/>
        <a:lstStyle/>
        <a:p>
          <a:endParaRPr lang="en-US"/>
        </a:p>
      </dgm:t>
    </dgm:pt>
    <dgm:pt modelId="{3BFD9F59-134D-4C91-8138-BE947D0F053D}">
      <dgm:prSet phldrT="[Text]" custT="1"/>
      <dgm:spPr>
        <a:solidFill>
          <a:schemeClr val="accent2">
            <a:lumMod val="75000"/>
          </a:schemeClr>
        </a:solidFill>
      </dgm:spPr>
      <dgm:t>
        <a:bodyPr/>
        <a:lstStyle/>
        <a:p>
          <a:pPr algn="l"/>
          <a:r>
            <a:rPr lang="en-US" sz="1800" dirty="0" smtClean="0"/>
            <a:t>Files can be classified into:</a:t>
          </a:r>
          <a:endParaRPr lang="en-US" sz="1800" dirty="0"/>
        </a:p>
      </dgm:t>
    </dgm:pt>
    <dgm:pt modelId="{E7C67AAF-BBF0-4138-8006-61849F0CA68D}" type="parTrans" cxnId="{9EC62837-43E6-492B-B54C-3A9AA99554A9}">
      <dgm:prSet/>
      <dgm:spPr/>
      <dgm:t>
        <a:bodyPr/>
        <a:lstStyle/>
        <a:p>
          <a:endParaRPr lang="en-US"/>
        </a:p>
      </dgm:t>
    </dgm:pt>
    <dgm:pt modelId="{AEB0A856-6218-4874-AF7A-CB8C9DB73F11}" type="sibTrans" cxnId="{9EC62837-43E6-492B-B54C-3A9AA99554A9}">
      <dgm:prSet/>
      <dgm:spPr/>
      <dgm:t>
        <a:bodyPr/>
        <a:lstStyle/>
        <a:p>
          <a:endParaRPr lang="en-US"/>
        </a:p>
      </dgm:t>
    </dgm:pt>
    <dgm:pt modelId="{A8A217D5-D46C-4FFE-AC53-7FC91C51C200}">
      <dgm:prSet phldrT="[Text]" custT="1"/>
      <dgm:spPr>
        <a:solidFill>
          <a:schemeClr val="accent4">
            <a:lumMod val="75000"/>
            <a:alpha val="90000"/>
          </a:schemeClr>
        </a:solidFill>
      </dgm:spPr>
      <dgm:t>
        <a:bodyPr/>
        <a:lstStyle/>
        <a:p>
          <a:r>
            <a:rPr lang="en-US" sz="1800" dirty="0" smtClean="0">
              <a:solidFill>
                <a:schemeClr val="bg1"/>
              </a:solidFill>
            </a:rPr>
            <a:t>Stream-oriented files.</a:t>
          </a:r>
          <a:endParaRPr lang="en-US" sz="1800" dirty="0">
            <a:solidFill>
              <a:schemeClr val="bg1"/>
            </a:solidFill>
          </a:endParaRPr>
        </a:p>
      </dgm:t>
    </dgm:pt>
    <dgm:pt modelId="{8E914B3E-8A39-40C0-BE5C-61A6456BB2B7}" type="parTrans" cxnId="{3197A3D8-A0E2-466C-9615-3E9371988FB4}">
      <dgm:prSet/>
      <dgm:spPr/>
      <dgm:t>
        <a:bodyPr/>
        <a:lstStyle/>
        <a:p>
          <a:endParaRPr lang="en-US"/>
        </a:p>
      </dgm:t>
    </dgm:pt>
    <dgm:pt modelId="{7ACD816D-7F2E-4048-B6D7-66D59911D543}" type="sibTrans" cxnId="{3197A3D8-A0E2-466C-9615-3E9371988FB4}">
      <dgm:prSet/>
      <dgm:spPr/>
      <dgm:t>
        <a:bodyPr/>
        <a:lstStyle/>
        <a:p>
          <a:endParaRPr lang="en-US"/>
        </a:p>
      </dgm:t>
    </dgm:pt>
    <dgm:pt modelId="{D2F427AE-2C89-416B-884F-39219B7FBB44}">
      <dgm:prSet phldrT="[Text]" custT="1"/>
      <dgm:spPr>
        <a:solidFill>
          <a:schemeClr val="accent4">
            <a:lumMod val="75000"/>
            <a:alpha val="90000"/>
          </a:schemeClr>
        </a:solidFill>
      </dgm:spPr>
      <dgm:t>
        <a:bodyPr/>
        <a:lstStyle/>
        <a:p>
          <a:r>
            <a:rPr lang="en-US" sz="1800" dirty="0" smtClean="0">
              <a:solidFill>
                <a:schemeClr val="bg1"/>
              </a:solidFill>
            </a:rPr>
            <a:t>System oriented files.</a:t>
          </a:r>
          <a:endParaRPr lang="en-US" sz="1800" dirty="0">
            <a:solidFill>
              <a:schemeClr val="bg1"/>
            </a:solidFill>
          </a:endParaRPr>
        </a:p>
      </dgm:t>
    </dgm:pt>
    <dgm:pt modelId="{DEBD4CEF-D5B2-486C-8881-443BE0AC5237}" type="parTrans" cxnId="{08F4A591-A741-4048-84D9-376307F7F625}">
      <dgm:prSet/>
      <dgm:spPr/>
      <dgm:t>
        <a:bodyPr/>
        <a:lstStyle/>
        <a:p>
          <a:endParaRPr lang="en-US"/>
        </a:p>
      </dgm:t>
    </dgm:pt>
    <dgm:pt modelId="{C6168120-2FB6-441D-97C7-2C6B5987416B}" type="sibTrans" cxnId="{08F4A591-A741-4048-84D9-376307F7F625}">
      <dgm:prSet/>
      <dgm:spPr/>
      <dgm:t>
        <a:bodyPr/>
        <a:lstStyle/>
        <a:p>
          <a:endParaRPr lang="en-US"/>
        </a:p>
      </dgm:t>
    </dgm:pt>
    <dgm:pt modelId="{DAB950BE-3E6C-49F1-A0D2-AE86C7C55EBA}">
      <dgm:prSet phldrT="[Text]" custT="1"/>
      <dgm:spPr>
        <a:solidFill>
          <a:schemeClr val="accent3">
            <a:lumMod val="75000"/>
            <a:alpha val="90000"/>
          </a:schemeClr>
        </a:solidFill>
      </dgm:spPr>
      <dgm:t>
        <a:bodyPr/>
        <a:lstStyle/>
        <a:p>
          <a:endParaRPr lang="en-US" sz="1800" dirty="0">
            <a:solidFill>
              <a:schemeClr val="bg1"/>
            </a:solidFill>
          </a:endParaRPr>
        </a:p>
      </dgm:t>
    </dgm:pt>
    <dgm:pt modelId="{040BDB0D-5B23-4410-8E44-F17CBB98ADF8}" type="parTrans" cxnId="{1395FEAB-6D2E-461F-8231-C4BBFE91843C}">
      <dgm:prSet/>
      <dgm:spPr/>
      <dgm:t>
        <a:bodyPr/>
        <a:lstStyle/>
        <a:p>
          <a:endParaRPr lang="en-US"/>
        </a:p>
      </dgm:t>
    </dgm:pt>
    <dgm:pt modelId="{35D2BC0C-2587-4976-8F3B-73B8D5E1BEC7}" type="sibTrans" cxnId="{1395FEAB-6D2E-461F-8231-C4BBFE91843C}">
      <dgm:prSet/>
      <dgm:spPr/>
      <dgm:t>
        <a:bodyPr/>
        <a:lstStyle/>
        <a:p>
          <a:endParaRPr lang="en-US"/>
        </a:p>
      </dgm:t>
    </dgm:pt>
    <dgm:pt modelId="{12A8CC64-94FF-4153-B422-B2FB52DBCF8E}">
      <dgm:prSet phldrT="[Text]" custT="1"/>
      <dgm:spPr>
        <a:solidFill>
          <a:schemeClr val="accent4">
            <a:lumMod val="75000"/>
            <a:alpha val="90000"/>
          </a:schemeClr>
        </a:solidFill>
      </dgm:spPr>
      <dgm:t>
        <a:bodyPr/>
        <a:lstStyle/>
        <a:p>
          <a:endParaRPr lang="en-US" sz="1800" dirty="0">
            <a:solidFill>
              <a:schemeClr val="bg1"/>
            </a:solidFill>
          </a:endParaRPr>
        </a:p>
      </dgm:t>
    </dgm:pt>
    <dgm:pt modelId="{E267BFD3-181C-44AB-B86A-C76ACE2916E2}" type="parTrans" cxnId="{3B810F9C-E1DD-4DB0-8561-64B8454926D2}">
      <dgm:prSet/>
      <dgm:spPr/>
      <dgm:t>
        <a:bodyPr/>
        <a:lstStyle/>
        <a:p>
          <a:endParaRPr lang="en-US"/>
        </a:p>
      </dgm:t>
    </dgm:pt>
    <dgm:pt modelId="{8F7FCF87-30DC-44C2-9AE2-450CD081176A}" type="sibTrans" cxnId="{3B810F9C-E1DD-4DB0-8561-64B8454926D2}">
      <dgm:prSet/>
      <dgm:spPr/>
      <dgm:t>
        <a:bodyPr/>
        <a:lstStyle/>
        <a:p>
          <a:endParaRPr lang="en-US"/>
        </a:p>
      </dgm:t>
    </dgm:pt>
    <dgm:pt modelId="{F4F37442-ECBF-41C4-9451-8336A339F75A}" type="pres">
      <dgm:prSet presAssocID="{FD39DAB3-264C-4A4A-8F41-508689F58A5E}" presName="Name0" presStyleCnt="0">
        <dgm:presLayoutVars>
          <dgm:dir/>
          <dgm:animLvl val="lvl"/>
          <dgm:resizeHandles/>
        </dgm:presLayoutVars>
      </dgm:prSet>
      <dgm:spPr/>
      <dgm:t>
        <a:bodyPr/>
        <a:lstStyle/>
        <a:p>
          <a:endParaRPr lang="en-US"/>
        </a:p>
      </dgm:t>
    </dgm:pt>
    <dgm:pt modelId="{6E790BDE-AD0C-4435-A66A-C6683D6CCB5B}" type="pres">
      <dgm:prSet presAssocID="{6A5DAF3F-75A6-48CE-9CAD-D44144B27CE5}" presName="linNode" presStyleCnt="0"/>
      <dgm:spPr/>
    </dgm:pt>
    <dgm:pt modelId="{C6BA4450-DEB7-4BDE-8879-4098C0561DF6}" type="pres">
      <dgm:prSet presAssocID="{6A5DAF3F-75A6-48CE-9CAD-D44144B27CE5}" presName="parentShp" presStyleLbl="node1" presStyleIdx="0" presStyleCnt="2">
        <dgm:presLayoutVars>
          <dgm:bulletEnabled val="1"/>
        </dgm:presLayoutVars>
      </dgm:prSet>
      <dgm:spPr/>
      <dgm:t>
        <a:bodyPr/>
        <a:lstStyle/>
        <a:p>
          <a:endParaRPr lang="en-US"/>
        </a:p>
      </dgm:t>
    </dgm:pt>
    <dgm:pt modelId="{54644F0B-6BF2-4ABE-BAA9-16BE98431497}" type="pres">
      <dgm:prSet presAssocID="{6A5DAF3F-75A6-48CE-9CAD-D44144B27CE5}" presName="childShp" presStyleLbl="bgAccFollowNode1" presStyleIdx="0" presStyleCnt="2">
        <dgm:presLayoutVars>
          <dgm:bulletEnabled val="1"/>
        </dgm:presLayoutVars>
      </dgm:prSet>
      <dgm:spPr/>
      <dgm:t>
        <a:bodyPr/>
        <a:lstStyle/>
        <a:p>
          <a:endParaRPr lang="en-US"/>
        </a:p>
      </dgm:t>
    </dgm:pt>
    <dgm:pt modelId="{5932D347-42A8-42BD-97DA-2C1EB79DFD1D}" type="pres">
      <dgm:prSet presAssocID="{0E2518EF-6275-4DB0-A3CD-890FCDBD3961}" presName="spacing" presStyleCnt="0"/>
      <dgm:spPr/>
    </dgm:pt>
    <dgm:pt modelId="{9C54165B-5830-45DC-9E3E-D3101D761159}" type="pres">
      <dgm:prSet presAssocID="{3BFD9F59-134D-4C91-8138-BE947D0F053D}" presName="linNode" presStyleCnt="0"/>
      <dgm:spPr/>
    </dgm:pt>
    <dgm:pt modelId="{F06AED0A-E1C2-4CA3-87F3-56E3A2B9F31D}" type="pres">
      <dgm:prSet presAssocID="{3BFD9F59-134D-4C91-8138-BE947D0F053D}" presName="parentShp" presStyleLbl="node1" presStyleIdx="1" presStyleCnt="2">
        <dgm:presLayoutVars>
          <dgm:bulletEnabled val="1"/>
        </dgm:presLayoutVars>
      </dgm:prSet>
      <dgm:spPr/>
      <dgm:t>
        <a:bodyPr/>
        <a:lstStyle/>
        <a:p>
          <a:endParaRPr lang="en-US"/>
        </a:p>
      </dgm:t>
    </dgm:pt>
    <dgm:pt modelId="{46118D1D-3CE4-4571-84CC-9982C2E205FB}" type="pres">
      <dgm:prSet presAssocID="{3BFD9F59-134D-4C91-8138-BE947D0F053D}" presName="childShp" presStyleLbl="bgAccFollowNode1" presStyleIdx="1" presStyleCnt="2">
        <dgm:presLayoutVars>
          <dgm:bulletEnabled val="1"/>
        </dgm:presLayoutVars>
      </dgm:prSet>
      <dgm:spPr/>
      <dgm:t>
        <a:bodyPr/>
        <a:lstStyle/>
        <a:p>
          <a:endParaRPr lang="en-US"/>
        </a:p>
      </dgm:t>
    </dgm:pt>
  </dgm:ptLst>
  <dgm:cxnLst>
    <dgm:cxn modelId="{3B810F9C-E1DD-4DB0-8561-64B8454926D2}" srcId="{3BFD9F59-134D-4C91-8138-BE947D0F053D}" destId="{12A8CC64-94FF-4153-B422-B2FB52DBCF8E}" srcOrd="0" destOrd="0" parTransId="{E267BFD3-181C-44AB-B86A-C76ACE2916E2}" sibTransId="{8F7FCF87-30DC-44C2-9AE2-450CD081176A}"/>
    <dgm:cxn modelId="{371501C0-17FC-4459-9658-E275645E1182}" type="presOf" srcId="{A8A217D5-D46C-4FFE-AC53-7FC91C51C200}" destId="{46118D1D-3CE4-4571-84CC-9982C2E205FB}" srcOrd="0" destOrd="1" presId="urn:microsoft.com/office/officeart/2005/8/layout/vList6"/>
    <dgm:cxn modelId="{3197A3D8-A0E2-466C-9615-3E9371988FB4}" srcId="{3BFD9F59-134D-4C91-8138-BE947D0F053D}" destId="{A8A217D5-D46C-4FFE-AC53-7FC91C51C200}" srcOrd="1" destOrd="0" parTransId="{8E914B3E-8A39-40C0-BE5C-61A6456BB2B7}" sibTransId="{7ACD816D-7F2E-4048-B6D7-66D59911D543}"/>
    <dgm:cxn modelId="{3D933629-A204-41E4-8CF3-6768FE427002}" srcId="{FD39DAB3-264C-4A4A-8F41-508689F58A5E}" destId="{6A5DAF3F-75A6-48CE-9CAD-D44144B27CE5}" srcOrd="0" destOrd="0" parTransId="{C1CA5504-3BBF-481C-8C65-C898EBB75E0A}" sibTransId="{0E2518EF-6275-4DB0-A3CD-890FCDBD3961}"/>
    <dgm:cxn modelId="{BED507E6-2C43-40E7-87D5-413796B4F419}" srcId="{6A5DAF3F-75A6-48CE-9CAD-D44144B27CE5}" destId="{083A83F3-1005-4DA5-94F3-D8B919276F90}" srcOrd="2" destOrd="0" parTransId="{C67B558F-9949-44A3-B0A1-3114D71A7556}" sibTransId="{7F609A95-BEE4-4E82-A6DA-3EE93D5EC5CE}"/>
    <dgm:cxn modelId="{94EEBFC6-AAC1-4682-947C-C8855968BB3E}" type="presOf" srcId="{12A8CC64-94FF-4153-B422-B2FB52DBCF8E}" destId="{46118D1D-3CE4-4571-84CC-9982C2E205FB}" srcOrd="0" destOrd="0" presId="urn:microsoft.com/office/officeart/2005/8/layout/vList6"/>
    <dgm:cxn modelId="{D08DD959-4A2F-4612-B067-F0DEA42C55A0}" type="presOf" srcId="{3BFD9F59-134D-4C91-8138-BE947D0F053D}" destId="{F06AED0A-E1C2-4CA3-87F3-56E3A2B9F31D}" srcOrd="0" destOrd="0" presId="urn:microsoft.com/office/officeart/2005/8/layout/vList6"/>
    <dgm:cxn modelId="{0A4B83F0-2729-415B-8D00-91B8ADE118D6}" type="presOf" srcId="{FD39DAB3-264C-4A4A-8F41-508689F58A5E}" destId="{F4F37442-ECBF-41C4-9451-8336A339F75A}" srcOrd="0" destOrd="0" presId="urn:microsoft.com/office/officeart/2005/8/layout/vList6"/>
    <dgm:cxn modelId="{95B5FF87-427C-4513-8699-34896ED509F0}" type="presOf" srcId="{D2F427AE-2C89-416B-884F-39219B7FBB44}" destId="{46118D1D-3CE4-4571-84CC-9982C2E205FB}" srcOrd="0" destOrd="2" presId="urn:microsoft.com/office/officeart/2005/8/layout/vList6"/>
    <dgm:cxn modelId="{1395FEAB-6D2E-461F-8231-C4BBFE91843C}" srcId="{6A5DAF3F-75A6-48CE-9CAD-D44144B27CE5}" destId="{DAB950BE-3E6C-49F1-A0D2-AE86C7C55EBA}" srcOrd="0" destOrd="0" parTransId="{040BDB0D-5B23-4410-8E44-F17CBB98ADF8}" sibTransId="{35D2BC0C-2587-4976-8F3B-73B8D5E1BEC7}"/>
    <dgm:cxn modelId="{717A8B6A-13BE-4DC9-8CE4-9289082BB7C4}" type="presOf" srcId="{6A5DAF3F-75A6-48CE-9CAD-D44144B27CE5}" destId="{C6BA4450-DEB7-4BDE-8879-4098C0561DF6}" srcOrd="0" destOrd="0" presId="urn:microsoft.com/office/officeart/2005/8/layout/vList6"/>
    <dgm:cxn modelId="{08F4A591-A741-4048-84D9-376307F7F625}" srcId="{3BFD9F59-134D-4C91-8138-BE947D0F053D}" destId="{D2F427AE-2C89-416B-884F-39219B7FBB44}" srcOrd="2" destOrd="0" parTransId="{DEBD4CEF-D5B2-486C-8881-443BE0AC5237}" sibTransId="{C6168120-2FB6-441D-97C7-2C6B5987416B}"/>
    <dgm:cxn modelId="{9EC62837-43E6-492B-B54C-3A9AA99554A9}" srcId="{FD39DAB3-264C-4A4A-8F41-508689F58A5E}" destId="{3BFD9F59-134D-4C91-8138-BE947D0F053D}" srcOrd="1" destOrd="0" parTransId="{E7C67AAF-BBF0-4138-8006-61849F0CA68D}" sibTransId="{AEB0A856-6218-4874-AF7A-CB8C9DB73F11}"/>
    <dgm:cxn modelId="{681E9377-9CC9-47F8-8657-CEBF158213EC}" type="presOf" srcId="{083A83F3-1005-4DA5-94F3-D8B919276F90}" destId="{54644F0B-6BF2-4ABE-BAA9-16BE98431497}" srcOrd="0" destOrd="2" presId="urn:microsoft.com/office/officeart/2005/8/layout/vList6"/>
    <dgm:cxn modelId="{0DFEA39F-EA4A-444C-AFB4-1C721A859541}" srcId="{6A5DAF3F-75A6-48CE-9CAD-D44144B27CE5}" destId="{65BF2918-FDB9-446B-8753-54DFFA31070F}" srcOrd="1" destOrd="0" parTransId="{D071EC5E-F452-43B1-901A-A696A0ABEBEB}" sibTransId="{92B42396-08D3-4E21-82D4-BE58E092F467}"/>
    <dgm:cxn modelId="{1E640201-2E34-4ACA-8A4C-E9315A717AF5}" type="presOf" srcId="{65BF2918-FDB9-446B-8753-54DFFA31070F}" destId="{54644F0B-6BF2-4ABE-BAA9-16BE98431497}" srcOrd="0" destOrd="1" presId="urn:microsoft.com/office/officeart/2005/8/layout/vList6"/>
    <dgm:cxn modelId="{AC6E1576-62A3-4E44-BFDC-CBE4B33AE238}" type="presOf" srcId="{DAB950BE-3E6C-49F1-A0D2-AE86C7C55EBA}" destId="{54644F0B-6BF2-4ABE-BAA9-16BE98431497}" srcOrd="0" destOrd="0" presId="urn:microsoft.com/office/officeart/2005/8/layout/vList6"/>
    <dgm:cxn modelId="{E9A0FDDE-DAD1-4755-B449-B5897F6F8E23}" type="presParOf" srcId="{F4F37442-ECBF-41C4-9451-8336A339F75A}" destId="{6E790BDE-AD0C-4435-A66A-C6683D6CCB5B}" srcOrd="0" destOrd="0" presId="urn:microsoft.com/office/officeart/2005/8/layout/vList6"/>
    <dgm:cxn modelId="{79B7F997-4309-4BE6-918C-B482FA9DD16F}" type="presParOf" srcId="{6E790BDE-AD0C-4435-A66A-C6683D6CCB5B}" destId="{C6BA4450-DEB7-4BDE-8879-4098C0561DF6}" srcOrd="0" destOrd="0" presId="urn:microsoft.com/office/officeart/2005/8/layout/vList6"/>
    <dgm:cxn modelId="{9771FCAC-83FE-479C-B324-6120EF0C6356}" type="presParOf" srcId="{6E790BDE-AD0C-4435-A66A-C6683D6CCB5B}" destId="{54644F0B-6BF2-4ABE-BAA9-16BE98431497}" srcOrd="1" destOrd="0" presId="urn:microsoft.com/office/officeart/2005/8/layout/vList6"/>
    <dgm:cxn modelId="{EA118C3F-35D7-4B48-BF5D-2E25C1827781}" type="presParOf" srcId="{F4F37442-ECBF-41C4-9451-8336A339F75A}" destId="{5932D347-42A8-42BD-97DA-2C1EB79DFD1D}" srcOrd="1" destOrd="0" presId="urn:microsoft.com/office/officeart/2005/8/layout/vList6"/>
    <dgm:cxn modelId="{6B93CF46-E35C-4B55-BAA2-1445E2F98D26}" type="presParOf" srcId="{F4F37442-ECBF-41C4-9451-8336A339F75A}" destId="{9C54165B-5830-45DC-9E3E-D3101D761159}" srcOrd="2" destOrd="0" presId="urn:microsoft.com/office/officeart/2005/8/layout/vList6"/>
    <dgm:cxn modelId="{1DBE8923-2FD3-4C76-BA2B-AA8848DBC9BC}" type="presParOf" srcId="{9C54165B-5830-45DC-9E3E-D3101D761159}" destId="{F06AED0A-E1C2-4CA3-87F3-56E3A2B9F31D}" srcOrd="0" destOrd="0" presId="urn:microsoft.com/office/officeart/2005/8/layout/vList6"/>
    <dgm:cxn modelId="{BDD33319-32BF-4E19-B6CC-8BE28B555C6D}" type="presParOf" srcId="{9C54165B-5830-45DC-9E3E-D3101D761159}" destId="{46118D1D-3CE4-4571-84CC-9982C2E205F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D358D7-A091-41E6-A9CE-0F20DC96568D}"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D48DF78A-627A-4AAD-9F25-8E3905927967}">
      <dgm:prSet phldrT="[Text]" custT="1"/>
      <dgm:spPr>
        <a:solidFill>
          <a:schemeClr val="accent2">
            <a:lumMod val="75000"/>
          </a:schemeClr>
        </a:solidFill>
      </dgm:spPr>
      <dgm:t>
        <a:bodyPr/>
        <a:lstStyle/>
        <a:p>
          <a:r>
            <a:rPr lang="en-US" sz="1800" dirty="0" smtClean="0"/>
            <a:t>File Operations</a:t>
          </a:r>
          <a:endParaRPr lang="en-IN" sz="1800" dirty="0"/>
        </a:p>
      </dgm:t>
    </dgm:pt>
    <dgm:pt modelId="{F7187322-7C76-4FEC-B4D9-06E835A93245}" type="parTrans" cxnId="{C8D8F8DF-6E6F-4B82-AFD4-D5653D06F717}">
      <dgm:prSet/>
      <dgm:spPr/>
      <dgm:t>
        <a:bodyPr/>
        <a:lstStyle/>
        <a:p>
          <a:endParaRPr lang="en-IN"/>
        </a:p>
      </dgm:t>
    </dgm:pt>
    <dgm:pt modelId="{A57097A8-3BF2-4FDF-B89B-E9AFB9F82996}" type="sibTrans" cxnId="{C8D8F8DF-6E6F-4B82-AFD4-D5653D06F717}">
      <dgm:prSet/>
      <dgm:spPr/>
      <dgm:t>
        <a:bodyPr/>
        <a:lstStyle/>
        <a:p>
          <a:endParaRPr lang="en-IN"/>
        </a:p>
      </dgm:t>
    </dgm:pt>
    <dgm:pt modelId="{8A7EF26A-45A8-433B-8E28-C0B40605678A}">
      <dgm:prSet phldrT="[Text]"/>
      <dgm:spPr>
        <a:solidFill>
          <a:schemeClr val="accent3">
            <a:lumMod val="75000"/>
          </a:schemeClr>
        </a:solidFill>
      </dgm:spPr>
      <dgm:t>
        <a:bodyPr/>
        <a:lstStyle/>
        <a:p>
          <a:r>
            <a:rPr lang="en-US" dirty="0" smtClean="0"/>
            <a:t>Reading a File</a:t>
          </a:r>
          <a:endParaRPr lang="en-IN" dirty="0"/>
        </a:p>
      </dgm:t>
    </dgm:pt>
    <dgm:pt modelId="{B88E0A19-D836-4CB3-BE44-36E79E496129}" type="parTrans" cxnId="{319760A8-F3D9-4EBB-9A07-C5EB9016B530}">
      <dgm:prSet/>
      <dgm:spPr/>
      <dgm:t>
        <a:bodyPr/>
        <a:lstStyle/>
        <a:p>
          <a:endParaRPr lang="en-IN"/>
        </a:p>
      </dgm:t>
    </dgm:pt>
    <dgm:pt modelId="{BADEDE82-0523-4DA4-BE20-8475194ED07F}" type="sibTrans" cxnId="{319760A8-F3D9-4EBB-9A07-C5EB9016B530}">
      <dgm:prSet/>
      <dgm:spPr/>
      <dgm:t>
        <a:bodyPr/>
        <a:lstStyle/>
        <a:p>
          <a:endParaRPr lang="en-IN"/>
        </a:p>
      </dgm:t>
    </dgm:pt>
    <dgm:pt modelId="{7EC0F3ED-19C7-4888-8712-9EC51DA90DA9}">
      <dgm:prSet phldrT="[Text]"/>
      <dgm:spPr>
        <a:solidFill>
          <a:schemeClr val="accent1">
            <a:lumMod val="75000"/>
          </a:schemeClr>
        </a:solidFill>
      </dgm:spPr>
      <dgm:t>
        <a:bodyPr/>
        <a:lstStyle/>
        <a:p>
          <a:r>
            <a:rPr lang="en-US" dirty="0" smtClean="0"/>
            <a:t>Writing a File</a:t>
          </a:r>
          <a:endParaRPr lang="en-IN" dirty="0"/>
        </a:p>
      </dgm:t>
    </dgm:pt>
    <dgm:pt modelId="{8DA124EA-30C7-4CD6-9FA8-7C2BB9B063DA}" type="parTrans" cxnId="{5123051A-62E9-401B-9FDF-6FDA21B6D3A4}">
      <dgm:prSet/>
      <dgm:spPr/>
      <dgm:t>
        <a:bodyPr/>
        <a:lstStyle/>
        <a:p>
          <a:endParaRPr lang="en-IN"/>
        </a:p>
      </dgm:t>
    </dgm:pt>
    <dgm:pt modelId="{D5681728-3F1A-4DE8-B8BB-F7B224527DF5}" type="sibTrans" cxnId="{5123051A-62E9-401B-9FDF-6FDA21B6D3A4}">
      <dgm:prSet/>
      <dgm:spPr/>
      <dgm:t>
        <a:bodyPr/>
        <a:lstStyle/>
        <a:p>
          <a:endParaRPr lang="en-IN"/>
        </a:p>
      </dgm:t>
    </dgm:pt>
    <dgm:pt modelId="{AD2A0E51-4AF8-46A4-9E60-2194555D65F7}">
      <dgm:prSet phldrT="[Text]"/>
      <dgm:spPr>
        <a:solidFill>
          <a:schemeClr val="accent6">
            <a:lumMod val="75000"/>
          </a:schemeClr>
        </a:solidFill>
      </dgm:spPr>
      <dgm:t>
        <a:bodyPr/>
        <a:lstStyle/>
        <a:p>
          <a:r>
            <a:rPr lang="en-US" dirty="0" smtClean="0"/>
            <a:t>Closing a File</a:t>
          </a:r>
          <a:endParaRPr lang="en-IN" dirty="0"/>
        </a:p>
      </dgm:t>
    </dgm:pt>
    <dgm:pt modelId="{C1D7D34E-3BBC-47C3-95FB-014BEF0471A6}" type="parTrans" cxnId="{1E6B7C06-91F5-468E-B86E-D14998EB0AF4}">
      <dgm:prSet/>
      <dgm:spPr/>
      <dgm:t>
        <a:bodyPr/>
        <a:lstStyle/>
        <a:p>
          <a:endParaRPr lang="en-IN"/>
        </a:p>
      </dgm:t>
    </dgm:pt>
    <dgm:pt modelId="{568B0C8D-2E77-49AA-9F24-5F8D84FC2611}" type="sibTrans" cxnId="{1E6B7C06-91F5-468E-B86E-D14998EB0AF4}">
      <dgm:prSet/>
      <dgm:spPr/>
      <dgm:t>
        <a:bodyPr/>
        <a:lstStyle/>
        <a:p>
          <a:endParaRPr lang="en-IN"/>
        </a:p>
      </dgm:t>
    </dgm:pt>
    <dgm:pt modelId="{5DA0122A-2086-44F5-A02F-04E0CAE0300A}">
      <dgm:prSet phldrT="[Text]"/>
      <dgm:spPr>
        <a:solidFill>
          <a:schemeClr val="accent4">
            <a:lumMod val="75000"/>
          </a:schemeClr>
        </a:solidFill>
      </dgm:spPr>
      <dgm:t>
        <a:bodyPr/>
        <a:lstStyle/>
        <a:p>
          <a:r>
            <a:rPr lang="en-US" dirty="0" smtClean="0"/>
            <a:t>Opening a File</a:t>
          </a:r>
          <a:endParaRPr lang="en-IN" dirty="0"/>
        </a:p>
      </dgm:t>
    </dgm:pt>
    <dgm:pt modelId="{9069A9FA-D7A3-44E7-BE96-58FC354A852B}" type="parTrans" cxnId="{24BC18E9-7E1D-4C3C-8F45-C04A14A30182}">
      <dgm:prSet/>
      <dgm:spPr/>
      <dgm:t>
        <a:bodyPr/>
        <a:lstStyle/>
        <a:p>
          <a:endParaRPr lang="en-IN"/>
        </a:p>
      </dgm:t>
    </dgm:pt>
    <dgm:pt modelId="{85D08F46-C379-4806-A01C-4C4A02E84011}" type="sibTrans" cxnId="{24BC18E9-7E1D-4C3C-8F45-C04A14A30182}">
      <dgm:prSet/>
      <dgm:spPr/>
      <dgm:t>
        <a:bodyPr/>
        <a:lstStyle/>
        <a:p>
          <a:endParaRPr lang="en-IN"/>
        </a:p>
      </dgm:t>
    </dgm:pt>
    <dgm:pt modelId="{67BB1038-BB45-4679-9D54-F474CD771EE2}" type="pres">
      <dgm:prSet presAssocID="{B7D358D7-A091-41E6-A9CE-0F20DC96568D}" presName="cycle" presStyleCnt="0">
        <dgm:presLayoutVars>
          <dgm:chMax val="1"/>
          <dgm:dir/>
          <dgm:animLvl val="ctr"/>
          <dgm:resizeHandles val="exact"/>
        </dgm:presLayoutVars>
      </dgm:prSet>
      <dgm:spPr/>
      <dgm:t>
        <a:bodyPr/>
        <a:lstStyle/>
        <a:p>
          <a:endParaRPr lang="en-US"/>
        </a:p>
      </dgm:t>
    </dgm:pt>
    <dgm:pt modelId="{39AFAAD0-B94B-42A4-A672-645A50443275}" type="pres">
      <dgm:prSet presAssocID="{D48DF78A-627A-4AAD-9F25-8E3905927967}" presName="centerShape" presStyleLbl="node0" presStyleIdx="0" presStyleCnt="1" custScaleX="131249" custScaleY="112686"/>
      <dgm:spPr/>
      <dgm:t>
        <a:bodyPr/>
        <a:lstStyle/>
        <a:p>
          <a:endParaRPr lang="en-US"/>
        </a:p>
      </dgm:t>
    </dgm:pt>
    <dgm:pt modelId="{BD6E356E-84CE-4F2A-8C7A-FC38113C3DF3}" type="pres">
      <dgm:prSet presAssocID="{B88E0A19-D836-4CB3-BE44-36E79E496129}" presName="Name9" presStyleLbl="parChTrans1D2" presStyleIdx="0" presStyleCnt="4"/>
      <dgm:spPr/>
      <dgm:t>
        <a:bodyPr/>
        <a:lstStyle/>
        <a:p>
          <a:endParaRPr lang="en-US"/>
        </a:p>
      </dgm:t>
    </dgm:pt>
    <dgm:pt modelId="{AD9CA454-1E68-4CA8-B979-EEF852922F95}" type="pres">
      <dgm:prSet presAssocID="{B88E0A19-D836-4CB3-BE44-36E79E496129}" presName="connTx" presStyleLbl="parChTrans1D2" presStyleIdx="0" presStyleCnt="4"/>
      <dgm:spPr/>
      <dgm:t>
        <a:bodyPr/>
        <a:lstStyle/>
        <a:p>
          <a:endParaRPr lang="en-US"/>
        </a:p>
      </dgm:t>
    </dgm:pt>
    <dgm:pt modelId="{B14847AC-CD9D-4213-9CE6-7F752F7ACEE0}" type="pres">
      <dgm:prSet presAssocID="{8A7EF26A-45A8-433B-8E28-C0B40605678A}" presName="node" presStyleLbl="node1" presStyleIdx="0" presStyleCnt="4">
        <dgm:presLayoutVars>
          <dgm:bulletEnabled val="1"/>
        </dgm:presLayoutVars>
      </dgm:prSet>
      <dgm:spPr/>
      <dgm:t>
        <a:bodyPr/>
        <a:lstStyle/>
        <a:p>
          <a:endParaRPr lang="en-IN"/>
        </a:p>
      </dgm:t>
    </dgm:pt>
    <dgm:pt modelId="{FC05518C-DF45-4DD1-A149-6C4A2A19F3A0}" type="pres">
      <dgm:prSet presAssocID="{8DA124EA-30C7-4CD6-9FA8-7C2BB9B063DA}" presName="Name9" presStyleLbl="parChTrans1D2" presStyleIdx="1" presStyleCnt="4"/>
      <dgm:spPr/>
      <dgm:t>
        <a:bodyPr/>
        <a:lstStyle/>
        <a:p>
          <a:endParaRPr lang="en-US"/>
        </a:p>
      </dgm:t>
    </dgm:pt>
    <dgm:pt modelId="{0A6BED99-320C-4A39-A943-4ABBBAA3349F}" type="pres">
      <dgm:prSet presAssocID="{8DA124EA-30C7-4CD6-9FA8-7C2BB9B063DA}" presName="connTx" presStyleLbl="parChTrans1D2" presStyleIdx="1" presStyleCnt="4"/>
      <dgm:spPr/>
      <dgm:t>
        <a:bodyPr/>
        <a:lstStyle/>
        <a:p>
          <a:endParaRPr lang="en-US"/>
        </a:p>
      </dgm:t>
    </dgm:pt>
    <dgm:pt modelId="{4526FC02-4993-4234-A0F6-7FA4FE96FC5B}" type="pres">
      <dgm:prSet presAssocID="{7EC0F3ED-19C7-4888-8712-9EC51DA90DA9}" presName="node" presStyleLbl="node1" presStyleIdx="1" presStyleCnt="4" custRadScaleRad="130100" custRadScaleInc="-284">
        <dgm:presLayoutVars>
          <dgm:bulletEnabled val="1"/>
        </dgm:presLayoutVars>
      </dgm:prSet>
      <dgm:spPr/>
      <dgm:t>
        <a:bodyPr/>
        <a:lstStyle/>
        <a:p>
          <a:endParaRPr lang="en-US"/>
        </a:p>
      </dgm:t>
    </dgm:pt>
    <dgm:pt modelId="{5DFF424C-27F6-47AC-ABC2-5663D8406278}" type="pres">
      <dgm:prSet presAssocID="{C1D7D34E-3BBC-47C3-95FB-014BEF0471A6}" presName="Name9" presStyleLbl="parChTrans1D2" presStyleIdx="2" presStyleCnt="4"/>
      <dgm:spPr/>
      <dgm:t>
        <a:bodyPr/>
        <a:lstStyle/>
        <a:p>
          <a:endParaRPr lang="en-US"/>
        </a:p>
      </dgm:t>
    </dgm:pt>
    <dgm:pt modelId="{7039F410-9E04-4BD9-90E4-4889BD0D334F}" type="pres">
      <dgm:prSet presAssocID="{C1D7D34E-3BBC-47C3-95FB-014BEF0471A6}" presName="connTx" presStyleLbl="parChTrans1D2" presStyleIdx="2" presStyleCnt="4"/>
      <dgm:spPr/>
      <dgm:t>
        <a:bodyPr/>
        <a:lstStyle/>
        <a:p>
          <a:endParaRPr lang="en-US"/>
        </a:p>
      </dgm:t>
    </dgm:pt>
    <dgm:pt modelId="{76A6EFEA-C47A-4EB2-A279-A0EA9BAFCFEC}" type="pres">
      <dgm:prSet presAssocID="{AD2A0E51-4AF8-46A4-9E60-2194555D65F7}" presName="node" presStyleLbl="node1" presStyleIdx="2" presStyleCnt="4">
        <dgm:presLayoutVars>
          <dgm:bulletEnabled val="1"/>
        </dgm:presLayoutVars>
      </dgm:prSet>
      <dgm:spPr/>
      <dgm:t>
        <a:bodyPr/>
        <a:lstStyle/>
        <a:p>
          <a:endParaRPr lang="en-IN"/>
        </a:p>
      </dgm:t>
    </dgm:pt>
    <dgm:pt modelId="{4E37B6B1-8596-4518-B7B6-1B8F1C662DD6}" type="pres">
      <dgm:prSet presAssocID="{9069A9FA-D7A3-44E7-BE96-58FC354A852B}" presName="Name9" presStyleLbl="parChTrans1D2" presStyleIdx="3" presStyleCnt="4"/>
      <dgm:spPr/>
      <dgm:t>
        <a:bodyPr/>
        <a:lstStyle/>
        <a:p>
          <a:endParaRPr lang="en-US"/>
        </a:p>
      </dgm:t>
    </dgm:pt>
    <dgm:pt modelId="{E0A72D50-8C50-4F40-A18B-4EA5DBEC67FC}" type="pres">
      <dgm:prSet presAssocID="{9069A9FA-D7A3-44E7-BE96-58FC354A852B}" presName="connTx" presStyleLbl="parChTrans1D2" presStyleIdx="3" presStyleCnt="4"/>
      <dgm:spPr/>
      <dgm:t>
        <a:bodyPr/>
        <a:lstStyle/>
        <a:p>
          <a:endParaRPr lang="en-US"/>
        </a:p>
      </dgm:t>
    </dgm:pt>
    <dgm:pt modelId="{E367E5FD-B7E7-4B33-B7FF-C0705647A79E}" type="pres">
      <dgm:prSet presAssocID="{5DA0122A-2086-44F5-A02F-04E0CAE0300A}" presName="node" presStyleLbl="node1" presStyleIdx="3" presStyleCnt="4" custRadScaleRad="126607" custRadScaleInc="291">
        <dgm:presLayoutVars>
          <dgm:bulletEnabled val="1"/>
        </dgm:presLayoutVars>
      </dgm:prSet>
      <dgm:spPr/>
      <dgm:t>
        <a:bodyPr/>
        <a:lstStyle/>
        <a:p>
          <a:endParaRPr lang="en-IN"/>
        </a:p>
      </dgm:t>
    </dgm:pt>
  </dgm:ptLst>
  <dgm:cxnLst>
    <dgm:cxn modelId="{5123051A-62E9-401B-9FDF-6FDA21B6D3A4}" srcId="{D48DF78A-627A-4AAD-9F25-8E3905927967}" destId="{7EC0F3ED-19C7-4888-8712-9EC51DA90DA9}" srcOrd="1" destOrd="0" parTransId="{8DA124EA-30C7-4CD6-9FA8-7C2BB9B063DA}" sibTransId="{D5681728-3F1A-4DE8-B8BB-F7B224527DF5}"/>
    <dgm:cxn modelId="{27B5C295-C391-409C-8282-EF517789ACFA}" type="presOf" srcId="{9069A9FA-D7A3-44E7-BE96-58FC354A852B}" destId="{E0A72D50-8C50-4F40-A18B-4EA5DBEC67FC}" srcOrd="1" destOrd="0" presId="urn:microsoft.com/office/officeart/2005/8/layout/radial1"/>
    <dgm:cxn modelId="{9E7F4A5E-2A33-4CE2-B4FD-202D8242B558}" type="presOf" srcId="{8DA124EA-30C7-4CD6-9FA8-7C2BB9B063DA}" destId="{FC05518C-DF45-4DD1-A149-6C4A2A19F3A0}" srcOrd="0" destOrd="0" presId="urn:microsoft.com/office/officeart/2005/8/layout/radial1"/>
    <dgm:cxn modelId="{95CC56B2-0991-4A32-A3B8-E70B24121912}" type="presOf" srcId="{7EC0F3ED-19C7-4888-8712-9EC51DA90DA9}" destId="{4526FC02-4993-4234-A0F6-7FA4FE96FC5B}" srcOrd="0" destOrd="0" presId="urn:microsoft.com/office/officeart/2005/8/layout/radial1"/>
    <dgm:cxn modelId="{7006FB72-3789-4B19-B932-43A621B06EA0}" type="presOf" srcId="{D48DF78A-627A-4AAD-9F25-8E3905927967}" destId="{39AFAAD0-B94B-42A4-A672-645A50443275}" srcOrd="0" destOrd="0" presId="urn:microsoft.com/office/officeart/2005/8/layout/radial1"/>
    <dgm:cxn modelId="{13821F6F-5509-4DD9-8F9A-17CC7FAC03D1}" type="presOf" srcId="{AD2A0E51-4AF8-46A4-9E60-2194555D65F7}" destId="{76A6EFEA-C47A-4EB2-A279-A0EA9BAFCFEC}" srcOrd="0" destOrd="0" presId="urn:microsoft.com/office/officeart/2005/8/layout/radial1"/>
    <dgm:cxn modelId="{53D9DAAD-874D-4CF5-BDF5-0BEF7E860D1B}" type="presOf" srcId="{8DA124EA-30C7-4CD6-9FA8-7C2BB9B063DA}" destId="{0A6BED99-320C-4A39-A943-4ABBBAA3349F}" srcOrd="1" destOrd="0" presId="urn:microsoft.com/office/officeart/2005/8/layout/radial1"/>
    <dgm:cxn modelId="{C8D8F8DF-6E6F-4B82-AFD4-D5653D06F717}" srcId="{B7D358D7-A091-41E6-A9CE-0F20DC96568D}" destId="{D48DF78A-627A-4AAD-9F25-8E3905927967}" srcOrd="0" destOrd="0" parTransId="{F7187322-7C76-4FEC-B4D9-06E835A93245}" sibTransId="{A57097A8-3BF2-4FDF-B89B-E9AFB9F82996}"/>
    <dgm:cxn modelId="{3C579C07-0E27-4888-A89E-11B24652D6D7}" type="presOf" srcId="{C1D7D34E-3BBC-47C3-95FB-014BEF0471A6}" destId="{7039F410-9E04-4BD9-90E4-4889BD0D334F}" srcOrd="1" destOrd="0" presId="urn:microsoft.com/office/officeart/2005/8/layout/radial1"/>
    <dgm:cxn modelId="{FBF20EB1-B141-49C9-8B1B-B1817E290675}" type="presOf" srcId="{B88E0A19-D836-4CB3-BE44-36E79E496129}" destId="{AD9CA454-1E68-4CA8-B979-EEF852922F95}" srcOrd="1" destOrd="0" presId="urn:microsoft.com/office/officeart/2005/8/layout/radial1"/>
    <dgm:cxn modelId="{24BC18E9-7E1D-4C3C-8F45-C04A14A30182}" srcId="{D48DF78A-627A-4AAD-9F25-8E3905927967}" destId="{5DA0122A-2086-44F5-A02F-04E0CAE0300A}" srcOrd="3" destOrd="0" parTransId="{9069A9FA-D7A3-44E7-BE96-58FC354A852B}" sibTransId="{85D08F46-C379-4806-A01C-4C4A02E84011}"/>
    <dgm:cxn modelId="{9261F7B9-7D5A-4C71-9A00-B61A22994B7F}" type="presOf" srcId="{8A7EF26A-45A8-433B-8E28-C0B40605678A}" destId="{B14847AC-CD9D-4213-9CE6-7F752F7ACEE0}" srcOrd="0" destOrd="0" presId="urn:microsoft.com/office/officeart/2005/8/layout/radial1"/>
    <dgm:cxn modelId="{319760A8-F3D9-4EBB-9A07-C5EB9016B530}" srcId="{D48DF78A-627A-4AAD-9F25-8E3905927967}" destId="{8A7EF26A-45A8-433B-8E28-C0B40605678A}" srcOrd="0" destOrd="0" parTransId="{B88E0A19-D836-4CB3-BE44-36E79E496129}" sibTransId="{BADEDE82-0523-4DA4-BE20-8475194ED07F}"/>
    <dgm:cxn modelId="{AAA9C8F6-E751-4238-B9FF-12E5C13FD217}" type="presOf" srcId="{9069A9FA-D7A3-44E7-BE96-58FC354A852B}" destId="{4E37B6B1-8596-4518-B7B6-1B8F1C662DD6}" srcOrd="0" destOrd="0" presId="urn:microsoft.com/office/officeart/2005/8/layout/radial1"/>
    <dgm:cxn modelId="{98B096CD-CFF7-4B8B-90CE-3441B8773A19}" type="presOf" srcId="{B7D358D7-A091-41E6-A9CE-0F20DC96568D}" destId="{67BB1038-BB45-4679-9D54-F474CD771EE2}" srcOrd="0" destOrd="0" presId="urn:microsoft.com/office/officeart/2005/8/layout/radial1"/>
    <dgm:cxn modelId="{48B3AD64-1A5B-4087-BFC3-7F3FCDEEF276}" type="presOf" srcId="{C1D7D34E-3BBC-47C3-95FB-014BEF0471A6}" destId="{5DFF424C-27F6-47AC-ABC2-5663D8406278}" srcOrd="0" destOrd="0" presId="urn:microsoft.com/office/officeart/2005/8/layout/radial1"/>
    <dgm:cxn modelId="{C5F834AD-0BDF-4111-A758-5A5725974388}" type="presOf" srcId="{B88E0A19-D836-4CB3-BE44-36E79E496129}" destId="{BD6E356E-84CE-4F2A-8C7A-FC38113C3DF3}" srcOrd="0" destOrd="0" presId="urn:microsoft.com/office/officeart/2005/8/layout/radial1"/>
    <dgm:cxn modelId="{CEFE3185-930C-4046-A5E3-2C36B4E89E1D}" type="presOf" srcId="{5DA0122A-2086-44F5-A02F-04E0CAE0300A}" destId="{E367E5FD-B7E7-4B33-B7FF-C0705647A79E}" srcOrd="0" destOrd="0" presId="urn:microsoft.com/office/officeart/2005/8/layout/radial1"/>
    <dgm:cxn modelId="{1E6B7C06-91F5-468E-B86E-D14998EB0AF4}" srcId="{D48DF78A-627A-4AAD-9F25-8E3905927967}" destId="{AD2A0E51-4AF8-46A4-9E60-2194555D65F7}" srcOrd="2" destOrd="0" parTransId="{C1D7D34E-3BBC-47C3-95FB-014BEF0471A6}" sibTransId="{568B0C8D-2E77-49AA-9F24-5F8D84FC2611}"/>
    <dgm:cxn modelId="{F9A5BCF4-9AC6-4793-95E5-2C03E7901809}" type="presParOf" srcId="{67BB1038-BB45-4679-9D54-F474CD771EE2}" destId="{39AFAAD0-B94B-42A4-A672-645A50443275}" srcOrd="0" destOrd="0" presId="urn:microsoft.com/office/officeart/2005/8/layout/radial1"/>
    <dgm:cxn modelId="{2D82EF17-3373-482F-BB11-62DE46B78A4A}" type="presParOf" srcId="{67BB1038-BB45-4679-9D54-F474CD771EE2}" destId="{BD6E356E-84CE-4F2A-8C7A-FC38113C3DF3}" srcOrd="1" destOrd="0" presId="urn:microsoft.com/office/officeart/2005/8/layout/radial1"/>
    <dgm:cxn modelId="{ABDD8B0C-0B8B-4A2C-8B82-F92A6D79DB2C}" type="presParOf" srcId="{BD6E356E-84CE-4F2A-8C7A-FC38113C3DF3}" destId="{AD9CA454-1E68-4CA8-B979-EEF852922F95}" srcOrd="0" destOrd="0" presId="urn:microsoft.com/office/officeart/2005/8/layout/radial1"/>
    <dgm:cxn modelId="{A2E86ADA-68CB-4A7B-9602-77828C021C53}" type="presParOf" srcId="{67BB1038-BB45-4679-9D54-F474CD771EE2}" destId="{B14847AC-CD9D-4213-9CE6-7F752F7ACEE0}" srcOrd="2" destOrd="0" presId="urn:microsoft.com/office/officeart/2005/8/layout/radial1"/>
    <dgm:cxn modelId="{633BD454-71CD-4216-875A-1B1089E789FC}" type="presParOf" srcId="{67BB1038-BB45-4679-9D54-F474CD771EE2}" destId="{FC05518C-DF45-4DD1-A149-6C4A2A19F3A0}" srcOrd="3" destOrd="0" presId="urn:microsoft.com/office/officeart/2005/8/layout/radial1"/>
    <dgm:cxn modelId="{6ED90B95-A4D6-4C11-8211-93F9BAE93CDB}" type="presParOf" srcId="{FC05518C-DF45-4DD1-A149-6C4A2A19F3A0}" destId="{0A6BED99-320C-4A39-A943-4ABBBAA3349F}" srcOrd="0" destOrd="0" presId="urn:microsoft.com/office/officeart/2005/8/layout/radial1"/>
    <dgm:cxn modelId="{EBC238EB-AEB9-4A91-858A-D369888F457A}" type="presParOf" srcId="{67BB1038-BB45-4679-9D54-F474CD771EE2}" destId="{4526FC02-4993-4234-A0F6-7FA4FE96FC5B}" srcOrd="4" destOrd="0" presId="urn:microsoft.com/office/officeart/2005/8/layout/radial1"/>
    <dgm:cxn modelId="{9876801E-ADF4-469D-B4F4-7D674E4A069B}" type="presParOf" srcId="{67BB1038-BB45-4679-9D54-F474CD771EE2}" destId="{5DFF424C-27F6-47AC-ABC2-5663D8406278}" srcOrd="5" destOrd="0" presId="urn:microsoft.com/office/officeart/2005/8/layout/radial1"/>
    <dgm:cxn modelId="{2677EEAE-1013-4892-BC8A-8A5248BC1A22}" type="presParOf" srcId="{5DFF424C-27F6-47AC-ABC2-5663D8406278}" destId="{7039F410-9E04-4BD9-90E4-4889BD0D334F}" srcOrd="0" destOrd="0" presId="urn:microsoft.com/office/officeart/2005/8/layout/radial1"/>
    <dgm:cxn modelId="{1B451D8E-A3F0-458F-8458-98B294E64721}" type="presParOf" srcId="{67BB1038-BB45-4679-9D54-F474CD771EE2}" destId="{76A6EFEA-C47A-4EB2-A279-A0EA9BAFCFEC}" srcOrd="6" destOrd="0" presId="urn:microsoft.com/office/officeart/2005/8/layout/radial1"/>
    <dgm:cxn modelId="{7A758441-CDA8-4F75-930E-B0A214B1EA3F}" type="presParOf" srcId="{67BB1038-BB45-4679-9D54-F474CD771EE2}" destId="{4E37B6B1-8596-4518-B7B6-1B8F1C662DD6}" srcOrd="7" destOrd="0" presId="urn:microsoft.com/office/officeart/2005/8/layout/radial1"/>
    <dgm:cxn modelId="{B293F013-4ABF-48DA-BBBD-2FA5AE2F65A8}" type="presParOf" srcId="{4E37B6B1-8596-4518-B7B6-1B8F1C662DD6}" destId="{E0A72D50-8C50-4F40-A18B-4EA5DBEC67FC}" srcOrd="0" destOrd="0" presId="urn:microsoft.com/office/officeart/2005/8/layout/radial1"/>
    <dgm:cxn modelId="{52529F90-9580-4652-ABC6-2C0B40996B15}" type="presParOf" srcId="{67BB1038-BB45-4679-9D54-F474CD771EE2}" destId="{E367E5FD-B7E7-4B33-B7FF-C0705647A79E}"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CF21FC-75A7-466F-9CE4-56E871B32E3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AF94866-692D-41AE-B65B-2C02F02526E5}">
      <dgm:prSet phldrT="[Text]" custT="1"/>
      <dgm:spPr/>
      <dgm:t>
        <a:bodyPr/>
        <a:lstStyle/>
        <a:p>
          <a:r>
            <a:rPr lang="en-US" sz="1800" b="0" dirty="0" smtClean="0"/>
            <a:t>Character I/O</a:t>
          </a:r>
          <a:endParaRPr lang="en-US" sz="1800" b="0" dirty="0"/>
        </a:p>
      </dgm:t>
    </dgm:pt>
    <dgm:pt modelId="{6F065A3C-2D38-45CE-9B02-BDA6683FAFCB}" type="parTrans" cxnId="{F5F40F8D-2784-461D-AFBA-A9ED3B891A2B}">
      <dgm:prSet/>
      <dgm:spPr/>
      <dgm:t>
        <a:bodyPr/>
        <a:lstStyle/>
        <a:p>
          <a:endParaRPr lang="en-US"/>
        </a:p>
      </dgm:t>
    </dgm:pt>
    <dgm:pt modelId="{2F2C7C34-84B1-4826-9CF8-CDF885D9D6D5}" type="sibTrans" cxnId="{F5F40F8D-2784-461D-AFBA-A9ED3B891A2B}">
      <dgm:prSet/>
      <dgm:spPr/>
      <dgm:t>
        <a:bodyPr/>
        <a:lstStyle/>
        <a:p>
          <a:endParaRPr lang="en-US"/>
        </a:p>
      </dgm:t>
    </dgm:pt>
    <dgm:pt modelId="{73408324-2C5C-4775-96CC-926A5030850D}">
      <dgm:prSet phldrT="[Text]" custT="1"/>
      <dgm:spPr/>
      <dgm:t>
        <a:bodyPr/>
        <a:lstStyle/>
        <a:p>
          <a:r>
            <a:rPr lang="en-US" sz="1800" b="0" smtClean="0"/>
            <a:t>Get char() , Put char() , getc() , putc()</a:t>
          </a:r>
          <a:endParaRPr lang="en-US" sz="1800" b="0" dirty="0"/>
        </a:p>
      </dgm:t>
    </dgm:pt>
    <dgm:pt modelId="{AF83338E-A990-4B0D-B37C-27832D5A1EB3}" type="parTrans" cxnId="{19159055-3175-4F5C-9ECA-5D96A3905C98}">
      <dgm:prSet/>
      <dgm:spPr/>
      <dgm:t>
        <a:bodyPr/>
        <a:lstStyle/>
        <a:p>
          <a:endParaRPr lang="en-US"/>
        </a:p>
      </dgm:t>
    </dgm:pt>
    <dgm:pt modelId="{411C4DEF-A82B-48E9-9A7D-AC5205A3B618}" type="sibTrans" cxnId="{19159055-3175-4F5C-9ECA-5D96A3905C98}">
      <dgm:prSet/>
      <dgm:spPr/>
      <dgm:t>
        <a:bodyPr/>
        <a:lstStyle/>
        <a:p>
          <a:endParaRPr lang="en-US"/>
        </a:p>
      </dgm:t>
    </dgm:pt>
    <dgm:pt modelId="{75087D2F-6707-4F2B-98BC-6EBC5E7D28A0}">
      <dgm:prSet phldrT="[Text]" custT="1"/>
      <dgm:spPr/>
      <dgm:t>
        <a:bodyPr/>
        <a:lstStyle/>
        <a:p>
          <a:r>
            <a:rPr lang="en-US" sz="1800" b="0" dirty="0" smtClean="0"/>
            <a:t>String I/O</a:t>
          </a:r>
          <a:endParaRPr lang="en-US" sz="1800" b="0" dirty="0"/>
        </a:p>
      </dgm:t>
    </dgm:pt>
    <dgm:pt modelId="{D1D440D4-D33F-4163-A65E-7A866D194F9C}" type="parTrans" cxnId="{B5D16D50-3189-478E-9653-D6CC91E518A9}">
      <dgm:prSet/>
      <dgm:spPr/>
      <dgm:t>
        <a:bodyPr/>
        <a:lstStyle/>
        <a:p>
          <a:endParaRPr lang="en-US"/>
        </a:p>
      </dgm:t>
    </dgm:pt>
    <dgm:pt modelId="{4FE59CBF-0E41-4B2C-8183-8709211DE325}" type="sibTrans" cxnId="{B5D16D50-3189-478E-9653-D6CC91E518A9}">
      <dgm:prSet/>
      <dgm:spPr/>
      <dgm:t>
        <a:bodyPr/>
        <a:lstStyle/>
        <a:p>
          <a:endParaRPr lang="en-US"/>
        </a:p>
      </dgm:t>
    </dgm:pt>
    <dgm:pt modelId="{4E21CCE1-3050-4D1E-8775-898DD1A3C74C}">
      <dgm:prSet phldrT="[Text]" custT="1"/>
      <dgm:spPr/>
      <dgm:t>
        <a:bodyPr/>
        <a:lstStyle/>
        <a:p>
          <a:r>
            <a:rPr lang="en-US" sz="1800" b="0" smtClean="0"/>
            <a:t>fputs( str, fptr ) ,f gets(str , n, fptr)</a:t>
          </a:r>
          <a:endParaRPr lang="en-US" sz="1800" b="0" dirty="0"/>
        </a:p>
      </dgm:t>
    </dgm:pt>
    <dgm:pt modelId="{4CF8DFD7-5099-44E6-9614-00256F0FE5A0}" type="parTrans" cxnId="{608F4F15-15CC-4313-9EF5-288032D8B239}">
      <dgm:prSet/>
      <dgm:spPr/>
      <dgm:t>
        <a:bodyPr/>
        <a:lstStyle/>
        <a:p>
          <a:endParaRPr lang="en-US"/>
        </a:p>
      </dgm:t>
    </dgm:pt>
    <dgm:pt modelId="{7E09D14A-B6D2-4112-82EA-471004ACEBB0}" type="sibTrans" cxnId="{608F4F15-15CC-4313-9EF5-288032D8B239}">
      <dgm:prSet/>
      <dgm:spPr/>
      <dgm:t>
        <a:bodyPr/>
        <a:lstStyle/>
        <a:p>
          <a:endParaRPr lang="en-US"/>
        </a:p>
      </dgm:t>
    </dgm:pt>
    <dgm:pt modelId="{4A357887-F972-480C-908C-C4FE68F1080C}">
      <dgm:prSet phldrT="[Text]" custT="1"/>
      <dgm:spPr/>
      <dgm:t>
        <a:bodyPr/>
        <a:lstStyle/>
        <a:p>
          <a:r>
            <a:rPr lang="en-US" sz="1800" dirty="0" smtClean="0"/>
            <a:t>Integer I/O</a:t>
          </a:r>
          <a:endParaRPr lang="en-US" sz="1800" dirty="0"/>
        </a:p>
      </dgm:t>
    </dgm:pt>
    <dgm:pt modelId="{45B2251C-2D61-4FCA-A30F-090B42557182}" type="parTrans" cxnId="{50496CBE-8267-4293-B4F7-BC58A870C0BE}">
      <dgm:prSet/>
      <dgm:spPr/>
      <dgm:t>
        <a:bodyPr/>
        <a:lstStyle/>
        <a:p>
          <a:endParaRPr lang="en-US"/>
        </a:p>
      </dgm:t>
    </dgm:pt>
    <dgm:pt modelId="{3B26F701-E28A-4CF9-827C-9B692C0C08BE}" type="sibTrans" cxnId="{50496CBE-8267-4293-B4F7-BC58A870C0BE}">
      <dgm:prSet/>
      <dgm:spPr/>
      <dgm:t>
        <a:bodyPr/>
        <a:lstStyle/>
        <a:p>
          <a:endParaRPr lang="en-US"/>
        </a:p>
      </dgm:t>
    </dgm:pt>
    <dgm:pt modelId="{7A339C98-7134-4996-9124-58360AAA2CC6}">
      <dgm:prSet phldrT="[Text]" custT="1"/>
      <dgm:spPr/>
      <dgm:t>
        <a:bodyPr/>
        <a:lstStyle/>
        <a:p>
          <a:r>
            <a:rPr lang="en-US" sz="1800" b="0" smtClean="0"/>
            <a:t>fprintf(fptr, format-string, variable-list); fscanf( fptr, format-string, addresses- list);</a:t>
          </a:r>
          <a:endParaRPr lang="en-US" sz="1800" b="0" dirty="0"/>
        </a:p>
      </dgm:t>
    </dgm:pt>
    <dgm:pt modelId="{72B5DCB5-D8E7-4CCF-8566-AD62A45E4AC0}" type="parTrans" cxnId="{A0F4CEA6-2AFF-45C1-867F-AB519B0F6982}">
      <dgm:prSet/>
      <dgm:spPr/>
      <dgm:t>
        <a:bodyPr/>
        <a:lstStyle/>
        <a:p>
          <a:endParaRPr lang="en-US"/>
        </a:p>
      </dgm:t>
    </dgm:pt>
    <dgm:pt modelId="{907E1283-20A7-4DA1-B8B3-2E2574A038E6}" type="sibTrans" cxnId="{A0F4CEA6-2AFF-45C1-867F-AB519B0F6982}">
      <dgm:prSet/>
      <dgm:spPr/>
      <dgm:t>
        <a:bodyPr/>
        <a:lstStyle/>
        <a:p>
          <a:endParaRPr lang="en-US"/>
        </a:p>
      </dgm:t>
    </dgm:pt>
    <dgm:pt modelId="{2E9371DA-852F-4C74-AB7F-4FFBB0D87072}">
      <dgm:prSet phldrT="[Text]" custT="1"/>
      <dgm:spPr/>
      <dgm:t>
        <a:bodyPr/>
        <a:lstStyle/>
        <a:p>
          <a:r>
            <a:rPr lang="en-US" sz="1800" dirty="0" smtClean="0"/>
            <a:t>Formatted I/O</a:t>
          </a:r>
          <a:endParaRPr lang="en-US" sz="1800" dirty="0"/>
        </a:p>
      </dgm:t>
    </dgm:pt>
    <dgm:pt modelId="{9DD59656-6244-4D79-AA90-CE0D63395890}" type="parTrans" cxnId="{6CF5C6C3-E330-42A9-A0E2-02733BC8ACBB}">
      <dgm:prSet/>
      <dgm:spPr/>
      <dgm:t>
        <a:bodyPr/>
        <a:lstStyle/>
        <a:p>
          <a:endParaRPr lang="en-US"/>
        </a:p>
      </dgm:t>
    </dgm:pt>
    <dgm:pt modelId="{5093E072-61DE-4723-98E4-55B9D549400F}" type="sibTrans" cxnId="{6CF5C6C3-E330-42A9-A0E2-02733BC8ACBB}">
      <dgm:prSet/>
      <dgm:spPr/>
      <dgm:t>
        <a:bodyPr/>
        <a:lstStyle/>
        <a:p>
          <a:endParaRPr lang="en-US"/>
        </a:p>
      </dgm:t>
    </dgm:pt>
    <dgm:pt modelId="{D5B7E283-3762-4786-8FCD-02D0184ED4E4}">
      <dgm:prSet phldrT="[Text]" custT="1"/>
      <dgm:spPr/>
      <dgm:t>
        <a:bodyPr/>
        <a:lstStyle/>
        <a:p>
          <a:r>
            <a:rPr lang="en-US" sz="1800" b="0" smtClean="0"/>
            <a:t>put w( i, fptr) , i= get w(fptr)   </a:t>
          </a:r>
          <a:endParaRPr lang="en-US" sz="1800" b="0" dirty="0"/>
        </a:p>
      </dgm:t>
    </dgm:pt>
    <dgm:pt modelId="{BAE7E80D-18C4-40ED-ABCC-DFFB0E173162}" type="parTrans" cxnId="{07EB6821-0A18-42B5-B932-9221D879BFED}">
      <dgm:prSet/>
      <dgm:spPr/>
      <dgm:t>
        <a:bodyPr/>
        <a:lstStyle/>
        <a:p>
          <a:endParaRPr lang="en-US"/>
        </a:p>
      </dgm:t>
    </dgm:pt>
    <dgm:pt modelId="{CF3E7F6F-4956-4FC6-86B4-767903C6EC59}" type="sibTrans" cxnId="{07EB6821-0A18-42B5-B932-9221D879BFED}">
      <dgm:prSet/>
      <dgm:spPr/>
      <dgm:t>
        <a:bodyPr/>
        <a:lstStyle/>
        <a:p>
          <a:endParaRPr lang="en-US"/>
        </a:p>
      </dgm:t>
    </dgm:pt>
    <dgm:pt modelId="{F470E055-FFE7-401F-A010-6336B5B2C226}" type="pres">
      <dgm:prSet presAssocID="{B2CF21FC-75A7-466F-9CE4-56E871B32E3D}" presName="Name0" presStyleCnt="0">
        <dgm:presLayoutVars>
          <dgm:dir/>
          <dgm:animLvl val="lvl"/>
          <dgm:resizeHandles val="exact"/>
        </dgm:presLayoutVars>
      </dgm:prSet>
      <dgm:spPr/>
      <dgm:t>
        <a:bodyPr/>
        <a:lstStyle/>
        <a:p>
          <a:endParaRPr lang="en-US"/>
        </a:p>
      </dgm:t>
    </dgm:pt>
    <dgm:pt modelId="{8B7F4A91-9BA5-4BCE-8654-FE182ED91B6B}" type="pres">
      <dgm:prSet presAssocID="{AAF94866-692D-41AE-B65B-2C02F02526E5}" presName="linNode" presStyleCnt="0"/>
      <dgm:spPr/>
      <dgm:t>
        <a:bodyPr/>
        <a:lstStyle/>
        <a:p>
          <a:endParaRPr lang="en-US"/>
        </a:p>
      </dgm:t>
    </dgm:pt>
    <dgm:pt modelId="{353E32D9-E8D2-473C-89ED-74B983AB2085}" type="pres">
      <dgm:prSet presAssocID="{AAF94866-692D-41AE-B65B-2C02F02526E5}" presName="parentText" presStyleLbl="node1" presStyleIdx="0" presStyleCnt="4" custLinFactNeighborX="0" custLinFactNeighborY="-208">
        <dgm:presLayoutVars>
          <dgm:chMax val="1"/>
          <dgm:bulletEnabled val="1"/>
        </dgm:presLayoutVars>
      </dgm:prSet>
      <dgm:spPr/>
      <dgm:t>
        <a:bodyPr/>
        <a:lstStyle/>
        <a:p>
          <a:endParaRPr lang="en-US"/>
        </a:p>
      </dgm:t>
    </dgm:pt>
    <dgm:pt modelId="{D10A0DDB-CF67-4A5A-B292-E4FE05DF880A}" type="pres">
      <dgm:prSet presAssocID="{AAF94866-692D-41AE-B65B-2C02F02526E5}" presName="descendantText" presStyleLbl="alignAccFollowNode1" presStyleIdx="0" presStyleCnt="4">
        <dgm:presLayoutVars>
          <dgm:bulletEnabled val="1"/>
        </dgm:presLayoutVars>
      </dgm:prSet>
      <dgm:spPr/>
      <dgm:t>
        <a:bodyPr/>
        <a:lstStyle/>
        <a:p>
          <a:endParaRPr lang="en-US"/>
        </a:p>
      </dgm:t>
    </dgm:pt>
    <dgm:pt modelId="{50C51F36-B2DC-4744-AE72-7BEA5687578A}" type="pres">
      <dgm:prSet presAssocID="{2F2C7C34-84B1-4826-9CF8-CDF885D9D6D5}" presName="sp" presStyleCnt="0"/>
      <dgm:spPr/>
      <dgm:t>
        <a:bodyPr/>
        <a:lstStyle/>
        <a:p>
          <a:endParaRPr lang="en-US"/>
        </a:p>
      </dgm:t>
    </dgm:pt>
    <dgm:pt modelId="{7CD6CDA3-6E1E-432C-8535-64C3F64A3ED9}" type="pres">
      <dgm:prSet presAssocID="{75087D2F-6707-4F2B-98BC-6EBC5E7D28A0}" presName="linNode" presStyleCnt="0"/>
      <dgm:spPr/>
      <dgm:t>
        <a:bodyPr/>
        <a:lstStyle/>
        <a:p>
          <a:endParaRPr lang="en-US"/>
        </a:p>
      </dgm:t>
    </dgm:pt>
    <dgm:pt modelId="{729814BB-9F3F-41A7-836E-AADD03738069}" type="pres">
      <dgm:prSet presAssocID="{75087D2F-6707-4F2B-98BC-6EBC5E7D28A0}" presName="parentText" presStyleLbl="node1" presStyleIdx="1" presStyleCnt="4">
        <dgm:presLayoutVars>
          <dgm:chMax val="1"/>
          <dgm:bulletEnabled val="1"/>
        </dgm:presLayoutVars>
      </dgm:prSet>
      <dgm:spPr/>
      <dgm:t>
        <a:bodyPr/>
        <a:lstStyle/>
        <a:p>
          <a:endParaRPr lang="en-US"/>
        </a:p>
      </dgm:t>
    </dgm:pt>
    <dgm:pt modelId="{189CE4E2-3B72-4E85-A1F7-23D3CA8AFCC1}" type="pres">
      <dgm:prSet presAssocID="{75087D2F-6707-4F2B-98BC-6EBC5E7D28A0}" presName="descendantText" presStyleLbl="alignAccFollowNode1" presStyleIdx="1" presStyleCnt="4">
        <dgm:presLayoutVars>
          <dgm:bulletEnabled val="1"/>
        </dgm:presLayoutVars>
      </dgm:prSet>
      <dgm:spPr/>
      <dgm:t>
        <a:bodyPr/>
        <a:lstStyle/>
        <a:p>
          <a:endParaRPr lang="en-US"/>
        </a:p>
      </dgm:t>
    </dgm:pt>
    <dgm:pt modelId="{80F937C2-E680-4034-A72D-03A388D051BA}" type="pres">
      <dgm:prSet presAssocID="{4FE59CBF-0E41-4B2C-8183-8709211DE325}" presName="sp" presStyleCnt="0"/>
      <dgm:spPr/>
      <dgm:t>
        <a:bodyPr/>
        <a:lstStyle/>
        <a:p>
          <a:endParaRPr lang="en-US"/>
        </a:p>
      </dgm:t>
    </dgm:pt>
    <dgm:pt modelId="{CC4D9E45-AF09-4FF8-A8E7-10F49E5AC9C0}" type="pres">
      <dgm:prSet presAssocID="{4A357887-F972-480C-908C-C4FE68F1080C}" presName="linNode" presStyleCnt="0"/>
      <dgm:spPr/>
      <dgm:t>
        <a:bodyPr/>
        <a:lstStyle/>
        <a:p>
          <a:endParaRPr lang="en-US"/>
        </a:p>
      </dgm:t>
    </dgm:pt>
    <dgm:pt modelId="{DC7FB5F5-D05A-48C8-98E8-2B51F336C996}" type="pres">
      <dgm:prSet presAssocID="{4A357887-F972-480C-908C-C4FE68F1080C}" presName="parentText" presStyleLbl="node1" presStyleIdx="2" presStyleCnt="4">
        <dgm:presLayoutVars>
          <dgm:chMax val="1"/>
          <dgm:bulletEnabled val="1"/>
        </dgm:presLayoutVars>
      </dgm:prSet>
      <dgm:spPr/>
      <dgm:t>
        <a:bodyPr/>
        <a:lstStyle/>
        <a:p>
          <a:endParaRPr lang="en-US"/>
        </a:p>
      </dgm:t>
    </dgm:pt>
    <dgm:pt modelId="{15A66014-47D5-4619-8BF8-B4DFA2083DF1}" type="pres">
      <dgm:prSet presAssocID="{4A357887-F972-480C-908C-C4FE68F1080C}" presName="descendantText" presStyleLbl="alignAccFollowNode1" presStyleIdx="2" presStyleCnt="4">
        <dgm:presLayoutVars>
          <dgm:bulletEnabled val="1"/>
        </dgm:presLayoutVars>
      </dgm:prSet>
      <dgm:spPr/>
      <dgm:t>
        <a:bodyPr/>
        <a:lstStyle/>
        <a:p>
          <a:endParaRPr lang="en-US"/>
        </a:p>
      </dgm:t>
    </dgm:pt>
    <dgm:pt modelId="{22F9F84A-E824-4A31-B22E-1889B085D61B}" type="pres">
      <dgm:prSet presAssocID="{3B26F701-E28A-4CF9-827C-9B692C0C08BE}" presName="sp" presStyleCnt="0"/>
      <dgm:spPr/>
      <dgm:t>
        <a:bodyPr/>
        <a:lstStyle/>
        <a:p>
          <a:endParaRPr lang="en-US"/>
        </a:p>
      </dgm:t>
    </dgm:pt>
    <dgm:pt modelId="{5BE8045F-56D5-4A90-AF41-C9EC80EC89B8}" type="pres">
      <dgm:prSet presAssocID="{2E9371DA-852F-4C74-AB7F-4FFBB0D87072}" presName="linNode" presStyleCnt="0"/>
      <dgm:spPr/>
      <dgm:t>
        <a:bodyPr/>
        <a:lstStyle/>
        <a:p>
          <a:endParaRPr lang="en-US"/>
        </a:p>
      </dgm:t>
    </dgm:pt>
    <dgm:pt modelId="{F02CA7AF-0FC5-48FA-B912-9560803EB544}" type="pres">
      <dgm:prSet presAssocID="{2E9371DA-852F-4C74-AB7F-4FFBB0D87072}" presName="parentText" presStyleLbl="node1" presStyleIdx="3" presStyleCnt="4">
        <dgm:presLayoutVars>
          <dgm:chMax val="1"/>
          <dgm:bulletEnabled val="1"/>
        </dgm:presLayoutVars>
      </dgm:prSet>
      <dgm:spPr/>
      <dgm:t>
        <a:bodyPr/>
        <a:lstStyle/>
        <a:p>
          <a:endParaRPr lang="en-US"/>
        </a:p>
      </dgm:t>
    </dgm:pt>
    <dgm:pt modelId="{7353C7D1-8A2C-4229-9BCA-BE80FDADE21B}" type="pres">
      <dgm:prSet presAssocID="{2E9371DA-852F-4C74-AB7F-4FFBB0D87072}" presName="descendantText" presStyleLbl="alignAccFollowNode1" presStyleIdx="3" presStyleCnt="4">
        <dgm:presLayoutVars>
          <dgm:bulletEnabled val="1"/>
        </dgm:presLayoutVars>
      </dgm:prSet>
      <dgm:spPr/>
      <dgm:t>
        <a:bodyPr/>
        <a:lstStyle/>
        <a:p>
          <a:endParaRPr lang="en-US"/>
        </a:p>
      </dgm:t>
    </dgm:pt>
  </dgm:ptLst>
  <dgm:cxnLst>
    <dgm:cxn modelId="{480D7FD8-AA6A-4C55-9E5A-7940370A4492}" type="presOf" srcId="{D5B7E283-3762-4786-8FCD-02D0184ED4E4}" destId="{15A66014-47D5-4619-8BF8-B4DFA2083DF1}" srcOrd="0" destOrd="0" presId="urn:microsoft.com/office/officeart/2005/8/layout/vList5"/>
    <dgm:cxn modelId="{608F4F15-15CC-4313-9EF5-288032D8B239}" srcId="{75087D2F-6707-4F2B-98BC-6EBC5E7D28A0}" destId="{4E21CCE1-3050-4D1E-8775-898DD1A3C74C}" srcOrd="0" destOrd="0" parTransId="{4CF8DFD7-5099-44E6-9614-00256F0FE5A0}" sibTransId="{7E09D14A-B6D2-4112-82EA-471004ACEBB0}"/>
    <dgm:cxn modelId="{CEF41EC8-C133-4646-9623-04E7616125C4}" type="presOf" srcId="{4A357887-F972-480C-908C-C4FE68F1080C}" destId="{DC7FB5F5-D05A-48C8-98E8-2B51F336C996}" srcOrd="0" destOrd="0" presId="urn:microsoft.com/office/officeart/2005/8/layout/vList5"/>
    <dgm:cxn modelId="{F5F40F8D-2784-461D-AFBA-A9ED3B891A2B}" srcId="{B2CF21FC-75A7-466F-9CE4-56E871B32E3D}" destId="{AAF94866-692D-41AE-B65B-2C02F02526E5}" srcOrd="0" destOrd="0" parTransId="{6F065A3C-2D38-45CE-9B02-BDA6683FAFCB}" sibTransId="{2F2C7C34-84B1-4826-9CF8-CDF885D9D6D5}"/>
    <dgm:cxn modelId="{ABD65A4A-CF1E-417F-8D14-8532F19A6472}" type="presOf" srcId="{73408324-2C5C-4775-96CC-926A5030850D}" destId="{D10A0DDB-CF67-4A5A-B292-E4FE05DF880A}" srcOrd="0" destOrd="0" presId="urn:microsoft.com/office/officeart/2005/8/layout/vList5"/>
    <dgm:cxn modelId="{56F2612B-0612-4442-9FDF-DE34014034A6}" type="presOf" srcId="{B2CF21FC-75A7-466F-9CE4-56E871B32E3D}" destId="{F470E055-FFE7-401F-A010-6336B5B2C226}" srcOrd="0" destOrd="0" presId="urn:microsoft.com/office/officeart/2005/8/layout/vList5"/>
    <dgm:cxn modelId="{A0F4CEA6-2AFF-45C1-867F-AB519B0F6982}" srcId="{2E9371DA-852F-4C74-AB7F-4FFBB0D87072}" destId="{7A339C98-7134-4996-9124-58360AAA2CC6}" srcOrd="0" destOrd="0" parTransId="{72B5DCB5-D8E7-4CCF-8566-AD62A45E4AC0}" sibTransId="{907E1283-20A7-4DA1-B8B3-2E2574A038E6}"/>
    <dgm:cxn modelId="{19159055-3175-4F5C-9ECA-5D96A3905C98}" srcId="{AAF94866-692D-41AE-B65B-2C02F02526E5}" destId="{73408324-2C5C-4775-96CC-926A5030850D}" srcOrd="0" destOrd="0" parTransId="{AF83338E-A990-4B0D-B37C-27832D5A1EB3}" sibTransId="{411C4DEF-A82B-48E9-9A7D-AC5205A3B618}"/>
    <dgm:cxn modelId="{50496CBE-8267-4293-B4F7-BC58A870C0BE}" srcId="{B2CF21FC-75A7-466F-9CE4-56E871B32E3D}" destId="{4A357887-F972-480C-908C-C4FE68F1080C}" srcOrd="2" destOrd="0" parTransId="{45B2251C-2D61-4FCA-A30F-090B42557182}" sibTransId="{3B26F701-E28A-4CF9-827C-9B692C0C08BE}"/>
    <dgm:cxn modelId="{7D4B2D9D-4F98-4702-B26A-72EBE0A5F199}" type="presOf" srcId="{7A339C98-7134-4996-9124-58360AAA2CC6}" destId="{7353C7D1-8A2C-4229-9BCA-BE80FDADE21B}" srcOrd="0" destOrd="0" presId="urn:microsoft.com/office/officeart/2005/8/layout/vList5"/>
    <dgm:cxn modelId="{9EE920E6-9EFD-413F-AF42-828E4C8122E4}" type="presOf" srcId="{2E9371DA-852F-4C74-AB7F-4FFBB0D87072}" destId="{F02CA7AF-0FC5-48FA-B912-9560803EB544}" srcOrd="0" destOrd="0" presId="urn:microsoft.com/office/officeart/2005/8/layout/vList5"/>
    <dgm:cxn modelId="{ACFAF646-4BB6-4E85-8ABD-8FF839C76E2A}" type="presOf" srcId="{4E21CCE1-3050-4D1E-8775-898DD1A3C74C}" destId="{189CE4E2-3B72-4E85-A1F7-23D3CA8AFCC1}" srcOrd="0" destOrd="0" presId="urn:microsoft.com/office/officeart/2005/8/layout/vList5"/>
    <dgm:cxn modelId="{B5D16D50-3189-478E-9653-D6CC91E518A9}" srcId="{B2CF21FC-75A7-466F-9CE4-56E871B32E3D}" destId="{75087D2F-6707-4F2B-98BC-6EBC5E7D28A0}" srcOrd="1" destOrd="0" parTransId="{D1D440D4-D33F-4163-A65E-7A866D194F9C}" sibTransId="{4FE59CBF-0E41-4B2C-8183-8709211DE325}"/>
    <dgm:cxn modelId="{07EB6821-0A18-42B5-B932-9221D879BFED}" srcId="{4A357887-F972-480C-908C-C4FE68F1080C}" destId="{D5B7E283-3762-4786-8FCD-02D0184ED4E4}" srcOrd="0" destOrd="0" parTransId="{BAE7E80D-18C4-40ED-ABCC-DFFB0E173162}" sibTransId="{CF3E7F6F-4956-4FC6-86B4-767903C6EC59}"/>
    <dgm:cxn modelId="{E15451D7-3F52-45B0-B5F9-3533725FE666}" type="presOf" srcId="{AAF94866-692D-41AE-B65B-2C02F02526E5}" destId="{353E32D9-E8D2-473C-89ED-74B983AB2085}" srcOrd="0" destOrd="0" presId="urn:microsoft.com/office/officeart/2005/8/layout/vList5"/>
    <dgm:cxn modelId="{6CF5C6C3-E330-42A9-A0E2-02733BC8ACBB}" srcId="{B2CF21FC-75A7-466F-9CE4-56E871B32E3D}" destId="{2E9371DA-852F-4C74-AB7F-4FFBB0D87072}" srcOrd="3" destOrd="0" parTransId="{9DD59656-6244-4D79-AA90-CE0D63395890}" sibTransId="{5093E072-61DE-4723-98E4-55B9D549400F}"/>
    <dgm:cxn modelId="{2201DF69-2903-466D-B0FD-1E4988F86451}" type="presOf" srcId="{75087D2F-6707-4F2B-98BC-6EBC5E7D28A0}" destId="{729814BB-9F3F-41A7-836E-AADD03738069}" srcOrd="0" destOrd="0" presId="urn:microsoft.com/office/officeart/2005/8/layout/vList5"/>
    <dgm:cxn modelId="{F3F31A58-20F4-4FDA-A7C6-EE39EF3B28D0}" type="presParOf" srcId="{F470E055-FFE7-401F-A010-6336B5B2C226}" destId="{8B7F4A91-9BA5-4BCE-8654-FE182ED91B6B}" srcOrd="0" destOrd="0" presId="urn:microsoft.com/office/officeart/2005/8/layout/vList5"/>
    <dgm:cxn modelId="{2E0A83BF-D959-485E-9E47-CEFB2AF9CB73}" type="presParOf" srcId="{8B7F4A91-9BA5-4BCE-8654-FE182ED91B6B}" destId="{353E32D9-E8D2-473C-89ED-74B983AB2085}" srcOrd="0" destOrd="0" presId="urn:microsoft.com/office/officeart/2005/8/layout/vList5"/>
    <dgm:cxn modelId="{7D161441-ECAA-45B4-B654-611A314BF448}" type="presParOf" srcId="{8B7F4A91-9BA5-4BCE-8654-FE182ED91B6B}" destId="{D10A0DDB-CF67-4A5A-B292-E4FE05DF880A}" srcOrd="1" destOrd="0" presId="urn:microsoft.com/office/officeart/2005/8/layout/vList5"/>
    <dgm:cxn modelId="{10C8F36C-4CA9-4826-9D41-CE6CBC6A9416}" type="presParOf" srcId="{F470E055-FFE7-401F-A010-6336B5B2C226}" destId="{50C51F36-B2DC-4744-AE72-7BEA5687578A}" srcOrd="1" destOrd="0" presId="urn:microsoft.com/office/officeart/2005/8/layout/vList5"/>
    <dgm:cxn modelId="{D87E1717-F604-494C-A4E1-59257960AE6D}" type="presParOf" srcId="{F470E055-FFE7-401F-A010-6336B5B2C226}" destId="{7CD6CDA3-6E1E-432C-8535-64C3F64A3ED9}" srcOrd="2" destOrd="0" presId="urn:microsoft.com/office/officeart/2005/8/layout/vList5"/>
    <dgm:cxn modelId="{504B1E22-7F41-4877-B383-6E76BC475EEA}" type="presParOf" srcId="{7CD6CDA3-6E1E-432C-8535-64C3F64A3ED9}" destId="{729814BB-9F3F-41A7-836E-AADD03738069}" srcOrd="0" destOrd="0" presId="urn:microsoft.com/office/officeart/2005/8/layout/vList5"/>
    <dgm:cxn modelId="{A1BF744B-7E21-4C9D-A183-B90FD0B48F89}" type="presParOf" srcId="{7CD6CDA3-6E1E-432C-8535-64C3F64A3ED9}" destId="{189CE4E2-3B72-4E85-A1F7-23D3CA8AFCC1}" srcOrd="1" destOrd="0" presId="urn:microsoft.com/office/officeart/2005/8/layout/vList5"/>
    <dgm:cxn modelId="{A7FEFF93-AE14-4B18-948F-28154417391C}" type="presParOf" srcId="{F470E055-FFE7-401F-A010-6336B5B2C226}" destId="{80F937C2-E680-4034-A72D-03A388D051BA}" srcOrd="3" destOrd="0" presId="urn:microsoft.com/office/officeart/2005/8/layout/vList5"/>
    <dgm:cxn modelId="{76DE980A-45EA-4776-8560-8712C508BB99}" type="presParOf" srcId="{F470E055-FFE7-401F-A010-6336B5B2C226}" destId="{CC4D9E45-AF09-4FF8-A8E7-10F49E5AC9C0}" srcOrd="4" destOrd="0" presId="urn:microsoft.com/office/officeart/2005/8/layout/vList5"/>
    <dgm:cxn modelId="{1F43F8E2-01A1-4A33-8F4A-2C1DC260DA61}" type="presParOf" srcId="{CC4D9E45-AF09-4FF8-A8E7-10F49E5AC9C0}" destId="{DC7FB5F5-D05A-48C8-98E8-2B51F336C996}" srcOrd="0" destOrd="0" presId="urn:microsoft.com/office/officeart/2005/8/layout/vList5"/>
    <dgm:cxn modelId="{26941FB7-7B34-490B-B9EF-B3AEDDAE7BEA}" type="presParOf" srcId="{CC4D9E45-AF09-4FF8-A8E7-10F49E5AC9C0}" destId="{15A66014-47D5-4619-8BF8-B4DFA2083DF1}" srcOrd="1" destOrd="0" presId="urn:microsoft.com/office/officeart/2005/8/layout/vList5"/>
    <dgm:cxn modelId="{B9B2AC3A-54FD-452E-905E-95857EE3B465}" type="presParOf" srcId="{F470E055-FFE7-401F-A010-6336B5B2C226}" destId="{22F9F84A-E824-4A31-B22E-1889B085D61B}" srcOrd="5" destOrd="0" presId="urn:microsoft.com/office/officeart/2005/8/layout/vList5"/>
    <dgm:cxn modelId="{04183362-A725-45FC-A98B-5995716C0451}" type="presParOf" srcId="{F470E055-FFE7-401F-A010-6336B5B2C226}" destId="{5BE8045F-56D5-4A90-AF41-C9EC80EC89B8}" srcOrd="6" destOrd="0" presId="urn:microsoft.com/office/officeart/2005/8/layout/vList5"/>
    <dgm:cxn modelId="{F32E81DE-75B7-44D3-AFB4-728FA65D198C}" type="presParOf" srcId="{5BE8045F-56D5-4A90-AF41-C9EC80EC89B8}" destId="{F02CA7AF-0FC5-48FA-B912-9560803EB544}" srcOrd="0" destOrd="0" presId="urn:microsoft.com/office/officeart/2005/8/layout/vList5"/>
    <dgm:cxn modelId="{370566AC-DBA3-450D-B658-FEBD6B6E01A5}" type="presParOf" srcId="{5BE8045F-56D5-4A90-AF41-C9EC80EC89B8}" destId="{7353C7D1-8A2C-4229-9BCA-BE80FDADE21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31252E-2B8E-4503-A350-31B3CED1771C}" type="doc">
      <dgm:prSet loTypeId="urn:microsoft.com/office/officeart/2005/8/layout/chevronAccent+Icon" loCatId="process" qsTypeId="urn:microsoft.com/office/officeart/2005/8/quickstyle/simple1" qsCatId="simple" csTypeId="urn:microsoft.com/office/officeart/2005/8/colors/colorful1" csCatId="colorful" phldr="1"/>
      <dgm:spPr/>
    </dgm:pt>
    <dgm:pt modelId="{912156DC-39BE-4769-8074-DA502C59F2CB}">
      <dgm:prSet phldrT="[Text]" custT="1"/>
      <dgm:spPr/>
      <dgm:t>
        <a:bodyPr/>
        <a:lstStyle/>
        <a:p>
          <a:pPr algn="l"/>
          <a:r>
            <a:rPr lang="en-US" sz="1800" smtClean="0"/>
            <a:t>Reading from a file: The function is used to read a byte from a file.</a:t>
          </a:r>
          <a:endParaRPr lang="en-US" sz="1800" dirty="0"/>
        </a:p>
      </dgm:t>
    </dgm:pt>
    <dgm:pt modelId="{07C0FD34-CB73-475D-81F9-6BFC924C667A}" type="parTrans" cxnId="{78C4B684-C154-4029-96BF-087C0A00083F}">
      <dgm:prSet/>
      <dgm:spPr/>
      <dgm:t>
        <a:bodyPr/>
        <a:lstStyle/>
        <a:p>
          <a:endParaRPr lang="en-US"/>
        </a:p>
      </dgm:t>
    </dgm:pt>
    <dgm:pt modelId="{9CB43833-4702-4FF4-9CB3-CF5BC91EFF83}" type="sibTrans" cxnId="{78C4B684-C154-4029-96BF-087C0A00083F}">
      <dgm:prSet/>
      <dgm:spPr/>
      <dgm:t>
        <a:bodyPr/>
        <a:lstStyle/>
        <a:p>
          <a:endParaRPr lang="en-US"/>
        </a:p>
      </dgm:t>
    </dgm:pt>
    <dgm:pt modelId="{4A6B64C6-10C6-4442-8D6C-4E31ECAFC9D8}">
      <dgm:prSet phldrT="[Text]" custT="1"/>
      <dgm:spPr/>
      <dgm:t>
        <a:bodyPr/>
        <a:lstStyle/>
        <a:p>
          <a:pPr algn="l"/>
          <a:r>
            <a:rPr lang="en-US" sz="1800" dirty="0" smtClean="0"/>
            <a:t>If the end-of-file (EOF) is encountered, then EOF is returned and the end-of-file indicator is set.</a:t>
          </a:r>
          <a:endParaRPr lang="en-US" sz="1800" dirty="0"/>
        </a:p>
      </dgm:t>
    </dgm:pt>
    <dgm:pt modelId="{5B913810-A096-44F5-BC40-5563DB162579}" type="parTrans" cxnId="{1768D5CE-58D8-4C43-B0AB-779D3B29A81A}">
      <dgm:prSet/>
      <dgm:spPr/>
      <dgm:t>
        <a:bodyPr/>
        <a:lstStyle/>
        <a:p>
          <a:endParaRPr lang="en-US"/>
        </a:p>
      </dgm:t>
    </dgm:pt>
    <dgm:pt modelId="{85D6A796-1BEE-48E0-BD9D-A289B8F936B5}" type="sibTrans" cxnId="{1768D5CE-58D8-4C43-B0AB-779D3B29A81A}">
      <dgm:prSet/>
      <dgm:spPr/>
      <dgm:t>
        <a:bodyPr/>
        <a:lstStyle/>
        <a:p>
          <a:endParaRPr lang="en-US"/>
        </a:p>
      </dgm:t>
    </dgm:pt>
    <dgm:pt modelId="{C12966CE-EB01-4F85-BEF3-24507CF19B3A}">
      <dgm:prSet phldrT="[Text]" custT="1"/>
      <dgm:spPr/>
      <dgm:t>
        <a:bodyPr/>
        <a:lstStyle/>
        <a:p>
          <a:pPr algn="l"/>
          <a:r>
            <a:rPr lang="en-US" sz="1800" smtClean="0"/>
            <a:t>If an error occurs then the error indicator for the stream is set and EOF is returned.</a:t>
          </a:r>
          <a:endParaRPr lang="en-US" sz="1800" dirty="0"/>
        </a:p>
      </dgm:t>
    </dgm:pt>
    <dgm:pt modelId="{FB57B217-2DB2-4302-B391-3FE1EE465929}" type="parTrans" cxnId="{F3254565-CE0A-4608-8762-86042EE5D6C3}">
      <dgm:prSet/>
      <dgm:spPr/>
      <dgm:t>
        <a:bodyPr/>
        <a:lstStyle/>
        <a:p>
          <a:endParaRPr lang="en-US"/>
        </a:p>
      </dgm:t>
    </dgm:pt>
    <dgm:pt modelId="{0580FB4F-E1F1-4110-AEEE-2FE55DFBCBE9}" type="sibTrans" cxnId="{F3254565-CE0A-4608-8762-86042EE5D6C3}">
      <dgm:prSet/>
      <dgm:spPr/>
      <dgm:t>
        <a:bodyPr/>
        <a:lstStyle/>
        <a:p>
          <a:endParaRPr lang="en-US"/>
        </a:p>
      </dgm:t>
    </dgm:pt>
    <dgm:pt modelId="{E6D896E3-10F2-49E6-B2DD-109602FABA1B}" type="pres">
      <dgm:prSet presAssocID="{4E31252E-2B8E-4503-A350-31B3CED1771C}" presName="Name0" presStyleCnt="0">
        <dgm:presLayoutVars>
          <dgm:dir/>
          <dgm:resizeHandles val="exact"/>
        </dgm:presLayoutVars>
      </dgm:prSet>
      <dgm:spPr/>
    </dgm:pt>
    <dgm:pt modelId="{27AAAC29-9435-4D05-8521-516A03DB5574}" type="pres">
      <dgm:prSet presAssocID="{912156DC-39BE-4769-8074-DA502C59F2CB}" presName="composite" presStyleCnt="0"/>
      <dgm:spPr/>
    </dgm:pt>
    <dgm:pt modelId="{C883BDD5-6DD4-4634-A634-5FD23712CC45}" type="pres">
      <dgm:prSet presAssocID="{912156DC-39BE-4769-8074-DA502C59F2CB}" presName="bgChev" presStyleLbl="node1" presStyleIdx="0" presStyleCnt="3" custLinFactY="-99721" custLinFactNeighborY="-100000"/>
      <dgm:spPr/>
    </dgm:pt>
    <dgm:pt modelId="{F41049F6-C5DB-40CA-B746-72C596BA58C3}" type="pres">
      <dgm:prSet presAssocID="{912156DC-39BE-4769-8074-DA502C59F2CB}" presName="txNode" presStyleLbl="fgAcc1" presStyleIdx="0" presStyleCnt="3" custScaleX="120093" custScaleY="395017" custLinFactNeighborY="-2417">
        <dgm:presLayoutVars>
          <dgm:bulletEnabled val="1"/>
        </dgm:presLayoutVars>
      </dgm:prSet>
      <dgm:spPr/>
      <dgm:t>
        <a:bodyPr/>
        <a:lstStyle/>
        <a:p>
          <a:endParaRPr lang="en-US"/>
        </a:p>
      </dgm:t>
    </dgm:pt>
    <dgm:pt modelId="{3398E58A-F9DE-4044-AE64-8CBB582310BB}" type="pres">
      <dgm:prSet presAssocID="{9CB43833-4702-4FF4-9CB3-CF5BC91EFF83}" presName="compositeSpace" presStyleCnt="0"/>
      <dgm:spPr/>
    </dgm:pt>
    <dgm:pt modelId="{C69D355F-C8F3-46A7-AF8F-76C66E7F54EB}" type="pres">
      <dgm:prSet presAssocID="{4A6B64C6-10C6-4442-8D6C-4E31ECAFC9D8}" presName="composite" presStyleCnt="0"/>
      <dgm:spPr/>
    </dgm:pt>
    <dgm:pt modelId="{2AEED59B-119D-493B-8A94-54AAD21710D4}" type="pres">
      <dgm:prSet presAssocID="{4A6B64C6-10C6-4442-8D6C-4E31ECAFC9D8}" presName="bgChev" presStyleLbl="node1" presStyleIdx="1" presStyleCnt="3" custLinFactY="-99721" custLinFactNeighborY="-100000"/>
      <dgm:spPr/>
    </dgm:pt>
    <dgm:pt modelId="{0E38BA92-7A7C-411E-ACBA-82486AE62FAD}" type="pres">
      <dgm:prSet presAssocID="{4A6B64C6-10C6-4442-8D6C-4E31ECAFC9D8}" presName="txNode" presStyleLbl="fgAcc1" presStyleIdx="1" presStyleCnt="3" custScaleX="108881" custScaleY="378658" custLinFactNeighborY="-138">
        <dgm:presLayoutVars>
          <dgm:bulletEnabled val="1"/>
        </dgm:presLayoutVars>
      </dgm:prSet>
      <dgm:spPr/>
      <dgm:t>
        <a:bodyPr/>
        <a:lstStyle/>
        <a:p>
          <a:endParaRPr lang="en-US"/>
        </a:p>
      </dgm:t>
    </dgm:pt>
    <dgm:pt modelId="{9FA8F02B-4956-4300-810D-796ED641EF9E}" type="pres">
      <dgm:prSet presAssocID="{85D6A796-1BEE-48E0-BD9D-A289B8F936B5}" presName="compositeSpace" presStyleCnt="0"/>
      <dgm:spPr/>
    </dgm:pt>
    <dgm:pt modelId="{65E80923-AC42-436F-A460-48C313F36A86}" type="pres">
      <dgm:prSet presAssocID="{C12966CE-EB01-4F85-BEF3-24507CF19B3A}" presName="composite" presStyleCnt="0"/>
      <dgm:spPr/>
    </dgm:pt>
    <dgm:pt modelId="{7CD26E40-72F0-4F85-B0C5-2A60B0B7C56B}" type="pres">
      <dgm:prSet presAssocID="{C12966CE-EB01-4F85-BEF3-24507CF19B3A}" presName="bgChev" presStyleLbl="node1" presStyleIdx="2" presStyleCnt="3" custLinFactY="-99721" custLinFactNeighborY="-100000"/>
      <dgm:spPr/>
    </dgm:pt>
    <dgm:pt modelId="{C8BF663C-6C45-477C-9DB7-DE22763F1C58}" type="pres">
      <dgm:prSet presAssocID="{C12966CE-EB01-4F85-BEF3-24507CF19B3A}" presName="txNode" presStyleLbl="fgAcc1" presStyleIdx="2" presStyleCnt="3" custScaleX="109159" custScaleY="367879" custLinFactNeighborY="759">
        <dgm:presLayoutVars>
          <dgm:bulletEnabled val="1"/>
        </dgm:presLayoutVars>
      </dgm:prSet>
      <dgm:spPr/>
      <dgm:t>
        <a:bodyPr/>
        <a:lstStyle/>
        <a:p>
          <a:endParaRPr lang="en-US"/>
        </a:p>
      </dgm:t>
    </dgm:pt>
  </dgm:ptLst>
  <dgm:cxnLst>
    <dgm:cxn modelId="{F3254565-CE0A-4608-8762-86042EE5D6C3}" srcId="{4E31252E-2B8E-4503-A350-31B3CED1771C}" destId="{C12966CE-EB01-4F85-BEF3-24507CF19B3A}" srcOrd="2" destOrd="0" parTransId="{FB57B217-2DB2-4302-B391-3FE1EE465929}" sibTransId="{0580FB4F-E1F1-4110-AEEE-2FE55DFBCBE9}"/>
    <dgm:cxn modelId="{F5AE72C5-19E4-462A-A3A5-A01086412791}" type="presOf" srcId="{C12966CE-EB01-4F85-BEF3-24507CF19B3A}" destId="{C8BF663C-6C45-477C-9DB7-DE22763F1C58}" srcOrd="0" destOrd="0" presId="urn:microsoft.com/office/officeart/2005/8/layout/chevronAccent+Icon"/>
    <dgm:cxn modelId="{BDB29F53-3969-4100-BFA6-239CCF2AA1D7}" type="presOf" srcId="{4E31252E-2B8E-4503-A350-31B3CED1771C}" destId="{E6D896E3-10F2-49E6-B2DD-109602FABA1B}" srcOrd="0" destOrd="0" presId="urn:microsoft.com/office/officeart/2005/8/layout/chevronAccent+Icon"/>
    <dgm:cxn modelId="{52519740-1E4D-4765-85CC-BFE9ECDD4B1A}" type="presOf" srcId="{4A6B64C6-10C6-4442-8D6C-4E31ECAFC9D8}" destId="{0E38BA92-7A7C-411E-ACBA-82486AE62FAD}" srcOrd="0" destOrd="0" presId="urn:microsoft.com/office/officeart/2005/8/layout/chevronAccent+Icon"/>
    <dgm:cxn modelId="{FD8F0CED-F6AB-4D08-AC3F-E52BEEE9BE93}" type="presOf" srcId="{912156DC-39BE-4769-8074-DA502C59F2CB}" destId="{F41049F6-C5DB-40CA-B746-72C596BA58C3}" srcOrd="0" destOrd="0" presId="urn:microsoft.com/office/officeart/2005/8/layout/chevronAccent+Icon"/>
    <dgm:cxn modelId="{78C4B684-C154-4029-96BF-087C0A00083F}" srcId="{4E31252E-2B8E-4503-A350-31B3CED1771C}" destId="{912156DC-39BE-4769-8074-DA502C59F2CB}" srcOrd="0" destOrd="0" parTransId="{07C0FD34-CB73-475D-81F9-6BFC924C667A}" sibTransId="{9CB43833-4702-4FF4-9CB3-CF5BC91EFF83}"/>
    <dgm:cxn modelId="{1768D5CE-58D8-4C43-B0AB-779D3B29A81A}" srcId="{4E31252E-2B8E-4503-A350-31B3CED1771C}" destId="{4A6B64C6-10C6-4442-8D6C-4E31ECAFC9D8}" srcOrd="1" destOrd="0" parTransId="{5B913810-A096-44F5-BC40-5563DB162579}" sibTransId="{85D6A796-1BEE-48E0-BD9D-A289B8F936B5}"/>
    <dgm:cxn modelId="{38A84DA0-130A-4F0C-B0B1-4F3F080CA6ED}" type="presParOf" srcId="{E6D896E3-10F2-49E6-B2DD-109602FABA1B}" destId="{27AAAC29-9435-4D05-8521-516A03DB5574}" srcOrd="0" destOrd="0" presId="urn:microsoft.com/office/officeart/2005/8/layout/chevronAccent+Icon"/>
    <dgm:cxn modelId="{27A81A2A-7F8F-486D-98D8-DBA07E139DAC}" type="presParOf" srcId="{27AAAC29-9435-4D05-8521-516A03DB5574}" destId="{C883BDD5-6DD4-4634-A634-5FD23712CC45}" srcOrd="0" destOrd="0" presId="urn:microsoft.com/office/officeart/2005/8/layout/chevronAccent+Icon"/>
    <dgm:cxn modelId="{ED15CB3E-21E0-4FA1-AC02-314F1110C7A7}" type="presParOf" srcId="{27AAAC29-9435-4D05-8521-516A03DB5574}" destId="{F41049F6-C5DB-40CA-B746-72C596BA58C3}" srcOrd="1" destOrd="0" presId="urn:microsoft.com/office/officeart/2005/8/layout/chevronAccent+Icon"/>
    <dgm:cxn modelId="{EF29344F-1196-4665-95C1-79757C948FC8}" type="presParOf" srcId="{E6D896E3-10F2-49E6-B2DD-109602FABA1B}" destId="{3398E58A-F9DE-4044-AE64-8CBB582310BB}" srcOrd="1" destOrd="0" presId="urn:microsoft.com/office/officeart/2005/8/layout/chevronAccent+Icon"/>
    <dgm:cxn modelId="{A97F557C-AFA0-4AEF-8735-BFDEC91B194F}" type="presParOf" srcId="{E6D896E3-10F2-49E6-B2DD-109602FABA1B}" destId="{C69D355F-C8F3-46A7-AF8F-76C66E7F54EB}" srcOrd="2" destOrd="0" presId="urn:microsoft.com/office/officeart/2005/8/layout/chevronAccent+Icon"/>
    <dgm:cxn modelId="{2C2874B1-1F1F-4325-B2E9-017C9CBD9D71}" type="presParOf" srcId="{C69D355F-C8F3-46A7-AF8F-76C66E7F54EB}" destId="{2AEED59B-119D-493B-8A94-54AAD21710D4}" srcOrd="0" destOrd="0" presId="urn:microsoft.com/office/officeart/2005/8/layout/chevronAccent+Icon"/>
    <dgm:cxn modelId="{7C23B474-F2E9-4AB9-A402-886569BAD051}" type="presParOf" srcId="{C69D355F-C8F3-46A7-AF8F-76C66E7F54EB}" destId="{0E38BA92-7A7C-411E-ACBA-82486AE62FAD}" srcOrd="1" destOrd="0" presId="urn:microsoft.com/office/officeart/2005/8/layout/chevronAccent+Icon"/>
    <dgm:cxn modelId="{C5831A7A-C3DC-41EC-89E8-0292208F9979}" type="presParOf" srcId="{E6D896E3-10F2-49E6-B2DD-109602FABA1B}" destId="{9FA8F02B-4956-4300-810D-796ED641EF9E}" srcOrd="3" destOrd="0" presId="urn:microsoft.com/office/officeart/2005/8/layout/chevronAccent+Icon"/>
    <dgm:cxn modelId="{B93B1DBF-0ACD-4299-A3B1-D5A6C8F1850B}" type="presParOf" srcId="{E6D896E3-10F2-49E6-B2DD-109602FABA1B}" destId="{65E80923-AC42-436F-A460-48C313F36A86}" srcOrd="4" destOrd="0" presId="urn:microsoft.com/office/officeart/2005/8/layout/chevronAccent+Icon"/>
    <dgm:cxn modelId="{5CFE8D66-02B9-4B13-903B-E9D1FFD7519C}" type="presParOf" srcId="{65E80923-AC42-436F-A460-48C313F36A86}" destId="{7CD26E40-72F0-4F85-B0C5-2A60B0B7C56B}" srcOrd="0" destOrd="0" presId="urn:microsoft.com/office/officeart/2005/8/layout/chevronAccent+Icon"/>
    <dgm:cxn modelId="{AB4798CB-5333-4B3B-BC4D-0AE156B8284D}" type="presParOf" srcId="{65E80923-AC42-436F-A460-48C313F36A86}" destId="{C8BF663C-6C45-477C-9DB7-DE22763F1C5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F36A9C-77DC-4876-A8DF-596148CA2F80}"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27B474C5-2E3E-40BC-99FD-C7382F7887E4}">
      <dgm:prSet phldrT="[Text]" custT="1"/>
      <dgm:spPr/>
      <dgm:t>
        <a:bodyPr/>
        <a:lstStyle/>
        <a:p>
          <a:r>
            <a:rPr lang="en-US" sz="1800" b="0" smtClean="0"/>
            <a:t>Writing a string into a file:</a:t>
          </a:r>
          <a:endParaRPr lang="en-IN" sz="1800" b="0" dirty="0"/>
        </a:p>
      </dgm:t>
    </dgm:pt>
    <dgm:pt modelId="{79141322-1C85-487C-A8B8-39F1CE778C2E}" type="parTrans" cxnId="{2771BA22-341D-46E8-B64E-E0CC5E225DBC}">
      <dgm:prSet/>
      <dgm:spPr/>
      <dgm:t>
        <a:bodyPr/>
        <a:lstStyle/>
        <a:p>
          <a:endParaRPr lang="en-IN"/>
        </a:p>
      </dgm:t>
    </dgm:pt>
    <dgm:pt modelId="{E20E2442-4EB0-42B9-9266-3663D69E77EC}" type="sibTrans" cxnId="{2771BA22-341D-46E8-B64E-E0CC5E225DBC}">
      <dgm:prSet/>
      <dgm:spPr/>
      <dgm:t>
        <a:bodyPr/>
        <a:lstStyle/>
        <a:p>
          <a:endParaRPr lang="en-IN"/>
        </a:p>
      </dgm:t>
    </dgm:pt>
    <dgm:pt modelId="{9C159674-E73F-4B1E-B759-293EDC6FFDE4}">
      <dgm:prSet phldrT="[Text]" custT="1"/>
      <dgm:spPr/>
      <dgm:t>
        <a:bodyPr/>
        <a:lstStyle/>
        <a:p>
          <a:r>
            <a:rPr lang="en-US" sz="1800" smtClean="0"/>
            <a:t>Writes a string to the specified stream up to its entire length but not including the null character.</a:t>
          </a:r>
          <a:endParaRPr lang="en-IN" sz="1800" dirty="0"/>
        </a:p>
      </dgm:t>
    </dgm:pt>
    <dgm:pt modelId="{9E7A8C7D-417E-45CA-A404-923B85B82466}" type="parTrans" cxnId="{05339626-0E57-46C2-AA3C-5022A50C6176}">
      <dgm:prSet/>
      <dgm:spPr/>
      <dgm:t>
        <a:bodyPr/>
        <a:lstStyle/>
        <a:p>
          <a:endParaRPr lang="en-IN"/>
        </a:p>
      </dgm:t>
    </dgm:pt>
    <dgm:pt modelId="{3F831D7E-F630-418B-A3FF-B3A478C955D0}" type="sibTrans" cxnId="{05339626-0E57-46C2-AA3C-5022A50C6176}">
      <dgm:prSet/>
      <dgm:spPr/>
      <dgm:t>
        <a:bodyPr/>
        <a:lstStyle/>
        <a:p>
          <a:endParaRPr lang="en-IN"/>
        </a:p>
      </dgm:t>
    </dgm:pt>
    <dgm:pt modelId="{BFC61C20-3510-4F6E-8C03-4DFCB7538714}">
      <dgm:prSet phldrT="[Text]" custT="1"/>
      <dgm:spPr/>
      <dgm:t>
        <a:bodyPr/>
        <a:lstStyle/>
        <a:p>
          <a:r>
            <a:rPr lang="en-US" sz="1800" smtClean="0"/>
            <a:t>On success a non-negative value is returned.</a:t>
          </a:r>
          <a:endParaRPr lang="en-IN" sz="1800" dirty="0"/>
        </a:p>
      </dgm:t>
    </dgm:pt>
    <dgm:pt modelId="{F7F54B50-57E1-4682-9F3B-62D3E416FD1E}" type="parTrans" cxnId="{C5FDD133-25F0-43D4-8C7C-C949E05384C3}">
      <dgm:prSet/>
      <dgm:spPr/>
      <dgm:t>
        <a:bodyPr/>
        <a:lstStyle/>
        <a:p>
          <a:endParaRPr lang="en-IN"/>
        </a:p>
      </dgm:t>
    </dgm:pt>
    <dgm:pt modelId="{B0DF8F18-DC82-48CD-A5FB-3D714E2794D2}" type="sibTrans" cxnId="{C5FDD133-25F0-43D4-8C7C-C949E05384C3}">
      <dgm:prSet/>
      <dgm:spPr/>
      <dgm:t>
        <a:bodyPr/>
        <a:lstStyle/>
        <a:p>
          <a:endParaRPr lang="en-IN"/>
        </a:p>
      </dgm:t>
    </dgm:pt>
    <dgm:pt modelId="{03C91905-6B6B-4DB2-91F2-A47C9D9796BF}">
      <dgm:prSet phldrT="[Text]" custT="1"/>
      <dgm:spPr/>
      <dgm:t>
        <a:bodyPr/>
        <a:lstStyle/>
        <a:p>
          <a:r>
            <a:rPr lang="en-US" sz="1800" b="0" dirty="0" smtClean="0"/>
            <a:t>Reading a string from a file:</a:t>
          </a:r>
          <a:endParaRPr lang="en-IN" sz="1800" b="0" dirty="0"/>
        </a:p>
      </dgm:t>
    </dgm:pt>
    <dgm:pt modelId="{39EA0F8B-272E-4E11-8945-1B0103281591}" type="parTrans" cxnId="{DEBE0863-BC50-46AF-8A4E-62A000B05B5B}">
      <dgm:prSet/>
      <dgm:spPr/>
      <dgm:t>
        <a:bodyPr/>
        <a:lstStyle/>
        <a:p>
          <a:endParaRPr lang="en-IN"/>
        </a:p>
      </dgm:t>
    </dgm:pt>
    <dgm:pt modelId="{BAFFFCEC-A60D-4180-85E3-3BB2A8E9E3FF}" type="sibTrans" cxnId="{DEBE0863-BC50-46AF-8A4E-62A000B05B5B}">
      <dgm:prSet/>
      <dgm:spPr/>
      <dgm:t>
        <a:bodyPr/>
        <a:lstStyle/>
        <a:p>
          <a:endParaRPr lang="en-IN"/>
        </a:p>
      </dgm:t>
    </dgm:pt>
    <dgm:pt modelId="{1136A48A-F454-4F79-9613-57714561379B}">
      <dgm:prSet phldrT="[Text]" custT="1"/>
      <dgm:spPr/>
      <dgm:t>
        <a:bodyPr/>
        <a:lstStyle/>
        <a:p>
          <a:r>
            <a:rPr lang="en-US" sz="1800" smtClean="0"/>
            <a:t>It stops when either (n-1) characters are read, the newline character is read, or the end-of-file is reached, whichever comes first.</a:t>
          </a:r>
          <a:endParaRPr lang="en-IN" sz="1800" dirty="0"/>
        </a:p>
      </dgm:t>
    </dgm:pt>
    <dgm:pt modelId="{2F7C34CD-685A-4187-8C87-63D9F8484F1C}" type="sibTrans" cxnId="{B157FF6E-5B47-4DFD-AD8B-2740E229E0D1}">
      <dgm:prSet/>
      <dgm:spPr/>
      <dgm:t>
        <a:bodyPr/>
        <a:lstStyle/>
        <a:p>
          <a:endParaRPr lang="en-IN"/>
        </a:p>
      </dgm:t>
    </dgm:pt>
    <dgm:pt modelId="{E6C83B23-B376-4913-BD12-7C452A8CE431}" type="parTrans" cxnId="{B157FF6E-5B47-4DFD-AD8B-2740E229E0D1}">
      <dgm:prSet/>
      <dgm:spPr/>
      <dgm:t>
        <a:bodyPr/>
        <a:lstStyle/>
        <a:p>
          <a:endParaRPr lang="en-IN"/>
        </a:p>
      </dgm:t>
    </dgm:pt>
    <dgm:pt modelId="{9CEB9C7A-7DD4-4E8A-9B2D-005F8C6C7968}">
      <dgm:prSet phldrT="[Text]" custT="1"/>
      <dgm:spPr/>
      <dgm:t>
        <a:bodyPr/>
        <a:lstStyle/>
        <a:p>
          <a:r>
            <a:rPr lang="en-US" sz="1800" smtClean="0"/>
            <a:t>Reads a line from the specified stream and stores it into the string pointed to by str.</a:t>
          </a:r>
          <a:endParaRPr lang="en-IN" sz="1800" dirty="0"/>
        </a:p>
      </dgm:t>
    </dgm:pt>
    <dgm:pt modelId="{1A41E8A9-B2E0-47AB-A089-42B808437F12}" type="sibTrans" cxnId="{3375AC32-7099-4388-9254-F0735D946672}">
      <dgm:prSet/>
      <dgm:spPr/>
      <dgm:t>
        <a:bodyPr/>
        <a:lstStyle/>
        <a:p>
          <a:endParaRPr lang="en-IN"/>
        </a:p>
      </dgm:t>
    </dgm:pt>
    <dgm:pt modelId="{479A0BFA-4466-4E22-A3B9-6BC0AA35E141}" type="parTrans" cxnId="{3375AC32-7099-4388-9254-F0735D946672}">
      <dgm:prSet/>
      <dgm:spPr/>
      <dgm:t>
        <a:bodyPr/>
        <a:lstStyle/>
        <a:p>
          <a:endParaRPr lang="en-IN"/>
        </a:p>
      </dgm:t>
    </dgm:pt>
    <dgm:pt modelId="{A46C2372-153F-45F4-A75E-D8C247CD3139}">
      <dgm:prSet phldrT="[Text]" custT="1"/>
      <dgm:spPr/>
      <dgm:t>
        <a:bodyPr/>
        <a:lstStyle/>
        <a:p>
          <a:r>
            <a:rPr lang="en-US" sz="1800" smtClean="0"/>
            <a:t>On error EOF is returned.</a:t>
          </a:r>
          <a:endParaRPr lang="en-IN" sz="1800" dirty="0"/>
        </a:p>
      </dgm:t>
    </dgm:pt>
    <dgm:pt modelId="{D5A76736-892D-41DB-8CB9-311F5B34E223}" type="parTrans" cxnId="{6C6EDB5E-9AF4-4C41-841B-E39FFC8DEE73}">
      <dgm:prSet/>
      <dgm:spPr/>
      <dgm:t>
        <a:bodyPr/>
        <a:lstStyle/>
        <a:p>
          <a:endParaRPr lang="en-IN"/>
        </a:p>
      </dgm:t>
    </dgm:pt>
    <dgm:pt modelId="{20D0C4F0-DA17-4BD6-80D7-C84C870C89F8}" type="sibTrans" cxnId="{6C6EDB5E-9AF4-4C41-841B-E39FFC8DEE73}">
      <dgm:prSet/>
      <dgm:spPr/>
      <dgm:t>
        <a:bodyPr/>
        <a:lstStyle/>
        <a:p>
          <a:endParaRPr lang="en-IN"/>
        </a:p>
      </dgm:t>
    </dgm:pt>
    <dgm:pt modelId="{29D34A54-AE67-4BDC-8A2A-A4988198E230}">
      <dgm:prSet phldrT="[Text]" custT="1"/>
      <dgm:spPr/>
      <dgm:t>
        <a:bodyPr/>
        <a:lstStyle/>
        <a:p>
          <a:r>
            <a:rPr lang="en-US" sz="1800" smtClean="0"/>
            <a:t>The newline character is copied to the string.</a:t>
          </a:r>
          <a:endParaRPr lang="en-IN" sz="1800" dirty="0"/>
        </a:p>
      </dgm:t>
    </dgm:pt>
    <dgm:pt modelId="{AABE148C-D187-4771-A3B3-6229B05C7851}" type="parTrans" cxnId="{EF4DC54B-65C0-4B4D-AE41-946B358C36F1}">
      <dgm:prSet/>
      <dgm:spPr/>
      <dgm:t>
        <a:bodyPr/>
        <a:lstStyle/>
        <a:p>
          <a:endParaRPr lang="en-IN"/>
        </a:p>
      </dgm:t>
    </dgm:pt>
    <dgm:pt modelId="{88DE3C6C-B860-4568-9C13-3F53E7B3F61A}" type="sibTrans" cxnId="{EF4DC54B-65C0-4B4D-AE41-946B358C36F1}">
      <dgm:prSet/>
      <dgm:spPr/>
      <dgm:t>
        <a:bodyPr/>
        <a:lstStyle/>
        <a:p>
          <a:endParaRPr lang="en-IN"/>
        </a:p>
      </dgm:t>
    </dgm:pt>
    <dgm:pt modelId="{0936C4D4-2B67-4B60-BC86-7DEBCA5C2893}">
      <dgm:prSet custT="1"/>
      <dgm:spPr/>
      <dgm:t>
        <a:bodyPr/>
        <a:lstStyle/>
        <a:p>
          <a:r>
            <a:rPr lang="en-US" sz="1800" smtClean="0"/>
            <a:t>A null character is appended to the end of the string.</a:t>
          </a:r>
          <a:endParaRPr lang="en-US" sz="1800" dirty="0"/>
        </a:p>
      </dgm:t>
    </dgm:pt>
    <dgm:pt modelId="{A7A213E0-EC94-4C67-AEC0-01107AC28AA9}" type="parTrans" cxnId="{DB75A967-60B4-4652-86BA-6B130AF9D1D7}">
      <dgm:prSet/>
      <dgm:spPr/>
      <dgm:t>
        <a:bodyPr/>
        <a:lstStyle/>
        <a:p>
          <a:endParaRPr lang="en-IN"/>
        </a:p>
      </dgm:t>
    </dgm:pt>
    <dgm:pt modelId="{8181B5FA-2CFF-4A1C-8F24-7BDD13A89CF9}" type="sibTrans" cxnId="{DB75A967-60B4-4652-86BA-6B130AF9D1D7}">
      <dgm:prSet/>
      <dgm:spPr/>
      <dgm:t>
        <a:bodyPr/>
        <a:lstStyle/>
        <a:p>
          <a:endParaRPr lang="en-IN"/>
        </a:p>
      </dgm:t>
    </dgm:pt>
    <dgm:pt modelId="{340210E1-96A9-4A04-AFCC-24009FF1558E}">
      <dgm:prSet custT="1"/>
      <dgm:spPr/>
      <dgm:t>
        <a:bodyPr/>
        <a:lstStyle/>
        <a:p>
          <a:r>
            <a:rPr lang="en-US" sz="1800" smtClean="0"/>
            <a:t>On success a pointer to the string is returned.</a:t>
          </a:r>
          <a:endParaRPr lang="en-US" sz="1800" dirty="0"/>
        </a:p>
      </dgm:t>
    </dgm:pt>
    <dgm:pt modelId="{867E642D-65AB-4B69-B32B-D87830664362}" type="parTrans" cxnId="{5EE68CB4-C952-4446-AF4B-081EACDFEB63}">
      <dgm:prSet/>
      <dgm:spPr/>
      <dgm:t>
        <a:bodyPr/>
        <a:lstStyle/>
        <a:p>
          <a:endParaRPr lang="en-IN"/>
        </a:p>
      </dgm:t>
    </dgm:pt>
    <dgm:pt modelId="{26070EAE-A267-419C-B9F8-77903C81C121}" type="sibTrans" cxnId="{5EE68CB4-C952-4446-AF4B-081EACDFEB63}">
      <dgm:prSet/>
      <dgm:spPr/>
      <dgm:t>
        <a:bodyPr/>
        <a:lstStyle/>
        <a:p>
          <a:endParaRPr lang="en-IN"/>
        </a:p>
      </dgm:t>
    </dgm:pt>
    <dgm:pt modelId="{78EEEF0C-1117-40EA-9B32-06ACB17CBD43}">
      <dgm:prSet custT="1"/>
      <dgm:spPr/>
      <dgm:t>
        <a:bodyPr/>
        <a:lstStyle/>
        <a:p>
          <a:r>
            <a:rPr lang="en-US" sz="1800" smtClean="0"/>
            <a:t>On error a null pointer is returned.</a:t>
          </a:r>
          <a:endParaRPr lang="en-US" sz="1800" dirty="0"/>
        </a:p>
      </dgm:t>
    </dgm:pt>
    <dgm:pt modelId="{25DC5600-413F-4DBB-A95F-6F2817D9DFEE}" type="parTrans" cxnId="{D01296C5-A00C-493C-9118-A4ACF7E519F3}">
      <dgm:prSet/>
      <dgm:spPr/>
      <dgm:t>
        <a:bodyPr/>
        <a:lstStyle/>
        <a:p>
          <a:endParaRPr lang="en-IN"/>
        </a:p>
      </dgm:t>
    </dgm:pt>
    <dgm:pt modelId="{9D7AFD66-1E2D-46B2-B0F2-EE7AA06F2237}" type="sibTrans" cxnId="{D01296C5-A00C-493C-9118-A4ACF7E519F3}">
      <dgm:prSet/>
      <dgm:spPr/>
      <dgm:t>
        <a:bodyPr/>
        <a:lstStyle/>
        <a:p>
          <a:endParaRPr lang="en-IN"/>
        </a:p>
      </dgm:t>
    </dgm:pt>
    <dgm:pt modelId="{76353A32-3C3E-4F7C-ACD3-515B16320CC9}" type="pres">
      <dgm:prSet presAssocID="{95F36A9C-77DC-4876-A8DF-596148CA2F80}" presName="Name0" presStyleCnt="0">
        <dgm:presLayoutVars>
          <dgm:dir/>
          <dgm:animLvl val="lvl"/>
          <dgm:resizeHandles val="exact"/>
        </dgm:presLayoutVars>
      </dgm:prSet>
      <dgm:spPr/>
      <dgm:t>
        <a:bodyPr/>
        <a:lstStyle/>
        <a:p>
          <a:endParaRPr lang="en-US"/>
        </a:p>
      </dgm:t>
    </dgm:pt>
    <dgm:pt modelId="{2E587295-489F-46B4-9BE8-71BC1D4A256A}" type="pres">
      <dgm:prSet presAssocID="{27B474C5-2E3E-40BC-99FD-C7382F7887E4}" presName="composite" presStyleCnt="0"/>
      <dgm:spPr/>
      <dgm:t>
        <a:bodyPr/>
        <a:lstStyle/>
        <a:p>
          <a:endParaRPr lang="en-US"/>
        </a:p>
      </dgm:t>
    </dgm:pt>
    <dgm:pt modelId="{2626D9CB-0D64-463F-8437-D0B2732FE0AA}" type="pres">
      <dgm:prSet presAssocID="{27B474C5-2E3E-40BC-99FD-C7382F7887E4}" presName="parTx" presStyleLbl="alignNode1" presStyleIdx="0" presStyleCnt="2" custLinFactX="14001" custLinFactNeighborX="100000" custLinFactNeighborY="-17298">
        <dgm:presLayoutVars>
          <dgm:chMax val="0"/>
          <dgm:chPref val="0"/>
          <dgm:bulletEnabled val="1"/>
        </dgm:presLayoutVars>
      </dgm:prSet>
      <dgm:spPr/>
      <dgm:t>
        <a:bodyPr/>
        <a:lstStyle/>
        <a:p>
          <a:endParaRPr lang="en-IN"/>
        </a:p>
      </dgm:t>
    </dgm:pt>
    <dgm:pt modelId="{A77B3865-3627-45F0-AB91-4096454E8130}" type="pres">
      <dgm:prSet presAssocID="{27B474C5-2E3E-40BC-99FD-C7382F7887E4}" presName="desTx" presStyleLbl="alignAccFollowNode1" presStyleIdx="0" presStyleCnt="2" custScaleY="84492" custLinFactX="14856" custLinFactNeighborX="100000" custLinFactNeighborY="-12131">
        <dgm:presLayoutVars>
          <dgm:bulletEnabled val="1"/>
        </dgm:presLayoutVars>
      </dgm:prSet>
      <dgm:spPr/>
      <dgm:t>
        <a:bodyPr/>
        <a:lstStyle/>
        <a:p>
          <a:endParaRPr lang="en-IN"/>
        </a:p>
      </dgm:t>
    </dgm:pt>
    <dgm:pt modelId="{768EA05F-12F2-4436-8045-FBA973135559}" type="pres">
      <dgm:prSet presAssocID="{E20E2442-4EB0-42B9-9266-3663D69E77EC}" presName="space" presStyleCnt="0"/>
      <dgm:spPr/>
      <dgm:t>
        <a:bodyPr/>
        <a:lstStyle/>
        <a:p>
          <a:endParaRPr lang="en-US"/>
        </a:p>
      </dgm:t>
    </dgm:pt>
    <dgm:pt modelId="{85ECCFD0-246D-4C96-84AE-3E9D1BF74858}" type="pres">
      <dgm:prSet presAssocID="{03C91905-6B6B-4DB2-91F2-A47C9D9796BF}" presName="composite" presStyleCnt="0"/>
      <dgm:spPr/>
      <dgm:t>
        <a:bodyPr/>
        <a:lstStyle/>
        <a:p>
          <a:endParaRPr lang="en-US"/>
        </a:p>
      </dgm:t>
    </dgm:pt>
    <dgm:pt modelId="{97A1D5CF-8A84-477D-9D4D-AA82567651ED}" type="pres">
      <dgm:prSet presAssocID="{03C91905-6B6B-4DB2-91F2-A47C9D9796BF}" presName="parTx" presStyleLbl="alignNode1" presStyleIdx="1" presStyleCnt="2" custLinFactX="-13087" custLinFactNeighborX="-100000" custLinFactNeighborY="-1986">
        <dgm:presLayoutVars>
          <dgm:chMax val="0"/>
          <dgm:chPref val="0"/>
          <dgm:bulletEnabled val="1"/>
        </dgm:presLayoutVars>
      </dgm:prSet>
      <dgm:spPr/>
      <dgm:t>
        <a:bodyPr/>
        <a:lstStyle/>
        <a:p>
          <a:endParaRPr lang="en-IN"/>
        </a:p>
      </dgm:t>
    </dgm:pt>
    <dgm:pt modelId="{3ED37AA2-33EC-4507-84B1-63C9F38A5BA9}" type="pres">
      <dgm:prSet presAssocID="{03C91905-6B6B-4DB2-91F2-A47C9D9796BF}" presName="desTx" presStyleLbl="alignAccFollowNode1" presStyleIdx="1" presStyleCnt="2" custLinFactX="-13087" custLinFactNeighborX="-100000" custLinFactNeighborY="-500">
        <dgm:presLayoutVars>
          <dgm:bulletEnabled val="1"/>
        </dgm:presLayoutVars>
      </dgm:prSet>
      <dgm:spPr/>
      <dgm:t>
        <a:bodyPr/>
        <a:lstStyle/>
        <a:p>
          <a:endParaRPr lang="en-IN"/>
        </a:p>
      </dgm:t>
    </dgm:pt>
  </dgm:ptLst>
  <dgm:cxnLst>
    <dgm:cxn modelId="{8B091806-B016-4AFF-BE9B-57DBA4716DB9}" type="presOf" srcId="{78EEEF0C-1117-40EA-9B32-06ACB17CBD43}" destId="{3ED37AA2-33EC-4507-84B1-63C9F38A5BA9}" srcOrd="0" destOrd="5" presId="urn:microsoft.com/office/officeart/2005/8/layout/hList1"/>
    <dgm:cxn modelId="{6C6EDB5E-9AF4-4C41-841B-E39FFC8DEE73}" srcId="{27B474C5-2E3E-40BC-99FD-C7382F7887E4}" destId="{A46C2372-153F-45F4-A75E-D8C247CD3139}" srcOrd="2" destOrd="0" parTransId="{D5A76736-892D-41DB-8CB9-311F5B34E223}" sibTransId="{20D0C4F0-DA17-4BD6-80D7-C84C870C89F8}"/>
    <dgm:cxn modelId="{EF4DC54B-65C0-4B4D-AE41-946B358C36F1}" srcId="{03C91905-6B6B-4DB2-91F2-A47C9D9796BF}" destId="{29D34A54-AE67-4BDC-8A2A-A4988198E230}" srcOrd="2" destOrd="0" parTransId="{AABE148C-D187-4771-A3B3-6229B05C7851}" sibTransId="{88DE3C6C-B860-4568-9C13-3F53E7B3F61A}"/>
    <dgm:cxn modelId="{09748896-EBD2-43BE-93F3-E02E2662384A}" type="presOf" srcId="{9C159674-E73F-4B1E-B759-293EDC6FFDE4}" destId="{A77B3865-3627-45F0-AB91-4096454E8130}" srcOrd="0" destOrd="0" presId="urn:microsoft.com/office/officeart/2005/8/layout/hList1"/>
    <dgm:cxn modelId="{52F36D2C-001C-49E3-9A9D-A017BDB4970A}" type="presOf" srcId="{1136A48A-F454-4F79-9613-57714561379B}" destId="{3ED37AA2-33EC-4507-84B1-63C9F38A5BA9}" srcOrd="0" destOrd="1" presId="urn:microsoft.com/office/officeart/2005/8/layout/hList1"/>
    <dgm:cxn modelId="{DEBE0863-BC50-46AF-8A4E-62A000B05B5B}" srcId="{95F36A9C-77DC-4876-A8DF-596148CA2F80}" destId="{03C91905-6B6B-4DB2-91F2-A47C9D9796BF}" srcOrd="1" destOrd="0" parTransId="{39EA0F8B-272E-4E11-8945-1B0103281591}" sibTransId="{BAFFFCEC-A60D-4180-85E3-3BB2A8E9E3FF}"/>
    <dgm:cxn modelId="{C5FDD133-25F0-43D4-8C7C-C949E05384C3}" srcId="{27B474C5-2E3E-40BC-99FD-C7382F7887E4}" destId="{BFC61C20-3510-4F6E-8C03-4DFCB7538714}" srcOrd="1" destOrd="0" parTransId="{F7F54B50-57E1-4682-9F3B-62D3E416FD1E}" sibTransId="{B0DF8F18-DC82-48CD-A5FB-3D714E2794D2}"/>
    <dgm:cxn modelId="{2771BA22-341D-46E8-B64E-E0CC5E225DBC}" srcId="{95F36A9C-77DC-4876-A8DF-596148CA2F80}" destId="{27B474C5-2E3E-40BC-99FD-C7382F7887E4}" srcOrd="0" destOrd="0" parTransId="{79141322-1C85-487C-A8B8-39F1CE778C2E}" sibTransId="{E20E2442-4EB0-42B9-9266-3663D69E77EC}"/>
    <dgm:cxn modelId="{C8E03460-9C45-4BA1-A05C-615CD0F1858E}" type="presOf" srcId="{27B474C5-2E3E-40BC-99FD-C7382F7887E4}" destId="{2626D9CB-0D64-463F-8437-D0B2732FE0AA}" srcOrd="0" destOrd="0" presId="urn:microsoft.com/office/officeart/2005/8/layout/hList1"/>
    <dgm:cxn modelId="{3375AC32-7099-4388-9254-F0735D946672}" srcId="{03C91905-6B6B-4DB2-91F2-A47C9D9796BF}" destId="{9CEB9C7A-7DD4-4E8A-9B2D-005F8C6C7968}" srcOrd="0" destOrd="0" parTransId="{479A0BFA-4466-4E22-A3B9-6BC0AA35E141}" sibTransId="{1A41E8A9-B2E0-47AB-A089-42B808437F12}"/>
    <dgm:cxn modelId="{5EE68CB4-C952-4446-AF4B-081EACDFEB63}" srcId="{03C91905-6B6B-4DB2-91F2-A47C9D9796BF}" destId="{340210E1-96A9-4A04-AFCC-24009FF1558E}" srcOrd="4" destOrd="0" parTransId="{867E642D-65AB-4B69-B32B-D87830664362}" sibTransId="{26070EAE-A267-419C-B9F8-77903C81C121}"/>
    <dgm:cxn modelId="{D01296C5-A00C-493C-9118-A4ACF7E519F3}" srcId="{03C91905-6B6B-4DB2-91F2-A47C9D9796BF}" destId="{78EEEF0C-1117-40EA-9B32-06ACB17CBD43}" srcOrd="5" destOrd="0" parTransId="{25DC5600-413F-4DBB-A95F-6F2817D9DFEE}" sibTransId="{9D7AFD66-1E2D-46B2-B0F2-EE7AA06F2237}"/>
    <dgm:cxn modelId="{9A0B99BA-8A73-4FA0-97A2-D092C97FBDDF}" type="presOf" srcId="{95F36A9C-77DC-4876-A8DF-596148CA2F80}" destId="{76353A32-3C3E-4F7C-ACD3-515B16320CC9}" srcOrd="0" destOrd="0" presId="urn:microsoft.com/office/officeart/2005/8/layout/hList1"/>
    <dgm:cxn modelId="{DB75A967-60B4-4652-86BA-6B130AF9D1D7}" srcId="{03C91905-6B6B-4DB2-91F2-A47C9D9796BF}" destId="{0936C4D4-2B67-4B60-BC86-7DEBCA5C2893}" srcOrd="3" destOrd="0" parTransId="{A7A213E0-EC94-4C67-AEC0-01107AC28AA9}" sibTransId="{8181B5FA-2CFF-4A1C-8F24-7BDD13A89CF9}"/>
    <dgm:cxn modelId="{05339626-0E57-46C2-AA3C-5022A50C6176}" srcId="{27B474C5-2E3E-40BC-99FD-C7382F7887E4}" destId="{9C159674-E73F-4B1E-B759-293EDC6FFDE4}" srcOrd="0" destOrd="0" parTransId="{9E7A8C7D-417E-45CA-A404-923B85B82466}" sibTransId="{3F831D7E-F630-418B-A3FF-B3A478C955D0}"/>
    <dgm:cxn modelId="{A8ECE9D2-24DD-4B5A-926D-6CDB0C657E04}" type="presOf" srcId="{9CEB9C7A-7DD4-4E8A-9B2D-005F8C6C7968}" destId="{3ED37AA2-33EC-4507-84B1-63C9F38A5BA9}" srcOrd="0" destOrd="0" presId="urn:microsoft.com/office/officeart/2005/8/layout/hList1"/>
    <dgm:cxn modelId="{7B942DD6-2D76-4D75-91C0-D16778C4506C}" type="presOf" srcId="{29D34A54-AE67-4BDC-8A2A-A4988198E230}" destId="{3ED37AA2-33EC-4507-84B1-63C9F38A5BA9}" srcOrd="0" destOrd="2" presId="urn:microsoft.com/office/officeart/2005/8/layout/hList1"/>
    <dgm:cxn modelId="{64E366AD-3D8C-4621-8C62-D83369305788}" type="presOf" srcId="{A46C2372-153F-45F4-A75E-D8C247CD3139}" destId="{A77B3865-3627-45F0-AB91-4096454E8130}" srcOrd="0" destOrd="2" presId="urn:microsoft.com/office/officeart/2005/8/layout/hList1"/>
    <dgm:cxn modelId="{21C13B4A-5B48-452A-85C8-64FB3F0B0DF1}" type="presOf" srcId="{340210E1-96A9-4A04-AFCC-24009FF1558E}" destId="{3ED37AA2-33EC-4507-84B1-63C9F38A5BA9}" srcOrd="0" destOrd="4" presId="urn:microsoft.com/office/officeart/2005/8/layout/hList1"/>
    <dgm:cxn modelId="{A56BAB40-E8C5-43D0-8D29-BE7E9553C83E}" type="presOf" srcId="{0936C4D4-2B67-4B60-BC86-7DEBCA5C2893}" destId="{3ED37AA2-33EC-4507-84B1-63C9F38A5BA9}" srcOrd="0" destOrd="3" presId="urn:microsoft.com/office/officeart/2005/8/layout/hList1"/>
    <dgm:cxn modelId="{B157FF6E-5B47-4DFD-AD8B-2740E229E0D1}" srcId="{03C91905-6B6B-4DB2-91F2-A47C9D9796BF}" destId="{1136A48A-F454-4F79-9613-57714561379B}" srcOrd="1" destOrd="0" parTransId="{E6C83B23-B376-4913-BD12-7C452A8CE431}" sibTransId="{2F7C34CD-685A-4187-8C87-63D9F8484F1C}"/>
    <dgm:cxn modelId="{26AAE2C9-5649-4463-8B40-94E20D7F88EA}" type="presOf" srcId="{03C91905-6B6B-4DB2-91F2-A47C9D9796BF}" destId="{97A1D5CF-8A84-477D-9D4D-AA82567651ED}" srcOrd="0" destOrd="0" presId="urn:microsoft.com/office/officeart/2005/8/layout/hList1"/>
    <dgm:cxn modelId="{E2F13B65-F4A7-46C4-BA8D-F8A2C75B12AF}" type="presOf" srcId="{BFC61C20-3510-4F6E-8C03-4DFCB7538714}" destId="{A77B3865-3627-45F0-AB91-4096454E8130}" srcOrd="0" destOrd="1" presId="urn:microsoft.com/office/officeart/2005/8/layout/hList1"/>
    <dgm:cxn modelId="{10D6A825-FC3A-40B0-8FCE-297B1937612D}" type="presParOf" srcId="{76353A32-3C3E-4F7C-ACD3-515B16320CC9}" destId="{2E587295-489F-46B4-9BE8-71BC1D4A256A}" srcOrd="0" destOrd="0" presId="urn:microsoft.com/office/officeart/2005/8/layout/hList1"/>
    <dgm:cxn modelId="{B33AB441-53E4-4365-90CA-F2EF6FC92CF8}" type="presParOf" srcId="{2E587295-489F-46B4-9BE8-71BC1D4A256A}" destId="{2626D9CB-0D64-463F-8437-D0B2732FE0AA}" srcOrd="0" destOrd="0" presId="urn:microsoft.com/office/officeart/2005/8/layout/hList1"/>
    <dgm:cxn modelId="{10CC023D-9CAF-471A-9EFB-E33606C16535}" type="presParOf" srcId="{2E587295-489F-46B4-9BE8-71BC1D4A256A}" destId="{A77B3865-3627-45F0-AB91-4096454E8130}" srcOrd="1" destOrd="0" presId="urn:microsoft.com/office/officeart/2005/8/layout/hList1"/>
    <dgm:cxn modelId="{0EB80974-024F-4D6D-8E75-5E915D9C3322}" type="presParOf" srcId="{76353A32-3C3E-4F7C-ACD3-515B16320CC9}" destId="{768EA05F-12F2-4436-8045-FBA973135559}" srcOrd="1" destOrd="0" presId="urn:microsoft.com/office/officeart/2005/8/layout/hList1"/>
    <dgm:cxn modelId="{A2B8CBFA-B95D-4839-8032-43E029409F9D}" type="presParOf" srcId="{76353A32-3C3E-4F7C-ACD3-515B16320CC9}" destId="{85ECCFD0-246D-4C96-84AE-3E9D1BF74858}" srcOrd="2" destOrd="0" presId="urn:microsoft.com/office/officeart/2005/8/layout/hList1"/>
    <dgm:cxn modelId="{D291377F-27AA-4837-82C2-299E3BC85B7C}" type="presParOf" srcId="{85ECCFD0-246D-4C96-84AE-3E9D1BF74858}" destId="{97A1D5CF-8A84-477D-9D4D-AA82567651ED}" srcOrd="0" destOrd="0" presId="urn:microsoft.com/office/officeart/2005/8/layout/hList1"/>
    <dgm:cxn modelId="{2B5EA58A-04D7-47C9-9A20-9E36EDFA185C}" type="presParOf" srcId="{85ECCFD0-246D-4C96-84AE-3E9D1BF74858}" destId="{3ED37AA2-33EC-4507-84B1-63C9F38A5B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9F7009-06A9-4D68-A91E-36B7B098F3E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125D51B7-3402-4DEE-A65A-2AA49E455AC4}">
      <dgm:prSet phldrT="[Text]" custT="1"/>
      <dgm:spPr/>
      <dgm:t>
        <a:bodyPr/>
        <a:lstStyle/>
        <a:p>
          <a:r>
            <a:rPr lang="en-US" sz="1800" b="0" smtClean="0"/>
            <a:t>Writing integer into a file:</a:t>
          </a:r>
          <a:endParaRPr lang="en-IN" sz="1800" b="0" dirty="0"/>
        </a:p>
      </dgm:t>
    </dgm:pt>
    <dgm:pt modelId="{9C203B61-03B5-4998-9145-5184AEE8D36A}" type="parTrans" cxnId="{A651A879-C715-4B55-B398-1E550E690FE7}">
      <dgm:prSet/>
      <dgm:spPr/>
      <dgm:t>
        <a:bodyPr/>
        <a:lstStyle/>
        <a:p>
          <a:endParaRPr lang="en-IN"/>
        </a:p>
      </dgm:t>
    </dgm:pt>
    <dgm:pt modelId="{B1D7A68E-9FB0-4EEF-927C-F1B5B68A0868}" type="sibTrans" cxnId="{A651A879-C715-4B55-B398-1E550E690FE7}">
      <dgm:prSet/>
      <dgm:spPr/>
      <dgm:t>
        <a:bodyPr/>
        <a:lstStyle/>
        <a:p>
          <a:endParaRPr lang="en-IN"/>
        </a:p>
      </dgm:t>
    </dgm:pt>
    <dgm:pt modelId="{CC5C1C99-35E2-4EFC-8D12-8533C1751194}">
      <dgm:prSet phldrT="[Text]" custT="1"/>
      <dgm:spPr/>
      <dgm:t>
        <a:bodyPr/>
        <a:lstStyle/>
        <a:p>
          <a:r>
            <a:rPr lang="en-US" sz="1800" smtClean="0"/>
            <a:t>The function used is putw().</a:t>
          </a:r>
          <a:endParaRPr lang="en-IN" sz="1800" dirty="0"/>
        </a:p>
      </dgm:t>
    </dgm:pt>
    <dgm:pt modelId="{A89F1FBB-0A47-4F75-BF8B-B1BA04DD2808}" type="parTrans" cxnId="{45307EA5-F424-4894-8ACF-86624765DE49}">
      <dgm:prSet/>
      <dgm:spPr/>
      <dgm:t>
        <a:bodyPr/>
        <a:lstStyle/>
        <a:p>
          <a:endParaRPr lang="en-IN"/>
        </a:p>
      </dgm:t>
    </dgm:pt>
    <dgm:pt modelId="{185B24A4-8FB5-4843-BD1F-F1AF85EB43D8}" type="sibTrans" cxnId="{45307EA5-F424-4894-8ACF-86624765DE49}">
      <dgm:prSet/>
      <dgm:spPr/>
      <dgm:t>
        <a:bodyPr/>
        <a:lstStyle/>
        <a:p>
          <a:endParaRPr lang="en-IN"/>
        </a:p>
      </dgm:t>
    </dgm:pt>
    <dgm:pt modelId="{30248C71-003A-44E1-A448-8551D38A6CFF}">
      <dgm:prSet phldrT="[Text]" custT="1"/>
      <dgm:spPr/>
      <dgm:t>
        <a:bodyPr/>
        <a:lstStyle/>
        <a:p>
          <a:r>
            <a:rPr lang="en-US" sz="1800" smtClean="0"/>
            <a:t>Writes an integer to a file. </a:t>
          </a:r>
          <a:endParaRPr lang="en-IN" sz="1800" dirty="0"/>
        </a:p>
      </dgm:t>
    </dgm:pt>
    <dgm:pt modelId="{74DF4560-604D-4109-A00D-022494C11A84}" type="parTrans" cxnId="{0488C7CD-4FA3-4B60-9111-7A27DAB86980}">
      <dgm:prSet/>
      <dgm:spPr/>
      <dgm:t>
        <a:bodyPr/>
        <a:lstStyle/>
        <a:p>
          <a:endParaRPr lang="en-IN"/>
        </a:p>
      </dgm:t>
    </dgm:pt>
    <dgm:pt modelId="{A98A86C2-3F59-4BB6-81C8-4FF05D512DD3}" type="sibTrans" cxnId="{0488C7CD-4FA3-4B60-9111-7A27DAB86980}">
      <dgm:prSet/>
      <dgm:spPr/>
      <dgm:t>
        <a:bodyPr/>
        <a:lstStyle/>
        <a:p>
          <a:endParaRPr lang="en-IN"/>
        </a:p>
      </dgm:t>
    </dgm:pt>
    <dgm:pt modelId="{427BEACD-B5FF-4756-9B8A-186C800CC81A}">
      <dgm:prSet phldrT="[Text]" custT="1"/>
      <dgm:spPr/>
      <dgm:t>
        <a:bodyPr/>
        <a:lstStyle/>
        <a:p>
          <a:r>
            <a:rPr lang="en-US" sz="1800" b="0" dirty="0" smtClean="0"/>
            <a:t>Reading integer from a file:</a:t>
          </a:r>
          <a:endParaRPr lang="en-IN" sz="1800" b="0" dirty="0"/>
        </a:p>
      </dgm:t>
    </dgm:pt>
    <dgm:pt modelId="{686E9103-7949-4F33-AC21-9D2DE5E80DF7}" type="parTrans" cxnId="{F113D17D-FF55-4B0A-9FC6-8F31A5DB4EE1}">
      <dgm:prSet/>
      <dgm:spPr/>
      <dgm:t>
        <a:bodyPr/>
        <a:lstStyle/>
        <a:p>
          <a:endParaRPr lang="en-IN"/>
        </a:p>
      </dgm:t>
    </dgm:pt>
    <dgm:pt modelId="{0803FC71-F833-4AB4-B07B-B22EA23CBB14}" type="sibTrans" cxnId="{F113D17D-FF55-4B0A-9FC6-8F31A5DB4EE1}">
      <dgm:prSet/>
      <dgm:spPr/>
      <dgm:t>
        <a:bodyPr/>
        <a:lstStyle/>
        <a:p>
          <a:endParaRPr lang="en-IN"/>
        </a:p>
      </dgm:t>
    </dgm:pt>
    <dgm:pt modelId="{9C8C3453-7A16-4ADC-A2C8-6A3205A51AF4}">
      <dgm:prSet phldrT="[Text]" custT="1"/>
      <dgm:spPr/>
      <dgm:t>
        <a:bodyPr/>
        <a:lstStyle/>
        <a:p>
          <a:r>
            <a:rPr lang="en-US" sz="1800" smtClean="0"/>
            <a:t>The function used is getw().</a:t>
          </a:r>
          <a:endParaRPr lang="en-IN" sz="1800" dirty="0"/>
        </a:p>
      </dgm:t>
    </dgm:pt>
    <dgm:pt modelId="{1F27D38F-B694-4684-9158-201F5D22D727}" type="parTrans" cxnId="{1D48FC84-1FC8-4362-BF88-BDFC2227BF50}">
      <dgm:prSet/>
      <dgm:spPr/>
      <dgm:t>
        <a:bodyPr/>
        <a:lstStyle/>
        <a:p>
          <a:endParaRPr lang="en-IN"/>
        </a:p>
      </dgm:t>
    </dgm:pt>
    <dgm:pt modelId="{2D88300C-6B38-480E-9D61-FB16F2686483}" type="sibTrans" cxnId="{1D48FC84-1FC8-4362-BF88-BDFC2227BF50}">
      <dgm:prSet/>
      <dgm:spPr/>
      <dgm:t>
        <a:bodyPr/>
        <a:lstStyle/>
        <a:p>
          <a:endParaRPr lang="en-IN"/>
        </a:p>
      </dgm:t>
    </dgm:pt>
    <dgm:pt modelId="{367326CE-1071-48AC-953B-9CC6BF5E17D6}">
      <dgm:prSet phldrT="[Text]" custT="1"/>
      <dgm:spPr/>
      <dgm:t>
        <a:bodyPr/>
        <a:lstStyle/>
        <a:p>
          <a:r>
            <a:rPr lang="en-US" sz="1800" smtClean="0"/>
            <a:t>On success a nonnegative value is returned.</a:t>
          </a:r>
          <a:endParaRPr lang="en-IN" sz="1800" dirty="0"/>
        </a:p>
      </dgm:t>
    </dgm:pt>
    <dgm:pt modelId="{11C92DC3-3DDA-4FCF-98F7-30A5D315BDE9}" type="parTrans" cxnId="{82D440F6-2ECF-49E0-AED0-2BE74109D0F8}">
      <dgm:prSet/>
      <dgm:spPr/>
      <dgm:t>
        <a:bodyPr/>
        <a:lstStyle/>
        <a:p>
          <a:endParaRPr lang="en-IN"/>
        </a:p>
      </dgm:t>
    </dgm:pt>
    <dgm:pt modelId="{262B0683-036A-414A-98E1-38919E425D08}" type="sibTrans" cxnId="{82D440F6-2ECF-49E0-AED0-2BE74109D0F8}">
      <dgm:prSet/>
      <dgm:spPr/>
      <dgm:t>
        <a:bodyPr/>
        <a:lstStyle/>
        <a:p>
          <a:endParaRPr lang="en-IN"/>
        </a:p>
      </dgm:t>
    </dgm:pt>
    <dgm:pt modelId="{17242FF8-B0A3-4CD1-A836-8F918CDAADE4}">
      <dgm:prSet phldrT="[Text]" custT="1"/>
      <dgm:spPr/>
      <dgm:t>
        <a:bodyPr/>
        <a:lstStyle/>
        <a:p>
          <a:r>
            <a:rPr lang="en-US" sz="1800" smtClean="0"/>
            <a:t>On error EOF is returned.</a:t>
          </a:r>
          <a:endParaRPr lang="en-IN" sz="1800" dirty="0"/>
        </a:p>
      </dgm:t>
    </dgm:pt>
    <dgm:pt modelId="{3161F9C6-BC61-42AC-BB05-0459B592F469}" type="parTrans" cxnId="{F523F411-B247-41DE-9A27-12E5E45C8111}">
      <dgm:prSet/>
      <dgm:spPr/>
      <dgm:t>
        <a:bodyPr/>
        <a:lstStyle/>
        <a:p>
          <a:endParaRPr lang="en-IN"/>
        </a:p>
      </dgm:t>
    </dgm:pt>
    <dgm:pt modelId="{22444512-F33D-4A6B-92FF-B8A5FF301FE8}" type="sibTrans" cxnId="{F523F411-B247-41DE-9A27-12E5E45C8111}">
      <dgm:prSet/>
      <dgm:spPr/>
      <dgm:t>
        <a:bodyPr/>
        <a:lstStyle/>
        <a:p>
          <a:endParaRPr lang="en-IN"/>
        </a:p>
      </dgm:t>
    </dgm:pt>
    <dgm:pt modelId="{D3AA3742-0AA2-465B-B616-9C30143C773A}">
      <dgm:prSet phldrT="[Text]" custT="1"/>
      <dgm:spPr/>
      <dgm:t>
        <a:bodyPr/>
        <a:lstStyle/>
        <a:p>
          <a:r>
            <a:rPr lang="en-US" sz="1800" smtClean="0"/>
            <a:t>Reads an integer from the file and assign it to the program defined numeric variable specified at the left hand side.</a:t>
          </a:r>
          <a:endParaRPr lang="en-IN" sz="1800" dirty="0"/>
        </a:p>
      </dgm:t>
    </dgm:pt>
    <dgm:pt modelId="{723A6EA8-AED2-4604-B67B-8D84C2D551DA}" type="sibTrans" cxnId="{A0E5AA6B-0276-4EA6-BF33-510B0865EEF4}">
      <dgm:prSet/>
      <dgm:spPr/>
      <dgm:t>
        <a:bodyPr/>
        <a:lstStyle/>
        <a:p>
          <a:endParaRPr lang="en-IN"/>
        </a:p>
      </dgm:t>
    </dgm:pt>
    <dgm:pt modelId="{2E7DD2A3-49EA-45A2-8C5C-F4FCC792D78B}" type="parTrans" cxnId="{A0E5AA6B-0276-4EA6-BF33-510B0865EEF4}">
      <dgm:prSet/>
      <dgm:spPr/>
      <dgm:t>
        <a:bodyPr/>
        <a:lstStyle/>
        <a:p>
          <a:endParaRPr lang="en-IN"/>
        </a:p>
      </dgm:t>
    </dgm:pt>
    <dgm:pt modelId="{89882981-376C-436C-B7C8-4FEA8567724F}" type="pres">
      <dgm:prSet presAssocID="{DF9F7009-06A9-4D68-A91E-36B7B098F3EB}" presName="Name0" presStyleCnt="0">
        <dgm:presLayoutVars>
          <dgm:dir/>
          <dgm:animLvl val="lvl"/>
          <dgm:resizeHandles val="exact"/>
        </dgm:presLayoutVars>
      </dgm:prSet>
      <dgm:spPr/>
      <dgm:t>
        <a:bodyPr/>
        <a:lstStyle/>
        <a:p>
          <a:endParaRPr lang="en-US"/>
        </a:p>
      </dgm:t>
    </dgm:pt>
    <dgm:pt modelId="{8F3C6B2A-37BA-4C45-8B2B-7CB0BE54DCEF}" type="pres">
      <dgm:prSet presAssocID="{125D51B7-3402-4DEE-A65A-2AA49E455AC4}" presName="composite" presStyleCnt="0"/>
      <dgm:spPr/>
      <dgm:t>
        <a:bodyPr/>
        <a:lstStyle/>
        <a:p>
          <a:endParaRPr lang="en-US"/>
        </a:p>
      </dgm:t>
    </dgm:pt>
    <dgm:pt modelId="{4F9860D2-DE3C-4BC1-8129-33E60823E152}" type="pres">
      <dgm:prSet presAssocID="{125D51B7-3402-4DEE-A65A-2AA49E455AC4}" presName="parTx" presStyleLbl="alignNode1" presStyleIdx="0" presStyleCnt="2" custScaleY="100000">
        <dgm:presLayoutVars>
          <dgm:chMax val="0"/>
          <dgm:chPref val="0"/>
          <dgm:bulletEnabled val="1"/>
        </dgm:presLayoutVars>
      </dgm:prSet>
      <dgm:spPr/>
      <dgm:t>
        <a:bodyPr/>
        <a:lstStyle/>
        <a:p>
          <a:endParaRPr lang="en-IN"/>
        </a:p>
      </dgm:t>
    </dgm:pt>
    <dgm:pt modelId="{4EB3CE08-2642-4F82-982B-A41BA664AFF1}" type="pres">
      <dgm:prSet presAssocID="{125D51B7-3402-4DEE-A65A-2AA49E455AC4}" presName="desTx" presStyleLbl="alignAccFollowNode1" presStyleIdx="0" presStyleCnt="2">
        <dgm:presLayoutVars>
          <dgm:bulletEnabled val="1"/>
        </dgm:presLayoutVars>
      </dgm:prSet>
      <dgm:spPr/>
      <dgm:t>
        <a:bodyPr/>
        <a:lstStyle/>
        <a:p>
          <a:endParaRPr lang="en-IN"/>
        </a:p>
      </dgm:t>
    </dgm:pt>
    <dgm:pt modelId="{8F4FB668-87EA-4F0F-85DA-80DB54021DEB}" type="pres">
      <dgm:prSet presAssocID="{B1D7A68E-9FB0-4EEF-927C-F1B5B68A0868}" presName="space" presStyleCnt="0"/>
      <dgm:spPr/>
      <dgm:t>
        <a:bodyPr/>
        <a:lstStyle/>
        <a:p>
          <a:endParaRPr lang="en-US"/>
        </a:p>
      </dgm:t>
    </dgm:pt>
    <dgm:pt modelId="{9FFA1E32-2015-450B-8379-CA6C956EAFAC}" type="pres">
      <dgm:prSet presAssocID="{427BEACD-B5FF-4756-9B8A-186C800CC81A}" presName="composite" presStyleCnt="0"/>
      <dgm:spPr/>
      <dgm:t>
        <a:bodyPr/>
        <a:lstStyle/>
        <a:p>
          <a:endParaRPr lang="en-US"/>
        </a:p>
      </dgm:t>
    </dgm:pt>
    <dgm:pt modelId="{8F389B3A-79DC-4B6C-B8AD-A2677D8CC47E}" type="pres">
      <dgm:prSet presAssocID="{427BEACD-B5FF-4756-9B8A-186C800CC81A}" presName="parTx" presStyleLbl="alignNode1" presStyleIdx="1" presStyleCnt="2" custScaleY="100000">
        <dgm:presLayoutVars>
          <dgm:chMax val="0"/>
          <dgm:chPref val="0"/>
          <dgm:bulletEnabled val="1"/>
        </dgm:presLayoutVars>
      </dgm:prSet>
      <dgm:spPr/>
      <dgm:t>
        <a:bodyPr/>
        <a:lstStyle/>
        <a:p>
          <a:endParaRPr lang="en-IN"/>
        </a:p>
      </dgm:t>
    </dgm:pt>
    <dgm:pt modelId="{67E0C205-7BD2-4FC0-BB8C-5F6ABFC0DE73}" type="pres">
      <dgm:prSet presAssocID="{427BEACD-B5FF-4756-9B8A-186C800CC81A}" presName="desTx" presStyleLbl="alignAccFollowNode1" presStyleIdx="1" presStyleCnt="2">
        <dgm:presLayoutVars>
          <dgm:bulletEnabled val="1"/>
        </dgm:presLayoutVars>
      </dgm:prSet>
      <dgm:spPr/>
      <dgm:t>
        <a:bodyPr/>
        <a:lstStyle/>
        <a:p>
          <a:endParaRPr lang="en-IN"/>
        </a:p>
      </dgm:t>
    </dgm:pt>
  </dgm:ptLst>
  <dgm:cxnLst>
    <dgm:cxn modelId="{3C00FF2C-8023-49E9-98ED-6A059008C719}" type="presOf" srcId="{30248C71-003A-44E1-A448-8551D38A6CFF}" destId="{4EB3CE08-2642-4F82-982B-A41BA664AFF1}" srcOrd="0" destOrd="1" presId="urn:microsoft.com/office/officeart/2005/8/layout/hList1"/>
    <dgm:cxn modelId="{2525F24B-BCFF-4ECF-BAA0-24AD1807071F}" type="presOf" srcId="{D3AA3742-0AA2-465B-B616-9C30143C773A}" destId="{67E0C205-7BD2-4FC0-BB8C-5F6ABFC0DE73}" srcOrd="0" destOrd="1" presId="urn:microsoft.com/office/officeart/2005/8/layout/hList1"/>
    <dgm:cxn modelId="{23368142-5B5A-4BAD-96FA-0D0FFC38FF8F}" type="presOf" srcId="{CC5C1C99-35E2-4EFC-8D12-8533C1751194}" destId="{4EB3CE08-2642-4F82-982B-A41BA664AFF1}" srcOrd="0" destOrd="0" presId="urn:microsoft.com/office/officeart/2005/8/layout/hList1"/>
    <dgm:cxn modelId="{A0E5AA6B-0276-4EA6-BF33-510B0865EEF4}" srcId="{427BEACD-B5FF-4756-9B8A-186C800CC81A}" destId="{D3AA3742-0AA2-465B-B616-9C30143C773A}" srcOrd="1" destOrd="0" parTransId="{2E7DD2A3-49EA-45A2-8C5C-F4FCC792D78B}" sibTransId="{723A6EA8-AED2-4604-B67B-8D84C2D551DA}"/>
    <dgm:cxn modelId="{F113D17D-FF55-4B0A-9FC6-8F31A5DB4EE1}" srcId="{DF9F7009-06A9-4D68-A91E-36B7B098F3EB}" destId="{427BEACD-B5FF-4756-9B8A-186C800CC81A}" srcOrd="1" destOrd="0" parTransId="{686E9103-7949-4F33-AC21-9D2DE5E80DF7}" sibTransId="{0803FC71-F833-4AB4-B07B-B22EA23CBB14}"/>
    <dgm:cxn modelId="{729F1B79-F277-4D8E-ADA8-0BC3A22F9650}" type="presOf" srcId="{DF9F7009-06A9-4D68-A91E-36B7B098F3EB}" destId="{89882981-376C-436C-B7C8-4FEA8567724F}" srcOrd="0" destOrd="0" presId="urn:microsoft.com/office/officeart/2005/8/layout/hList1"/>
    <dgm:cxn modelId="{828E1E16-5628-4ECC-A5F8-982576EBAC9D}" type="presOf" srcId="{17242FF8-B0A3-4CD1-A836-8F918CDAADE4}" destId="{4EB3CE08-2642-4F82-982B-A41BA664AFF1}" srcOrd="0" destOrd="3" presId="urn:microsoft.com/office/officeart/2005/8/layout/hList1"/>
    <dgm:cxn modelId="{23558074-E0F4-461D-9330-493D1216E270}" type="presOf" srcId="{9C8C3453-7A16-4ADC-A2C8-6A3205A51AF4}" destId="{67E0C205-7BD2-4FC0-BB8C-5F6ABFC0DE73}" srcOrd="0" destOrd="0" presId="urn:microsoft.com/office/officeart/2005/8/layout/hList1"/>
    <dgm:cxn modelId="{82D440F6-2ECF-49E0-AED0-2BE74109D0F8}" srcId="{125D51B7-3402-4DEE-A65A-2AA49E455AC4}" destId="{367326CE-1071-48AC-953B-9CC6BF5E17D6}" srcOrd="2" destOrd="0" parTransId="{11C92DC3-3DDA-4FCF-98F7-30A5D315BDE9}" sibTransId="{262B0683-036A-414A-98E1-38919E425D08}"/>
    <dgm:cxn modelId="{3609678E-A7DD-4179-949F-E1316E992D9D}" type="presOf" srcId="{427BEACD-B5FF-4756-9B8A-186C800CC81A}" destId="{8F389B3A-79DC-4B6C-B8AD-A2677D8CC47E}" srcOrd="0" destOrd="0" presId="urn:microsoft.com/office/officeart/2005/8/layout/hList1"/>
    <dgm:cxn modelId="{0488C7CD-4FA3-4B60-9111-7A27DAB86980}" srcId="{125D51B7-3402-4DEE-A65A-2AA49E455AC4}" destId="{30248C71-003A-44E1-A448-8551D38A6CFF}" srcOrd="1" destOrd="0" parTransId="{74DF4560-604D-4109-A00D-022494C11A84}" sibTransId="{A98A86C2-3F59-4BB6-81C8-4FF05D512DD3}"/>
    <dgm:cxn modelId="{45307EA5-F424-4894-8ACF-86624765DE49}" srcId="{125D51B7-3402-4DEE-A65A-2AA49E455AC4}" destId="{CC5C1C99-35E2-4EFC-8D12-8533C1751194}" srcOrd="0" destOrd="0" parTransId="{A89F1FBB-0A47-4F75-BF8B-B1BA04DD2808}" sibTransId="{185B24A4-8FB5-4843-BD1F-F1AF85EB43D8}"/>
    <dgm:cxn modelId="{1D48FC84-1FC8-4362-BF88-BDFC2227BF50}" srcId="{427BEACD-B5FF-4756-9B8A-186C800CC81A}" destId="{9C8C3453-7A16-4ADC-A2C8-6A3205A51AF4}" srcOrd="0" destOrd="0" parTransId="{1F27D38F-B694-4684-9158-201F5D22D727}" sibTransId="{2D88300C-6B38-480E-9D61-FB16F2686483}"/>
    <dgm:cxn modelId="{A651A879-C715-4B55-B398-1E550E690FE7}" srcId="{DF9F7009-06A9-4D68-A91E-36B7B098F3EB}" destId="{125D51B7-3402-4DEE-A65A-2AA49E455AC4}" srcOrd="0" destOrd="0" parTransId="{9C203B61-03B5-4998-9145-5184AEE8D36A}" sibTransId="{B1D7A68E-9FB0-4EEF-927C-F1B5B68A0868}"/>
    <dgm:cxn modelId="{F523F411-B247-41DE-9A27-12E5E45C8111}" srcId="{125D51B7-3402-4DEE-A65A-2AA49E455AC4}" destId="{17242FF8-B0A3-4CD1-A836-8F918CDAADE4}" srcOrd="3" destOrd="0" parTransId="{3161F9C6-BC61-42AC-BB05-0459B592F469}" sibTransId="{22444512-F33D-4A6B-92FF-B8A5FF301FE8}"/>
    <dgm:cxn modelId="{CA31671B-7CA3-412C-A890-58DF08B7B4A0}" type="presOf" srcId="{125D51B7-3402-4DEE-A65A-2AA49E455AC4}" destId="{4F9860D2-DE3C-4BC1-8129-33E60823E152}" srcOrd="0" destOrd="0" presId="urn:microsoft.com/office/officeart/2005/8/layout/hList1"/>
    <dgm:cxn modelId="{8729682E-1DD9-44FE-8EE6-894108EA329E}" type="presOf" srcId="{367326CE-1071-48AC-953B-9CC6BF5E17D6}" destId="{4EB3CE08-2642-4F82-982B-A41BA664AFF1}" srcOrd="0" destOrd="2" presId="urn:microsoft.com/office/officeart/2005/8/layout/hList1"/>
    <dgm:cxn modelId="{F608E426-0C01-40BE-85F5-C272D2C540EA}" type="presParOf" srcId="{89882981-376C-436C-B7C8-4FEA8567724F}" destId="{8F3C6B2A-37BA-4C45-8B2B-7CB0BE54DCEF}" srcOrd="0" destOrd="0" presId="urn:microsoft.com/office/officeart/2005/8/layout/hList1"/>
    <dgm:cxn modelId="{C059D427-177A-4EA4-9880-8AAC20DFB6F0}" type="presParOf" srcId="{8F3C6B2A-37BA-4C45-8B2B-7CB0BE54DCEF}" destId="{4F9860D2-DE3C-4BC1-8129-33E60823E152}" srcOrd="0" destOrd="0" presId="urn:microsoft.com/office/officeart/2005/8/layout/hList1"/>
    <dgm:cxn modelId="{66BE3585-FEEB-4B2A-8B1C-EE48E5CFE08B}" type="presParOf" srcId="{8F3C6B2A-37BA-4C45-8B2B-7CB0BE54DCEF}" destId="{4EB3CE08-2642-4F82-982B-A41BA664AFF1}" srcOrd="1" destOrd="0" presId="urn:microsoft.com/office/officeart/2005/8/layout/hList1"/>
    <dgm:cxn modelId="{A081246E-57BF-4810-B56C-A2A7408E53B6}" type="presParOf" srcId="{89882981-376C-436C-B7C8-4FEA8567724F}" destId="{8F4FB668-87EA-4F0F-85DA-80DB54021DEB}" srcOrd="1" destOrd="0" presId="urn:microsoft.com/office/officeart/2005/8/layout/hList1"/>
    <dgm:cxn modelId="{081E39FF-E780-44A1-9FE3-AB50F256B483}" type="presParOf" srcId="{89882981-376C-436C-B7C8-4FEA8567724F}" destId="{9FFA1E32-2015-450B-8379-CA6C956EAFAC}" srcOrd="2" destOrd="0" presId="urn:microsoft.com/office/officeart/2005/8/layout/hList1"/>
    <dgm:cxn modelId="{51E94787-3E6D-4EFA-9D52-A40AF00F8A11}" type="presParOf" srcId="{9FFA1E32-2015-450B-8379-CA6C956EAFAC}" destId="{8F389B3A-79DC-4B6C-B8AD-A2677D8CC47E}" srcOrd="0" destOrd="0" presId="urn:microsoft.com/office/officeart/2005/8/layout/hList1"/>
    <dgm:cxn modelId="{05199852-9033-498C-A737-F90E40942B26}" type="presParOf" srcId="{9FFA1E32-2015-450B-8379-CA6C956EAFAC}" destId="{67E0C205-7BD2-4FC0-BB8C-5F6ABFC0DE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9F7009-06A9-4D68-A91E-36B7B098F3E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125D51B7-3402-4DEE-A65A-2AA49E455AC4}">
      <dgm:prSet phldrT="[Text]" custT="1"/>
      <dgm:spPr/>
      <dgm:t>
        <a:bodyPr/>
        <a:lstStyle/>
        <a:p>
          <a:pPr algn="ctr"/>
          <a:r>
            <a:rPr lang="en-US" sz="1800" b="0" dirty="0" smtClean="0"/>
            <a:t>Writing formatted data to a file:</a:t>
          </a:r>
          <a:endParaRPr lang="en-IN" sz="1800" b="0" dirty="0"/>
        </a:p>
      </dgm:t>
    </dgm:pt>
    <dgm:pt modelId="{9C203B61-03B5-4998-9145-5184AEE8D36A}" type="parTrans" cxnId="{A651A879-C715-4B55-B398-1E550E690FE7}">
      <dgm:prSet/>
      <dgm:spPr/>
      <dgm:t>
        <a:bodyPr/>
        <a:lstStyle/>
        <a:p>
          <a:endParaRPr lang="en-IN"/>
        </a:p>
      </dgm:t>
    </dgm:pt>
    <dgm:pt modelId="{B1D7A68E-9FB0-4EEF-927C-F1B5B68A0868}" type="sibTrans" cxnId="{A651A879-C715-4B55-B398-1E550E690FE7}">
      <dgm:prSet/>
      <dgm:spPr/>
      <dgm:t>
        <a:bodyPr/>
        <a:lstStyle/>
        <a:p>
          <a:endParaRPr lang="en-IN"/>
        </a:p>
      </dgm:t>
    </dgm:pt>
    <dgm:pt modelId="{CC5C1C99-35E2-4EFC-8D12-8533C1751194}">
      <dgm:prSet phldrT="[Text]" custT="1"/>
      <dgm:spPr/>
      <dgm:t>
        <a:bodyPr/>
        <a:lstStyle/>
        <a:p>
          <a:r>
            <a:rPr lang="en-US" sz="1800" smtClean="0"/>
            <a:t>On success, the number of characters printed are returned.</a:t>
          </a:r>
          <a:endParaRPr lang="en-IN" sz="1800" dirty="0"/>
        </a:p>
      </dgm:t>
    </dgm:pt>
    <dgm:pt modelId="{A89F1FBB-0A47-4F75-BF8B-B1BA04DD2808}" type="parTrans" cxnId="{45307EA5-F424-4894-8ACF-86624765DE49}">
      <dgm:prSet/>
      <dgm:spPr/>
      <dgm:t>
        <a:bodyPr/>
        <a:lstStyle/>
        <a:p>
          <a:endParaRPr lang="en-IN"/>
        </a:p>
      </dgm:t>
    </dgm:pt>
    <dgm:pt modelId="{185B24A4-8FB5-4843-BD1F-F1AF85EB43D8}" type="sibTrans" cxnId="{45307EA5-F424-4894-8ACF-86624765DE49}">
      <dgm:prSet/>
      <dgm:spPr/>
      <dgm:t>
        <a:bodyPr/>
        <a:lstStyle/>
        <a:p>
          <a:endParaRPr lang="en-IN"/>
        </a:p>
      </dgm:t>
    </dgm:pt>
    <dgm:pt modelId="{427BEACD-B5FF-4756-9B8A-186C800CC81A}">
      <dgm:prSet phldrT="[Text]" custT="1"/>
      <dgm:spPr/>
      <dgm:t>
        <a:bodyPr/>
        <a:lstStyle/>
        <a:p>
          <a:r>
            <a:rPr lang="en-US" sz="1800" b="0" dirty="0" smtClean="0"/>
            <a:t>Reading formatted data from the file:</a:t>
          </a:r>
          <a:endParaRPr lang="en-IN" sz="1800" b="0" dirty="0"/>
        </a:p>
      </dgm:t>
    </dgm:pt>
    <dgm:pt modelId="{686E9103-7949-4F33-AC21-9D2DE5E80DF7}" type="parTrans" cxnId="{F113D17D-FF55-4B0A-9FC6-8F31A5DB4EE1}">
      <dgm:prSet/>
      <dgm:spPr/>
      <dgm:t>
        <a:bodyPr/>
        <a:lstStyle/>
        <a:p>
          <a:endParaRPr lang="en-IN"/>
        </a:p>
      </dgm:t>
    </dgm:pt>
    <dgm:pt modelId="{0803FC71-F833-4AB4-B07B-B22EA23CBB14}" type="sibTrans" cxnId="{F113D17D-FF55-4B0A-9FC6-8F31A5DB4EE1}">
      <dgm:prSet/>
      <dgm:spPr/>
      <dgm:t>
        <a:bodyPr/>
        <a:lstStyle/>
        <a:p>
          <a:endParaRPr lang="en-IN"/>
        </a:p>
      </dgm:t>
    </dgm:pt>
    <dgm:pt modelId="{9C8C3453-7A16-4ADC-A2C8-6A3205A51AF4}">
      <dgm:prSet phldrT="[Text]" custT="1"/>
      <dgm:spPr/>
      <dgm:t>
        <a:bodyPr/>
        <a:lstStyle/>
        <a:p>
          <a:r>
            <a:rPr lang="en-US" sz="1800" smtClean="0"/>
            <a:t>Reading an input field ends when an incompatible character is met, or the width field is satisfied.</a:t>
          </a:r>
          <a:endParaRPr lang="en-IN" sz="1800" dirty="0"/>
        </a:p>
      </dgm:t>
    </dgm:pt>
    <dgm:pt modelId="{1F27D38F-B694-4684-9158-201F5D22D727}" type="parTrans" cxnId="{1D48FC84-1FC8-4362-BF88-BDFC2227BF50}">
      <dgm:prSet/>
      <dgm:spPr/>
      <dgm:t>
        <a:bodyPr/>
        <a:lstStyle/>
        <a:p>
          <a:endParaRPr lang="en-IN"/>
        </a:p>
      </dgm:t>
    </dgm:pt>
    <dgm:pt modelId="{2D88300C-6B38-480E-9D61-FB16F2686483}" type="sibTrans" cxnId="{1D48FC84-1FC8-4362-BF88-BDFC2227BF50}">
      <dgm:prSet/>
      <dgm:spPr/>
      <dgm:t>
        <a:bodyPr/>
        <a:lstStyle/>
        <a:p>
          <a:endParaRPr lang="en-IN"/>
        </a:p>
      </dgm:t>
    </dgm:pt>
    <dgm:pt modelId="{593F2BB0-4BA8-49FF-AF93-5B8CEDB58831}">
      <dgm:prSet custT="1"/>
      <dgm:spPr/>
      <dgm:t>
        <a:bodyPr/>
        <a:lstStyle/>
        <a:p>
          <a:r>
            <a:rPr lang="en-US" sz="1800" smtClean="0"/>
            <a:t>If an error occurred, -1 is returned</a:t>
          </a:r>
          <a:endParaRPr lang="en-US" sz="1800" dirty="0"/>
        </a:p>
      </dgm:t>
    </dgm:pt>
    <dgm:pt modelId="{70C657E8-28C6-44EF-AFB9-3F763673937F}" type="parTrans" cxnId="{090A5A70-3BA3-4F62-BD15-1CE6C16C5CB4}">
      <dgm:prSet/>
      <dgm:spPr/>
      <dgm:t>
        <a:bodyPr/>
        <a:lstStyle/>
        <a:p>
          <a:endParaRPr lang="en-US"/>
        </a:p>
      </dgm:t>
    </dgm:pt>
    <dgm:pt modelId="{28040E98-F5A7-429E-B01B-64A20C938302}" type="sibTrans" cxnId="{090A5A70-3BA3-4F62-BD15-1CE6C16C5CB4}">
      <dgm:prSet/>
      <dgm:spPr/>
      <dgm:t>
        <a:bodyPr/>
        <a:lstStyle/>
        <a:p>
          <a:endParaRPr lang="en-US"/>
        </a:p>
      </dgm:t>
    </dgm:pt>
    <dgm:pt modelId="{4CCB4FE8-AED5-4DB6-9144-C693DB744141}">
      <dgm:prSet custT="1"/>
      <dgm:spPr/>
      <dgm:t>
        <a:bodyPr/>
        <a:lstStyle/>
        <a:p>
          <a:r>
            <a:rPr lang="en-US" sz="1800" smtClean="0"/>
            <a:t>On success the number of input fields converted and stored are returned.</a:t>
          </a:r>
          <a:endParaRPr lang="en-US" sz="1800" dirty="0"/>
        </a:p>
      </dgm:t>
    </dgm:pt>
    <dgm:pt modelId="{9055EA14-03CF-4702-AD1E-C45BF60D22D7}" type="parTrans" cxnId="{3B5685B9-7660-43F5-A2AA-AA05F8FCFD40}">
      <dgm:prSet/>
      <dgm:spPr/>
      <dgm:t>
        <a:bodyPr/>
        <a:lstStyle/>
        <a:p>
          <a:endParaRPr lang="en-US"/>
        </a:p>
      </dgm:t>
    </dgm:pt>
    <dgm:pt modelId="{F7F099E6-5BD6-43D9-9CCF-0D12B6F5BB29}" type="sibTrans" cxnId="{3B5685B9-7660-43F5-A2AA-AA05F8FCFD40}">
      <dgm:prSet/>
      <dgm:spPr/>
      <dgm:t>
        <a:bodyPr/>
        <a:lstStyle/>
        <a:p>
          <a:endParaRPr lang="en-US"/>
        </a:p>
      </dgm:t>
    </dgm:pt>
    <dgm:pt modelId="{8191F4DE-40E1-40AF-9288-1EAA209104B3}">
      <dgm:prSet custT="1"/>
      <dgm:spPr/>
      <dgm:t>
        <a:bodyPr/>
        <a:lstStyle/>
        <a:p>
          <a:r>
            <a:rPr lang="en-US" sz="1800" smtClean="0"/>
            <a:t>If an input failure occurred, then EOF is returned.</a:t>
          </a:r>
          <a:endParaRPr lang="en-US" sz="1800" dirty="0"/>
        </a:p>
      </dgm:t>
    </dgm:pt>
    <dgm:pt modelId="{46E7D76A-36CC-4D84-97F1-0439375AFEC4}" type="parTrans" cxnId="{1388AD82-E549-438F-84BA-2E8275A28518}">
      <dgm:prSet/>
      <dgm:spPr/>
      <dgm:t>
        <a:bodyPr/>
        <a:lstStyle/>
        <a:p>
          <a:endParaRPr lang="en-US"/>
        </a:p>
      </dgm:t>
    </dgm:pt>
    <dgm:pt modelId="{ED6D0829-4479-4C55-8196-9BF6718CD5A3}" type="sibTrans" cxnId="{1388AD82-E549-438F-84BA-2E8275A28518}">
      <dgm:prSet/>
      <dgm:spPr/>
      <dgm:t>
        <a:bodyPr/>
        <a:lstStyle/>
        <a:p>
          <a:endParaRPr lang="en-US"/>
        </a:p>
      </dgm:t>
    </dgm:pt>
    <dgm:pt modelId="{89882981-376C-436C-B7C8-4FEA8567724F}" type="pres">
      <dgm:prSet presAssocID="{DF9F7009-06A9-4D68-A91E-36B7B098F3EB}" presName="Name0" presStyleCnt="0">
        <dgm:presLayoutVars>
          <dgm:dir/>
          <dgm:animLvl val="lvl"/>
          <dgm:resizeHandles val="exact"/>
        </dgm:presLayoutVars>
      </dgm:prSet>
      <dgm:spPr/>
      <dgm:t>
        <a:bodyPr/>
        <a:lstStyle/>
        <a:p>
          <a:endParaRPr lang="en-US"/>
        </a:p>
      </dgm:t>
    </dgm:pt>
    <dgm:pt modelId="{8F3C6B2A-37BA-4C45-8B2B-7CB0BE54DCEF}" type="pres">
      <dgm:prSet presAssocID="{125D51B7-3402-4DEE-A65A-2AA49E455AC4}" presName="composite" presStyleCnt="0"/>
      <dgm:spPr/>
      <dgm:t>
        <a:bodyPr/>
        <a:lstStyle/>
        <a:p>
          <a:endParaRPr lang="en-US"/>
        </a:p>
      </dgm:t>
    </dgm:pt>
    <dgm:pt modelId="{4F9860D2-DE3C-4BC1-8129-33E60823E152}" type="pres">
      <dgm:prSet presAssocID="{125D51B7-3402-4DEE-A65A-2AA49E455AC4}" presName="parTx" presStyleLbl="alignNode1" presStyleIdx="0" presStyleCnt="2" custScaleX="90058" custScaleY="73401" custLinFactNeighborX="3333" custLinFactNeighborY="-24993">
        <dgm:presLayoutVars>
          <dgm:chMax val="0"/>
          <dgm:chPref val="0"/>
          <dgm:bulletEnabled val="1"/>
        </dgm:presLayoutVars>
      </dgm:prSet>
      <dgm:spPr/>
      <dgm:t>
        <a:bodyPr/>
        <a:lstStyle/>
        <a:p>
          <a:endParaRPr lang="en-IN"/>
        </a:p>
      </dgm:t>
    </dgm:pt>
    <dgm:pt modelId="{4EB3CE08-2642-4F82-982B-A41BA664AFF1}" type="pres">
      <dgm:prSet presAssocID="{125D51B7-3402-4DEE-A65A-2AA49E455AC4}" presName="desTx" presStyleLbl="alignAccFollowNode1" presStyleIdx="0" presStyleCnt="2" custScaleX="89643" custScaleY="100119" custLinFactNeighborX="3136" custLinFactNeighborY="-4410">
        <dgm:presLayoutVars>
          <dgm:bulletEnabled val="1"/>
        </dgm:presLayoutVars>
      </dgm:prSet>
      <dgm:spPr/>
      <dgm:t>
        <a:bodyPr/>
        <a:lstStyle/>
        <a:p>
          <a:endParaRPr lang="en-IN"/>
        </a:p>
      </dgm:t>
    </dgm:pt>
    <dgm:pt modelId="{8F4FB668-87EA-4F0F-85DA-80DB54021DEB}" type="pres">
      <dgm:prSet presAssocID="{B1D7A68E-9FB0-4EEF-927C-F1B5B68A0868}" presName="space" presStyleCnt="0"/>
      <dgm:spPr/>
      <dgm:t>
        <a:bodyPr/>
        <a:lstStyle/>
        <a:p>
          <a:endParaRPr lang="en-US"/>
        </a:p>
      </dgm:t>
    </dgm:pt>
    <dgm:pt modelId="{9FFA1E32-2015-450B-8379-CA6C956EAFAC}" type="pres">
      <dgm:prSet presAssocID="{427BEACD-B5FF-4756-9B8A-186C800CC81A}" presName="composite" presStyleCnt="0"/>
      <dgm:spPr/>
      <dgm:t>
        <a:bodyPr/>
        <a:lstStyle/>
        <a:p>
          <a:endParaRPr lang="en-US"/>
        </a:p>
      </dgm:t>
    </dgm:pt>
    <dgm:pt modelId="{8F389B3A-79DC-4B6C-B8AD-A2677D8CC47E}" type="pres">
      <dgm:prSet presAssocID="{427BEACD-B5FF-4756-9B8A-186C800CC81A}" presName="parTx" presStyleLbl="alignNode1" presStyleIdx="1" presStyleCnt="2" custScaleX="85332" custScaleY="71284" custLinFactNeighborX="-1615" custLinFactNeighborY="-20742">
        <dgm:presLayoutVars>
          <dgm:chMax val="0"/>
          <dgm:chPref val="0"/>
          <dgm:bulletEnabled val="1"/>
        </dgm:presLayoutVars>
      </dgm:prSet>
      <dgm:spPr/>
      <dgm:t>
        <a:bodyPr/>
        <a:lstStyle/>
        <a:p>
          <a:endParaRPr lang="en-IN"/>
        </a:p>
      </dgm:t>
    </dgm:pt>
    <dgm:pt modelId="{67E0C205-7BD2-4FC0-BB8C-5F6ABFC0DE73}" type="pres">
      <dgm:prSet presAssocID="{427BEACD-B5FF-4756-9B8A-186C800CC81A}" presName="desTx" presStyleLbl="alignAccFollowNode1" presStyleIdx="1" presStyleCnt="2" custScaleX="86288" custLinFactNeighborX="-1410" custLinFactNeighborY="-3011">
        <dgm:presLayoutVars>
          <dgm:bulletEnabled val="1"/>
        </dgm:presLayoutVars>
      </dgm:prSet>
      <dgm:spPr/>
      <dgm:t>
        <a:bodyPr/>
        <a:lstStyle/>
        <a:p>
          <a:endParaRPr lang="en-IN"/>
        </a:p>
      </dgm:t>
    </dgm:pt>
  </dgm:ptLst>
  <dgm:cxnLst>
    <dgm:cxn modelId="{1388AD82-E549-438F-84BA-2E8275A28518}" srcId="{427BEACD-B5FF-4756-9B8A-186C800CC81A}" destId="{8191F4DE-40E1-40AF-9288-1EAA209104B3}" srcOrd="2" destOrd="0" parTransId="{46E7D76A-36CC-4D84-97F1-0439375AFEC4}" sibTransId="{ED6D0829-4479-4C55-8196-9BF6718CD5A3}"/>
    <dgm:cxn modelId="{F113D17D-FF55-4B0A-9FC6-8F31A5DB4EE1}" srcId="{DF9F7009-06A9-4D68-A91E-36B7B098F3EB}" destId="{427BEACD-B5FF-4756-9B8A-186C800CC81A}" srcOrd="1" destOrd="0" parTransId="{686E9103-7949-4F33-AC21-9D2DE5E80DF7}" sibTransId="{0803FC71-F833-4AB4-B07B-B22EA23CBB14}"/>
    <dgm:cxn modelId="{3B5685B9-7660-43F5-A2AA-AA05F8FCFD40}" srcId="{427BEACD-B5FF-4756-9B8A-186C800CC81A}" destId="{4CCB4FE8-AED5-4DB6-9144-C693DB744141}" srcOrd="1" destOrd="0" parTransId="{9055EA14-03CF-4702-AD1E-C45BF60D22D7}" sibTransId="{F7F099E6-5BD6-43D9-9CCF-0D12B6F5BB29}"/>
    <dgm:cxn modelId="{E56E409D-5AC3-477A-B03F-0B9E5C882F92}" type="presOf" srcId="{CC5C1C99-35E2-4EFC-8D12-8533C1751194}" destId="{4EB3CE08-2642-4F82-982B-A41BA664AFF1}" srcOrd="0" destOrd="0" presId="urn:microsoft.com/office/officeart/2005/8/layout/hList1"/>
    <dgm:cxn modelId="{C0C07A57-C778-4B7B-9F08-7EF8967E0475}" type="presOf" srcId="{125D51B7-3402-4DEE-A65A-2AA49E455AC4}" destId="{4F9860D2-DE3C-4BC1-8129-33E60823E152}" srcOrd="0" destOrd="0" presId="urn:microsoft.com/office/officeart/2005/8/layout/hList1"/>
    <dgm:cxn modelId="{2D5704AB-A2D0-4234-B5F2-DAE189DB8BF3}" type="presOf" srcId="{427BEACD-B5FF-4756-9B8A-186C800CC81A}" destId="{8F389B3A-79DC-4B6C-B8AD-A2677D8CC47E}" srcOrd="0" destOrd="0" presId="urn:microsoft.com/office/officeart/2005/8/layout/hList1"/>
    <dgm:cxn modelId="{45307EA5-F424-4894-8ACF-86624765DE49}" srcId="{125D51B7-3402-4DEE-A65A-2AA49E455AC4}" destId="{CC5C1C99-35E2-4EFC-8D12-8533C1751194}" srcOrd="0" destOrd="0" parTransId="{A89F1FBB-0A47-4F75-BF8B-B1BA04DD2808}" sibTransId="{185B24A4-8FB5-4843-BD1F-F1AF85EB43D8}"/>
    <dgm:cxn modelId="{1D48FC84-1FC8-4362-BF88-BDFC2227BF50}" srcId="{427BEACD-B5FF-4756-9B8A-186C800CC81A}" destId="{9C8C3453-7A16-4ADC-A2C8-6A3205A51AF4}" srcOrd="0" destOrd="0" parTransId="{1F27D38F-B694-4684-9158-201F5D22D727}" sibTransId="{2D88300C-6B38-480E-9D61-FB16F2686483}"/>
    <dgm:cxn modelId="{21011F31-4CC5-42A5-8950-27F29538CF36}" type="presOf" srcId="{9C8C3453-7A16-4ADC-A2C8-6A3205A51AF4}" destId="{67E0C205-7BD2-4FC0-BB8C-5F6ABFC0DE73}" srcOrd="0" destOrd="0" presId="urn:microsoft.com/office/officeart/2005/8/layout/hList1"/>
    <dgm:cxn modelId="{DF951C44-DC44-400E-A029-34FD8065C473}" type="presOf" srcId="{8191F4DE-40E1-40AF-9288-1EAA209104B3}" destId="{67E0C205-7BD2-4FC0-BB8C-5F6ABFC0DE73}" srcOrd="0" destOrd="2" presId="urn:microsoft.com/office/officeart/2005/8/layout/hList1"/>
    <dgm:cxn modelId="{A651A879-C715-4B55-B398-1E550E690FE7}" srcId="{DF9F7009-06A9-4D68-A91E-36B7B098F3EB}" destId="{125D51B7-3402-4DEE-A65A-2AA49E455AC4}" srcOrd="0" destOrd="0" parTransId="{9C203B61-03B5-4998-9145-5184AEE8D36A}" sibTransId="{B1D7A68E-9FB0-4EEF-927C-F1B5B68A0868}"/>
    <dgm:cxn modelId="{090A5A70-3BA3-4F62-BD15-1CE6C16C5CB4}" srcId="{125D51B7-3402-4DEE-A65A-2AA49E455AC4}" destId="{593F2BB0-4BA8-49FF-AF93-5B8CEDB58831}" srcOrd="1" destOrd="0" parTransId="{70C657E8-28C6-44EF-AFB9-3F763673937F}" sibTransId="{28040E98-F5A7-429E-B01B-64A20C938302}"/>
    <dgm:cxn modelId="{8569691E-16BD-4791-A0C6-1D7B8BCE3061}" type="presOf" srcId="{DF9F7009-06A9-4D68-A91E-36B7B098F3EB}" destId="{89882981-376C-436C-B7C8-4FEA8567724F}" srcOrd="0" destOrd="0" presId="urn:microsoft.com/office/officeart/2005/8/layout/hList1"/>
    <dgm:cxn modelId="{7C9CC74A-7506-45B5-95AE-7A3415F3524D}" type="presOf" srcId="{593F2BB0-4BA8-49FF-AF93-5B8CEDB58831}" destId="{4EB3CE08-2642-4F82-982B-A41BA664AFF1}" srcOrd="0" destOrd="1" presId="urn:microsoft.com/office/officeart/2005/8/layout/hList1"/>
    <dgm:cxn modelId="{04F71FDD-457A-4075-8714-8EB123A49945}" type="presOf" srcId="{4CCB4FE8-AED5-4DB6-9144-C693DB744141}" destId="{67E0C205-7BD2-4FC0-BB8C-5F6ABFC0DE73}" srcOrd="0" destOrd="1" presId="urn:microsoft.com/office/officeart/2005/8/layout/hList1"/>
    <dgm:cxn modelId="{F22FF270-A1F7-4FC5-82B2-FB24DBBF8595}" type="presParOf" srcId="{89882981-376C-436C-B7C8-4FEA8567724F}" destId="{8F3C6B2A-37BA-4C45-8B2B-7CB0BE54DCEF}" srcOrd="0" destOrd="0" presId="urn:microsoft.com/office/officeart/2005/8/layout/hList1"/>
    <dgm:cxn modelId="{C4DB11AD-3924-4489-A0E0-42C5047B2487}" type="presParOf" srcId="{8F3C6B2A-37BA-4C45-8B2B-7CB0BE54DCEF}" destId="{4F9860D2-DE3C-4BC1-8129-33E60823E152}" srcOrd="0" destOrd="0" presId="urn:microsoft.com/office/officeart/2005/8/layout/hList1"/>
    <dgm:cxn modelId="{E2DE350C-D6AC-4DF3-95B5-59260A987659}" type="presParOf" srcId="{8F3C6B2A-37BA-4C45-8B2B-7CB0BE54DCEF}" destId="{4EB3CE08-2642-4F82-982B-A41BA664AFF1}" srcOrd="1" destOrd="0" presId="urn:microsoft.com/office/officeart/2005/8/layout/hList1"/>
    <dgm:cxn modelId="{E52020C7-B886-4F09-B727-F85DDA6EDA71}" type="presParOf" srcId="{89882981-376C-436C-B7C8-4FEA8567724F}" destId="{8F4FB668-87EA-4F0F-85DA-80DB54021DEB}" srcOrd="1" destOrd="0" presId="urn:microsoft.com/office/officeart/2005/8/layout/hList1"/>
    <dgm:cxn modelId="{251EA3B5-C138-46ED-BBC9-A6A78A7EB42D}" type="presParOf" srcId="{89882981-376C-436C-B7C8-4FEA8567724F}" destId="{9FFA1E32-2015-450B-8379-CA6C956EAFAC}" srcOrd="2" destOrd="0" presId="urn:microsoft.com/office/officeart/2005/8/layout/hList1"/>
    <dgm:cxn modelId="{4CB45255-6A67-4106-8282-5979FAF05937}" type="presParOf" srcId="{9FFA1E32-2015-450B-8379-CA6C956EAFAC}" destId="{8F389B3A-79DC-4B6C-B8AD-A2677D8CC47E}" srcOrd="0" destOrd="0" presId="urn:microsoft.com/office/officeart/2005/8/layout/hList1"/>
    <dgm:cxn modelId="{8534AD53-C3FD-431F-AE26-44A70F00D6E5}" type="presParOf" srcId="{9FFA1E32-2015-450B-8379-CA6C956EAFAC}" destId="{67E0C205-7BD2-4FC0-BB8C-5F6ABFC0DE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35D04-5599-4A0D-9CFB-558DD04B5EAD}">
      <dsp:nvSpPr>
        <dsp:cNvPr id="0" name=""/>
        <dsp:cNvSpPr/>
      </dsp:nvSpPr>
      <dsp:spPr>
        <a:xfrm>
          <a:off x="827591" y="144019"/>
          <a:ext cx="2434565" cy="958719"/>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err="1" smtClean="0">
              <a:latin typeface="Courier New" pitchFamily="49" charset="0"/>
              <a:cs typeface="Courier New" pitchFamily="49" charset="0"/>
            </a:rPr>
            <a:t>int</a:t>
          </a:r>
          <a:r>
            <a:rPr lang="en-US" sz="2000" kern="1200" dirty="0" smtClean="0">
              <a:latin typeface="Courier New" pitchFamily="49" charset="0"/>
              <a:cs typeface="Courier New" pitchFamily="49" charset="0"/>
            </a:rPr>
            <a:t> a=5;</a:t>
          </a:r>
          <a:br>
            <a:rPr lang="en-US" sz="2000" kern="1200" dirty="0" smtClean="0">
              <a:latin typeface="Courier New" pitchFamily="49" charset="0"/>
              <a:cs typeface="Courier New" pitchFamily="49" charset="0"/>
            </a:rPr>
          </a:br>
          <a:r>
            <a:rPr lang="en-US" sz="2000" kern="1200" dirty="0" err="1" smtClean="0">
              <a:latin typeface="Courier New" pitchFamily="49" charset="0"/>
              <a:cs typeface="Courier New" pitchFamily="49" charset="0"/>
            </a:rPr>
            <a:t>int</a:t>
          </a:r>
          <a:r>
            <a:rPr lang="en-US" sz="2000" kern="1200" dirty="0" smtClean="0">
              <a:latin typeface="Courier New" pitchFamily="49" charset="0"/>
              <a:cs typeface="Courier New" pitchFamily="49" charset="0"/>
            </a:rPr>
            <a:t>*</a:t>
          </a:r>
          <a:r>
            <a:rPr lang="en-US" sz="2000" kern="1200" dirty="0" err="1" smtClean="0">
              <a:latin typeface="Courier New" pitchFamily="49" charset="0"/>
              <a:cs typeface="Courier New" pitchFamily="49" charset="0"/>
            </a:rPr>
            <a:t>ptr</a:t>
          </a:r>
          <a:r>
            <a:rPr lang="en-US" sz="2000" kern="1200" dirty="0" smtClean="0">
              <a:latin typeface="Courier New" pitchFamily="49" charset="0"/>
              <a:cs typeface="Courier New" pitchFamily="49" charset="0"/>
            </a:rPr>
            <a:t>;</a:t>
          </a:r>
          <a:br>
            <a:rPr lang="en-US" sz="2000" kern="1200" dirty="0" smtClean="0">
              <a:latin typeface="Courier New" pitchFamily="49" charset="0"/>
              <a:cs typeface="Courier New" pitchFamily="49" charset="0"/>
            </a:rPr>
          </a:br>
          <a:r>
            <a:rPr lang="en-US" sz="2000" kern="1200" dirty="0" err="1" smtClean="0">
              <a:latin typeface="Courier New" pitchFamily="49" charset="0"/>
              <a:cs typeface="Courier New" pitchFamily="49" charset="0"/>
            </a:rPr>
            <a:t>ptr</a:t>
          </a:r>
          <a:r>
            <a:rPr lang="en-US" sz="2000" kern="1200" dirty="0" smtClean="0">
              <a:latin typeface="Courier New" pitchFamily="49" charset="0"/>
              <a:cs typeface="Courier New" pitchFamily="49" charset="0"/>
            </a:rPr>
            <a:t>=&amp;a</a:t>
          </a:r>
          <a:endParaRPr lang="en-US" sz="2000" kern="1200" dirty="0">
            <a:latin typeface="Courier New" pitchFamily="49" charset="0"/>
            <a:cs typeface="Courier New" pitchFamily="49" charset="0"/>
          </a:endParaRPr>
        </a:p>
      </dsp:txBody>
      <dsp:txXfrm>
        <a:off x="855671" y="172099"/>
        <a:ext cx="2378405" cy="902559"/>
      </dsp:txXfrm>
    </dsp:sp>
    <dsp:sp modelId="{35603C09-67D0-4105-A622-AD305CD8F426}">
      <dsp:nvSpPr>
        <dsp:cNvPr id="0" name=""/>
        <dsp:cNvSpPr/>
      </dsp:nvSpPr>
      <dsp:spPr>
        <a:xfrm>
          <a:off x="1071047" y="1102739"/>
          <a:ext cx="208033" cy="989425"/>
        </a:xfrm>
        <a:custGeom>
          <a:avLst/>
          <a:gdLst/>
          <a:ahLst/>
          <a:cxnLst/>
          <a:rect l="0" t="0" r="0" b="0"/>
          <a:pathLst>
            <a:path>
              <a:moveTo>
                <a:pt x="0" y="0"/>
              </a:moveTo>
              <a:lnTo>
                <a:pt x="0" y="989425"/>
              </a:lnTo>
              <a:lnTo>
                <a:pt x="208033" y="9894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A8F454-4B0E-4A1F-AF5C-38A3DB27EF0E}">
      <dsp:nvSpPr>
        <dsp:cNvPr id="0" name=""/>
        <dsp:cNvSpPr/>
      </dsp:nvSpPr>
      <dsp:spPr>
        <a:xfrm>
          <a:off x="1279081" y="1267194"/>
          <a:ext cx="2428742" cy="1649941"/>
        </a:xfrm>
        <a:prstGeom prst="roundRect">
          <a:avLst>
            <a:gd name="adj" fmla="val 10000"/>
          </a:avLst>
        </a:prstGeom>
        <a:solidFill>
          <a:schemeClr val="accent3">
            <a:lumMod val="7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rPr>
            <a:t>About variable a:</a:t>
          </a:r>
          <a:endParaRPr lang="en-US" sz="1800" kern="1200" dirty="0" smtClean="0">
            <a:solidFill>
              <a:schemeClr val="tx1"/>
            </a:solidFill>
          </a:endParaRPr>
        </a:p>
        <a:p>
          <a:pPr lvl="0" algn="l" defTabSz="800100">
            <a:lnSpc>
              <a:spcPct val="90000"/>
            </a:lnSpc>
            <a:spcBef>
              <a:spcPct val="0"/>
            </a:spcBef>
            <a:spcAft>
              <a:spcPct val="35000"/>
            </a:spcAft>
          </a:pPr>
          <a:r>
            <a:rPr lang="en-US" sz="1800" kern="1200" dirty="0" smtClean="0">
              <a:solidFill>
                <a:schemeClr val="tx1"/>
              </a:solidFill>
            </a:rPr>
            <a:t>Value of variable which it keeps: 5.</a:t>
          </a:r>
          <a:br>
            <a:rPr lang="en-US" sz="1800" kern="1200" dirty="0" smtClean="0">
              <a:solidFill>
                <a:schemeClr val="tx1"/>
              </a:solidFill>
            </a:rPr>
          </a:br>
          <a:r>
            <a:rPr lang="en-US" sz="1800" kern="1200" dirty="0" smtClean="0">
              <a:solidFill>
                <a:schemeClr val="tx1"/>
              </a:solidFill>
            </a:rPr>
            <a:t>Address where it has stored in  memory :   1025(assumed) </a:t>
          </a:r>
          <a:endParaRPr lang="en-US" sz="1800" kern="1200" dirty="0">
            <a:solidFill>
              <a:schemeClr val="tx1"/>
            </a:solidFill>
          </a:endParaRPr>
        </a:p>
      </dsp:txBody>
      <dsp:txXfrm>
        <a:off x="1327406" y="1315519"/>
        <a:ext cx="2332092" cy="1553291"/>
      </dsp:txXfrm>
    </dsp:sp>
    <dsp:sp modelId="{AB8F9001-FCD9-4B2F-80EB-E0575767A129}">
      <dsp:nvSpPr>
        <dsp:cNvPr id="0" name=""/>
        <dsp:cNvSpPr/>
      </dsp:nvSpPr>
      <dsp:spPr>
        <a:xfrm>
          <a:off x="1071047" y="1102739"/>
          <a:ext cx="208033" cy="3009068"/>
        </a:xfrm>
        <a:custGeom>
          <a:avLst/>
          <a:gdLst/>
          <a:ahLst/>
          <a:cxnLst/>
          <a:rect l="0" t="0" r="0" b="0"/>
          <a:pathLst>
            <a:path>
              <a:moveTo>
                <a:pt x="0" y="0"/>
              </a:moveTo>
              <a:lnTo>
                <a:pt x="0" y="3009068"/>
              </a:lnTo>
              <a:lnTo>
                <a:pt x="208033" y="30090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75ECB-70CF-4E2B-ACD1-CF1047A8EDBC}">
      <dsp:nvSpPr>
        <dsp:cNvPr id="0" name=""/>
        <dsp:cNvSpPr/>
      </dsp:nvSpPr>
      <dsp:spPr>
        <a:xfrm>
          <a:off x="1279081" y="3221456"/>
          <a:ext cx="2410902" cy="1780702"/>
        </a:xfrm>
        <a:prstGeom prst="roundRect">
          <a:avLst>
            <a:gd name="adj" fmla="val 10000"/>
          </a:avLst>
        </a:prstGeom>
        <a:solidFill>
          <a:schemeClr val="accent1">
            <a:lumMod val="7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rPr>
            <a:t>About variable </a:t>
          </a:r>
          <a:r>
            <a:rPr lang="en-US" sz="1800" b="1" kern="1200" dirty="0" err="1" smtClean="0">
              <a:solidFill>
                <a:schemeClr val="tx1"/>
              </a:solidFill>
            </a:rPr>
            <a:t>ptr</a:t>
          </a:r>
          <a:r>
            <a:rPr lang="en-US" sz="1800" b="1" kern="1200" dirty="0" smtClean="0">
              <a:solidFill>
                <a:schemeClr val="tx1"/>
              </a:solidFill>
            </a:rPr>
            <a:t>:</a:t>
          </a:r>
          <a:endParaRPr lang="en-US" sz="1800" kern="1200" dirty="0" smtClean="0">
            <a:solidFill>
              <a:schemeClr val="tx1"/>
            </a:solidFill>
          </a:endParaRPr>
        </a:p>
        <a:p>
          <a:pPr lvl="0" algn="l" defTabSz="800100">
            <a:lnSpc>
              <a:spcPct val="90000"/>
            </a:lnSpc>
            <a:spcBef>
              <a:spcPct val="0"/>
            </a:spcBef>
            <a:spcAft>
              <a:spcPct val="35000"/>
            </a:spcAft>
          </a:pPr>
          <a:r>
            <a:rPr lang="en-US" sz="1800" kern="1200" dirty="0" smtClean="0">
              <a:solidFill>
                <a:schemeClr val="tx1"/>
              </a:solidFill>
            </a:rPr>
            <a:t>Value of variable which it keeps: 1025.</a:t>
          </a:r>
        </a:p>
        <a:p>
          <a:pPr lvl="0" algn="l" defTabSz="800100">
            <a:lnSpc>
              <a:spcPct val="90000"/>
            </a:lnSpc>
            <a:spcBef>
              <a:spcPct val="0"/>
            </a:spcBef>
            <a:spcAft>
              <a:spcPct val="35000"/>
            </a:spcAft>
          </a:pPr>
          <a:r>
            <a:rPr lang="en-US" sz="1800" kern="1200" dirty="0" smtClean="0">
              <a:solidFill>
                <a:schemeClr val="tx1"/>
              </a:solidFill>
            </a:rPr>
            <a:t>Address where it has stored in memory : 5000(assumed)        </a:t>
          </a:r>
          <a:endParaRPr lang="en-US" sz="1800" kern="1200" dirty="0">
            <a:solidFill>
              <a:schemeClr val="tx1"/>
            </a:solidFill>
          </a:endParaRPr>
        </a:p>
      </dsp:txBody>
      <dsp:txXfrm>
        <a:off x="1331236" y="3273611"/>
        <a:ext cx="2306592" cy="16763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ABB1-BBD5-4014-B418-2D343B1270BE}">
      <dsp:nvSpPr>
        <dsp:cNvPr id="0" name=""/>
        <dsp:cNvSpPr/>
      </dsp:nvSpPr>
      <dsp:spPr>
        <a:xfrm>
          <a:off x="1783099" y="1283"/>
          <a:ext cx="2938938" cy="12542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Problem Statement:</a:t>
          </a:r>
          <a:endParaRPr lang="en-IN" sz="1800" kern="1200" dirty="0"/>
        </a:p>
      </dsp:txBody>
      <dsp:txXfrm>
        <a:off x="1819835" y="38019"/>
        <a:ext cx="2865466" cy="1180791"/>
      </dsp:txXfrm>
    </dsp:sp>
    <dsp:sp modelId="{D3435980-8F94-4FF5-A40F-E54E24959572}">
      <dsp:nvSpPr>
        <dsp:cNvPr id="0" name=""/>
        <dsp:cNvSpPr/>
      </dsp:nvSpPr>
      <dsp:spPr>
        <a:xfrm>
          <a:off x="2076993" y="1255546"/>
          <a:ext cx="684100" cy="940697"/>
        </a:xfrm>
        <a:custGeom>
          <a:avLst/>
          <a:gdLst/>
          <a:ahLst/>
          <a:cxnLst/>
          <a:rect l="0" t="0" r="0" b="0"/>
          <a:pathLst>
            <a:path>
              <a:moveTo>
                <a:pt x="0" y="0"/>
              </a:moveTo>
              <a:lnTo>
                <a:pt x="0" y="940697"/>
              </a:lnTo>
              <a:lnTo>
                <a:pt x="684100" y="94069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070AC-7E92-434A-8C77-821270499538}">
      <dsp:nvSpPr>
        <dsp:cNvPr id="0" name=""/>
        <dsp:cNvSpPr/>
      </dsp:nvSpPr>
      <dsp:spPr>
        <a:xfrm>
          <a:off x="2761093" y="1569112"/>
          <a:ext cx="4079124" cy="125426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smtClean="0"/>
            <a:t>Q. Write a program to read a file and find out the count of each character in the file. Print it on screen with the count.</a:t>
          </a:r>
          <a:endParaRPr lang="en-IN" sz="1800" kern="1200" dirty="0"/>
        </a:p>
      </dsp:txBody>
      <dsp:txXfrm>
        <a:off x="2797829" y="1605848"/>
        <a:ext cx="4005652" cy="1180791"/>
      </dsp:txXfrm>
    </dsp:sp>
    <dsp:sp modelId="{4658359A-E39F-4542-8CB6-7A1886AC05F5}">
      <dsp:nvSpPr>
        <dsp:cNvPr id="0" name=""/>
        <dsp:cNvSpPr/>
      </dsp:nvSpPr>
      <dsp:spPr>
        <a:xfrm>
          <a:off x="2076993" y="1255546"/>
          <a:ext cx="684100" cy="2508526"/>
        </a:xfrm>
        <a:custGeom>
          <a:avLst/>
          <a:gdLst/>
          <a:ahLst/>
          <a:cxnLst/>
          <a:rect l="0" t="0" r="0" b="0"/>
          <a:pathLst>
            <a:path>
              <a:moveTo>
                <a:pt x="0" y="0"/>
              </a:moveTo>
              <a:lnTo>
                <a:pt x="0" y="2508526"/>
              </a:lnTo>
              <a:lnTo>
                <a:pt x="684100" y="25085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921F6B-34CB-4265-B1AA-0B888F54FFA4}">
      <dsp:nvSpPr>
        <dsp:cNvPr id="0" name=""/>
        <dsp:cNvSpPr/>
      </dsp:nvSpPr>
      <dsp:spPr>
        <a:xfrm>
          <a:off x="2761093" y="3136941"/>
          <a:ext cx="4079124" cy="125426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IN" sz="1800" kern="1200" smtClean="0"/>
            <a:t>Q. Write a program to find a word in a file. Print the line number and the line</a:t>
          </a:r>
          <a:r>
            <a:rPr lang="en-IN" sz="1800" i="1" kern="1200" smtClean="0"/>
            <a:t>.</a:t>
          </a:r>
          <a:endParaRPr lang="en-IN" sz="1800" kern="1200" smtClean="0"/>
        </a:p>
        <a:p>
          <a:pPr lvl="0" algn="l" defTabSz="800100">
            <a:lnSpc>
              <a:spcPct val="90000"/>
            </a:lnSpc>
            <a:spcBef>
              <a:spcPct val="0"/>
            </a:spcBef>
            <a:spcAft>
              <a:spcPct val="35000"/>
            </a:spcAft>
          </a:pPr>
          <a:endParaRPr lang="en-IN" sz="1800" kern="1200" dirty="0"/>
        </a:p>
      </dsp:txBody>
      <dsp:txXfrm>
        <a:off x="2797829" y="3173677"/>
        <a:ext cx="4005652" cy="11807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345EC-DA69-456B-AC8B-B621504DB152}">
      <dsp:nvSpPr>
        <dsp:cNvPr id="0" name=""/>
        <dsp:cNvSpPr/>
      </dsp:nvSpPr>
      <dsp:spPr>
        <a:xfrm rot="5400000">
          <a:off x="4965279" y="-2148666"/>
          <a:ext cx="481286" cy="4899691"/>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latin typeface="+mn-lt"/>
            </a:rPr>
            <a:t>Read text mode.</a:t>
          </a:r>
          <a:endParaRPr lang="en-IN" sz="1800" b="0" kern="1200" dirty="0">
            <a:latin typeface="+mn-lt"/>
          </a:endParaRPr>
        </a:p>
      </dsp:txBody>
      <dsp:txXfrm rot="-5400000">
        <a:off x="2756077" y="84030"/>
        <a:ext cx="4876197" cy="434298"/>
      </dsp:txXfrm>
    </dsp:sp>
    <dsp:sp modelId="{A7215D88-4A13-4F68-9508-5B244DECBD93}">
      <dsp:nvSpPr>
        <dsp:cNvPr id="0" name=""/>
        <dsp:cNvSpPr/>
      </dsp:nvSpPr>
      <dsp:spPr>
        <a:xfrm>
          <a:off x="0" y="375"/>
          <a:ext cx="2756076" cy="6016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b="0" kern="1200" smtClean="0">
              <a:latin typeface="+mn-lt"/>
            </a:rPr>
            <a:t>r mode </a:t>
          </a:r>
          <a:endParaRPr lang="en-IN" sz="1800" b="0" kern="1200" dirty="0">
            <a:latin typeface="+mn-lt"/>
          </a:endParaRPr>
        </a:p>
      </dsp:txBody>
      <dsp:txXfrm>
        <a:off x="29368" y="29743"/>
        <a:ext cx="2697340" cy="542871"/>
      </dsp:txXfrm>
    </dsp:sp>
    <dsp:sp modelId="{D26D5373-7C70-4380-8D4A-7A805E25859B}">
      <dsp:nvSpPr>
        <dsp:cNvPr id="0" name=""/>
        <dsp:cNvSpPr/>
      </dsp:nvSpPr>
      <dsp:spPr>
        <a:xfrm rot="5400000">
          <a:off x="4965279" y="-1516978"/>
          <a:ext cx="481286" cy="4899691"/>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latin typeface="+mn-lt"/>
            </a:rPr>
            <a:t>Write text mode.</a:t>
          </a:r>
          <a:endParaRPr lang="en-IN" sz="1800" b="0" kern="1200" dirty="0">
            <a:latin typeface="+mn-lt"/>
          </a:endParaRPr>
        </a:p>
      </dsp:txBody>
      <dsp:txXfrm rot="-5400000">
        <a:off x="2756077" y="715718"/>
        <a:ext cx="4876197" cy="434298"/>
      </dsp:txXfrm>
    </dsp:sp>
    <dsp:sp modelId="{E77AA92D-1BE9-434F-8729-9ECC7BD59667}">
      <dsp:nvSpPr>
        <dsp:cNvPr id="0" name=""/>
        <dsp:cNvSpPr/>
      </dsp:nvSpPr>
      <dsp:spPr>
        <a:xfrm>
          <a:off x="0" y="632063"/>
          <a:ext cx="2756076" cy="60160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b="0" kern="1200" smtClean="0">
              <a:latin typeface="+mn-lt"/>
            </a:rPr>
            <a:t>W mode </a:t>
          </a:r>
          <a:endParaRPr lang="en-IN" sz="1800" b="0" kern="1200" dirty="0">
            <a:latin typeface="+mn-lt"/>
          </a:endParaRPr>
        </a:p>
      </dsp:txBody>
      <dsp:txXfrm>
        <a:off x="29368" y="661431"/>
        <a:ext cx="2697340" cy="542871"/>
      </dsp:txXfrm>
    </dsp:sp>
    <dsp:sp modelId="{B5D12640-1422-4E4A-ACAC-2ED1E0897D23}">
      <dsp:nvSpPr>
        <dsp:cNvPr id="0" name=""/>
        <dsp:cNvSpPr/>
      </dsp:nvSpPr>
      <dsp:spPr>
        <a:xfrm rot="5400000">
          <a:off x="4965279" y="-885290"/>
          <a:ext cx="481286" cy="4899691"/>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latin typeface="+mn-lt"/>
            </a:rPr>
            <a:t>Append text mode for writing.</a:t>
          </a:r>
          <a:endParaRPr lang="en-IN" sz="1800" b="0" kern="1200" dirty="0">
            <a:latin typeface="+mn-lt"/>
          </a:endParaRPr>
        </a:p>
      </dsp:txBody>
      <dsp:txXfrm rot="-5400000">
        <a:off x="2756077" y="1347406"/>
        <a:ext cx="4876197" cy="434298"/>
      </dsp:txXfrm>
    </dsp:sp>
    <dsp:sp modelId="{674AF296-D9B1-4717-9CE2-BECBA81EB1FE}">
      <dsp:nvSpPr>
        <dsp:cNvPr id="0" name=""/>
        <dsp:cNvSpPr/>
      </dsp:nvSpPr>
      <dsp:spPr>
        <a:xfrm>
          <a:off x="0" y="1256658"/>
          <a:ext cx="2756076" cy="60160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b="0" kern="1200" smtClean="0">
              <a:latin typeface="+mn-lt"/>
            </a:rPr>
            <a:t>a  mode</a:t>
          </a:r>
          <a:endParaRPr lang="en-IN" sz="1800" b="0" kern="1200" dirty="0">
            <a:latin typeface="+mn-lt"/>
          </a:endParaRPr>
        </a:p>
      </dsp:txBody>
      <dsp:txXfrm>
        <a:off x="29368" y="1286026"/>
        <a:ext cx="2697340" cy="542871"/>
      </dsp:txXfrm>
    </dsp:sp>
    <dsp:sp modelId="{5669ED2C-69BD-4806-B499-864D8D58FCD0}">
      <dsp:nvSpPr>
        <dsp:cNvPr id="0" name=""/>
        <dsp:cNvSpPr/>
      </dsp:nvSpPr>
      <dsp:spPr>
        <a:xfrm rot="5400000">
          <a:off x="4965279" y="-253601"/>
          <a:ext cx="481286" cy="4899691"/>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latin typeface="+mn-lt"/>
            </a:rPr>
            <a:t>Read binary Mode.</a:t>
          </a:r>
          <a:endParaRPr lang="en-IN" sz="1800" b="0" kern="1200" dirty="0">
            <a:latin typeface="+mn-lt"/>
          </a:endParaRPr>
        </a:p>
      </dsp:txBody>
      <dsp:txXfrm rot="-5400000">
        <a:off x="2756077" y="1979095"/>
        <a:ext cx="4876197" cy="434298"/>
      </dsp:txXfrm>
    </dsp:sp>
    <dsp:sp modelId="{40B1BB0A-D6D4-46B7-A4AB-17FB237AFC02}">
      <dsp:nvSpPr>
        <dsp:cNvPr id="0" name=""/>
        <dsp:cNvSpPr/>
      </dsp:nvSpPr>
      <dsp:spPr>
        <a:xfrm>
          <a:off x="0" y="1895440"/>
          <a:ext cx="2756076" cy="6016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b="0" kern="1200" smtClean="0">
              <a:latin typeface="+mn-lt"/>
            </a:rPr>
            <a:t> rb mode</a:t>
          </a:r>
          <a:endParaRPr lang="en-IN" sz="1800" b="0" kern="1200" dirty="0">
            <a:latin typeface="+mn-lt"/>
          </a:endParaRPr>
        </a:p>
      </dsp:txBody>
      <dsp:txXfrm>
        <a:off x="29368" y="1924808"/>
        <a:ext cx="2697340" cy="542871"/>
      </dsp:txXfrm>
    </dsp:sp>
    <dsp:sp modelId="{6D8B1D27-7966-4B10-9A88-BD76074D82CD}">
      <dsp:nvSpPr>
        <dsp:cNvPr id="0" name=""/>
        <dsp:cNvSpPr/>
      </dsp:nvSpPr>
      <dsp:spPr>
        <a:xfrm rot="5400000">
          <a:off x="4965279" y="378086"/>
          <a:ext cx="481286" cy="4899691"/>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latin typeface="+mn-lt"/>
            </a:rPr>
            <a:t>Write binary mode .</a:t>
          </a:r>
          <a:endParaRPr lang="en-IN" sz="1800" b="0" kern="1200" dirty="0">
            <a:latin typeface="+mn-lt"/>
          </a:endParaRPr>
        </a:p>
      </dsp:txBody>
      <dsp:txXfrm rot="-5400000">
        <a:off x="2756077" y="2610782"/>
        <a:ext cx="4876197" cy="434298"/>
      </dsp:txXfrm>
    </dsp:sp>
    <dsp:sp modelId="{D7A596E4-1915-4D98-841E-2BE0BF140693}">
      <dsp:nvSpPr>
        <dsp:cNvPr id="0" name=""/>
        <dsp:cNvSpPr/>
      </dsp:nvSpPr>
      <dsp:spPr>
        <a:xfrm>
          <a:off x="0" y="2527128"/>
          <a:ext cx="2756076" cy="601607"/>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b="0" kern="1200" smtClean="0">
              <a:latin typeface="+mn-lt"/>
            </a:rPr>
            <a:t>Wb mode  </a:t>
          </a:r>
          <a:endParaRPr lang="en-IN" sz="1800" b="0" kern="1200" dirty="0">
            <a:latin typeface="+mn-lt"/>
          </a:endParaRPr>
        </a:p>
      </dsp:txBody>
      <dsp:txXfrm>
        <a:off x="29368" y="2556496"/>
        <a:ext cx="2697340" cy="542871"/>
      </dsp:txXfrm>
    </dsp:sp>
    <dsp:sp modelId="{BC244AF3-50FB-47FE-A4EF-54C10829A730}">
      <dsp:nvSpPr>
        <dsp:cNvPr id="0" name=""/>
        <dsp:cNvSpPr/>
      </dsp:nvSpPr>
      <dsp:spPr>
        <a:xfrm rot="5400000">
          <a:off x="4965279" y="1002257"/>
          <a:ext cx="481286" cy="4899691"/>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latin typeface="+mn-lt"/>
            </a:rPr>
            <a:t>Append binary mode for writing .</a:t>
          </a:r>
          <a:endParaRPr lang="en-IN" sz="1800" b="0" kern="1200" dirty="0">
            <a:latin typeface="+mn-lt"/>
          </a:endParaRPr>
        </a:p>
      </dsp:txBody>
      <dsp:txXfrm rot="-5400000">
        <a:off x="2756077" y="3234953"/>
        <a:ext cx="4876197" cy="434298"/>
      </dsp:txXfrm>
    </dsp:sp>
    <dsp:sp modelId="{DCBF758D-FEB5-444E-A298-57C63228F421}">
      <dsp:nvSpPr>
        <dsp:cNvPr id="0" name=""/>
        <dsp:cNvSpPr/>
      </dsp:nvSpPr>
      <dsp:spPr>
        <a:xfrm>
          <a:off x="0" y="3158816"/>
          <a:ext cx="2756076" cy="6016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b="0" kern="1200" smtClean="0">
              <a:latin typeface="+mn-lt"/>
            </a:rPr>
            <a:t>ab mode</a:t>
          </a:r>
          <a:endParaRPr lang="en-IN" sz="1800" b="0" kern="1200" dirty="0">
            <a:latin typeface="+mn-lt"/>
          </a:endParaRPr>
        </a:p>
      </dsp:txBody>
      <dsp:txXfrm>
        <a:off x="29368" y="3188184"/>
        <a:ext cx="2697340" cy="542871"/>
      </dsp:txXfrm>
    </dsp:sp>
    <dsp:sp modelId="{96B35E1B-B3EA-4B90-88B3-5B676A1B0E78}">
      <dsp:nvSpPr>
        <dsp:cNvPr id="0" name=""/>
        <dsp:cNvSpPr/>
      </dsp:nvSpPr>
      <dsp:spPr>
        <a:xfrm rot="5400000">
          <a:off x="4965279" y="1641462"/>
          <a:ext cx="481286" cy="4899691"/>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latin typeface="+mn-lt"/>
            </a:rPr>
            <a:t>How it operate on the string, integer , character i/o.</a:t>
          </a:r>
          <a:endParaRPr lang="en-IN" sz="1800" b="0" kern="1200" dirty="0">
            <a:latin typeface="+mn-lt"/>
          </a:endParaRPr>
        </a:p>
      </dsp:txBody>
      <dsp:txXfrm rot="-5400000">
        <a:off x="2756077" y="3874158"/>
        <a:ext cx="4876197" cy="434298"/>
      </dsp:txXfrm>
    </dsp:sp>
    <dsp:sp modelId="{09B70059-561C-452B-8431-DF06330F2409}">
      <dsp:nvSpPr>
        <dsp:cNvPr id="0" name=""/>
        <dsp:cNvSpPr/>
      </dsp:nvSpPr>
      <dsp:spPr>
        <a:xfrm>
          <a:off x="0" y="3790504"/>
          <a:ext cx="2756076" cy="60160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b="0" kern="1200" smtClean="0">
              <a:latin typeface="+mn-lt"/>
            </a:rPr>
            <a:t>File operations </a:t>
          </a:r>
          <a:endParaRPr lang="en-IN" sz="1800" b="0" kern="1200" dirty="0">
            <a:latin typeface="+mn-lt"/>
          </a:endParaRPr>
        </a:p>
      </dsp:txBody>
      <dsp:txXfrm>
        <a:off x="29368" y="3819872"/>
        <a:ext cx="2697340" cy="542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D7733-D4C2-470E-9EA8-CBE437D40B49}">
      <dsp:nvSpPr>
        <dsp:cNvPr id="0" name=""/>
        <dsp:cNvSpPr/>
      </dsp:nvSpPr>
      <dsp:spPr>
        <a:xfrm rot="10800000">
          <a:off x="1398897" y="85765"/>
          <a:ext cx="6312588" cy="1349286"/>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4998" tIns="60960" rIns="113792" bIns="60960" numCol="1" spcCol="1270" anchor="ctr" anchorCtr="0">
          <a:noAutofit/>
        </a:bodyPr>
        <a:lstStyle/>
        <a:p>
          <a:pPr lvl="0" algn="l" defTabSz="711200">
            <a:lnSpc>
              <a:spcPct val="90000"/>
            </a:lnSpc>
            <a:spcBef>
              <a:spcPct val="0"/>
            </a:spcBef>
            <a:spcAft>
              <a:spcPct val="35000"/>
            </a:spcAft>
          </a:pPr>
          <a:r>
            <a:rPr lang="en-US" sz="1600" kern="1200" dirty="0" smtClean="0"/>
            <a:t>John works in a government office. He stores all the data and information about the employees and customers, on paper.  </a:t>
          </a:r>
          <a:endParaRPr lang="en-IN" sz="1600" kern="1200" dirty="0"/>
        </a:p>
      </dsp:txBody>
      <dsp:txXfrm rot="10800000">
        <a:off x="1736218" y="85765"/>
        <a:ext cx="5975267" cy="1349286"/>
      </dsp:txXfrm>
    </dsp:sp>
    <dsp:sp modelId="{1BD6F0C3-A96D-4DE7-BBB5-1E31526BE611}">
      <dsp:nvSpPr>
        <dsp:cNvPr id="0" name=""/>
        <dsp:cNvSpPr/>
      </dsp:nvSpPr>
      <dsp:spPr>
        <a:xfrm>
          <a:off x="768371" y="87141"/>
          <a:ext cx="1349286" cy="1349286"/>
        </a:xfrm>
        <a:prstGeom prst="ellipse">
          <a:avLst/>
        </a:prstGeom>
        <a:blipFill rotWithShape="0">
          <a:blip xmlns:r="http://schemas.openxmlformats.org/officeDocument/2006/relationships" r:embed="rId1"/>
          <a:stretch>
            <a:fillRect/>
          </a:stretch>
        </a:blipFill>
        <a:ln w="25400" cap="flat" cmpd="sng" algn="ctr">
          <a:solidFill>
            <a:schemeClr val="bg1">
              <a:lumMod val="50000"/>
            </a:schemeClr>
          </a:solidFill>
          <a:prstDash val="solid"/>
        </a:ln>
        <a:effectLst/>
      </dsp:spPr>
      <dsp:style>
        <a:lnRef idx="2">
          <a:scrgbClr r="0" g="0" b="0"/>
        </a:lnRef>
        <a:fillRef idx="1">
          <a:scrgbClr r="0" g="0" b="0"/>
        </a:fillRef>
        <a:effectRef idx="0">
          <a:scrgbClr r="0" g="0" b="0"/>
        </a:effectRef>
        <a:fontRef idx="minor"/>
      </dsp:style>
    </dsp:sp>
    <dsp:sp modelId="{4B40559C-4C35-4E0C-8569-FDECB7045357}">
      <dsp:nvSpPr>
        <dsp:cNvPr id="0" name=""/>
        <dsp:cNvSpPr/>
      </dsp:nvSpPr>
      <dsp:spPr>
        <a:xfrm rot="10800000">
          <a:off x="1376017" y="1726575"/>
          <a:ext cx="6300385" cy="1349286"/>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4998" tIns="60960" rIns="113792" bIns="60960" numCol="1" spcCol="1270" anchor="ctr" anchorCtr="0">
          <a:noAutofit/>
        </a:bodyPr>
        <a:lstStyle/>
        <a:p>
          <a:pPr lvl="0" algn="l" defTabSz="711200">
            <a:lnSpc>
              <a:spcPct val="90000"/>
            </a:lnSpc>
            <a:spcBef>
              <a:spcPct val="0"/>
            </a:spcBef>
            <a:spcAft>
              <a:spcPct val="35000"/>
            </a:spcAft>
          </a:pPr>
          <a:r>
            <a:rPr lang="en-US" sz="1600" kern="1200" dirty="0" smtClean="0"/>
            <a:t>His boss wants to review AGT Customer details. So, he asks John to bring the details. John has stored all the data on paper. Now, when he tries to search and collect the customer’s details of the requisite data from 2009 to present, he finds out that he has lost some papers. He is now in panic!</a:t>
          </a:r>
          <a:endParaRPr lang="en-IN" sz="1600" kern="1200" dirty="0"/>
        </a:p>
      </dsp:txBody>
      <dsp:txXfrm rot="10800000">
        <a:off x="1713338" y="1726575"/>
        <a:ext cx="5963064" cy="1349286"/>
      </dsp:txXfrm>
    </dsp:sp>
    <dsp:sp modelId="{038E30BE-05CC-4CFF-8ACB-3DC33C81CF2E}">
      <dsp:nvSpPr>
        <dsp:cNvPr id="0" name=""/>
        <dsp:cNvSpPr/>
      </dsp:nvSpPr>
      <dsp:spPr>
        <a:xfrm>
          <a:off x="771421" y="1766068"/>
          <a:ext cx="1349286" cy="1349286"/>
        </a:xfrm>
        <a:prstGeom prst="ellipse">
          <a:avLst/>
        </a:prstGeom>
        <a:blipFill rotWithShape="0">
          <a:blip xmlns:r="http://schemas.openxmlformats.org/officeDocument/2006/relationships" r:embed="rId2"/>
          <a:stretch>
            <a:fillRect/>
          </a:stretch>
        </a:blipFill>
        <a:ln w="25400" cap="flat" cmpd="sng" algn="ctr">
          <a:solidFill>
            <a:schemeClr val="bg1">
              <a:lumMod val="50000"/>
            </a:schemeClr>
          </a:solidFill>
          <a:prstDash val="solid"/>
        </a:ln>
        <a:effectLst/>
      </dsp:spPr>
      <dsp:style>
        <a:lnRef idx="2">
          <a:scrgbClr r="0" g="0" b="0"/>
        </a:lnRef>
        <a:fillRef idx="1">
          <a:scrgbClr r="0" g="0" b="0"/>
        </a:fillRef>
        <a:effectRef idx="0">
          <a:scrgbClr r="0" g="0" b="0"/>
        </a:effectRef>
        <a:fontRef idx="minor"/>
      </dsp:style>
    </dsp:sp>
    <dsp:sp modelId="{FFC51BD6-ECC3-495F-BA17-F8664FEA1CE7}">
      <dsp:nvSpPr>
        <dsp:cNvPr id="0" name=""/>
        <dsp:cNvSpPr/>
      </dsp:nvSpPr>
      <dsp:spPr>
        <a:xfrm rot="10800000">
          <a:off x="1503868" y="3382213"/>
          <a:ext cx="6172548" cy="1349286"/>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4998" tIns="60960" rIns="113792" bIns="60960" numCol="1" spcCol="1270" anchor="ctr" anchorCtr="0">
          <a:noAutofit/>
        </a:bodyPr>
        <a:lstStyle/>
        <a:p>
          <a:pPr lvl="0" algn="l" defTabSz="711200">
            <a:lnSpc>
              <a:spcPct val="90000"/>
            </a:lnSpc>
            <a:spcBef>
              <a:spcPct val="0"/>
            </a:spcBef>
            <a:spcAft>
              <a:spcPct val="35000"/>
            </a:spcAft>
          </a:pPr>
          <a:r>
            <a:rPr lang="en-US" sz="1600" kern="1200" dirty="0" smtClean="0"/>
            <a:t>How can we help him to store data so that he won’t lose any data in future? Why don’t you help him out?</a:t>
          </a:r>
          <a:endParaRPr lang="en-IN" sz="1600" kern="1200" dirty="0"/>
        </a:p>
      </dsp:txBody>
      <dsp:txXfrm rot="10800000">
        <a:off x="1841189" y="3382213"/>
        <a:ext cx="5835227" cy="1349286"/>
      </dsp:txXfrm>
    </dsp:sp>
    <dsp:sp modelId="{6F738F64-7B66-42F4-AD30-468DC48E3FA0}">
      <dsp:nvSpPr>
        <dsp:cNvPr id="0" name=""/>
        <dsp:cNvSpPr/>
      </dsp:nvSpPr>
      <dsp:spPr>
        <a:xfrm>
          <a:off x="803381" y="3388419"/>
          <a:ext cx="1349286" cy="1349286"/>
        </a:xfrm>
        <a:prstGeom prst="ellipse">
          <a:avLst/>
        </a:prstGeom>
        <a:blipFill rotWithShape="0">
          <a:blip xmlns:r="http://schemas.openxmlformats.org/officeDocument/2006/relationships" r:embed="rId3"/>
          <a:stretch>
            <a:fillRect/>
          </a:stretch>
        </a:blipFill>
        <a:ln w="25400" cap="flat" cmpd="sng" algn="ctr">
          <a:solidFill>
            <a:schemeClr val="bg1">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44F0B-6BF2-4ABE-BAA9-16BE98431497}">
      <dsp:nvSpPr>
        <dsp:cNvPr id="0" name=""/>
        <dsp:cNvSpPr/>
      </dsp:nvSpPr>
      <dsp:spPr>
        <a:xfrm>
          <a:off x="3474720" y="603"/>
          <a:ext cx="5212080" cy="2354972"/>
        </a:xfrm>
        <a:prstGeom prst="rightArrow">
          <a:avLst>
            <a:gd name="adj1" fmla="val 75000"/>
            <a:gd name="adj2" fmla="val 50000"/>
          </a:avLst>
        </a:prstGeom>
        <a:solidFill>
          <a:schemeClr val="accent3">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solidFill>
              <a:schemeClr val="bg1"/>
            </a:solidFill>
          </a:endParaRPr>
        </a:p>
        <a:p>
          <a:pPr marL="171450" lvl="1" indent="-171450" algn="l" defTabSz="800100">
            <a:lnSpc>
              <a:spcPct val="90000"/>
            </a:lnSpc>
            <a:spcBef>
              <a:spcPct val="0"/>
            </a:spcBef>
            <a:spcAft>
              <a:spcPct val="15000"/>
            </a:spcAft>
            <a:buChar char="••"/>
          </a:pPr>
          <a:r>
            <a:rPr lang="en-US" sz="1800" kern="1200" dirty="0" smtClean="0">
              <a:solidFill>
                <a:schemeClr val="bg1"/>
              </a:solidFill>
            </a:rPr>
            <a:t>Low-level I/O using system calls.</a:t>
          </a:r>
          <a:endParaRPr lang="en-US" sz="1800" kern="1200" dirty="0">
            <a:solidFill>
              <a:schemeClr val="bg1"/>
            </a:solidFill>
          </a:endParaRPr>
        </a:p>
        <a:p>
          <a:pPr marL="171450" lvl="1" indent="-171450" algn="l" defTabSz="800100">
            <a:lnSpc>
              <a:spcPct val="90000"/>
            </a:lnSpc>
            <a:spcBef>
              <a:spcPct val="0"/>
            </a:spcBef>
            <a:spcAft>
              <a:spcPct val="15000"/>
            </a:spcAft>
            <a:buChar char="••"/>
          </a:pPr>
          <a:r>
            <a:rPr lang="en-US" sz="1800" kern="1200" dirty="0" smtClean="0">
              <a:solidFill>
                <a:schemeClr val="bg1"/>
              </a:solidFill>
            </a:rPr>
            <a:t>High-level I/O using functions from standard I/O library.</a:t>
          </a:r>
          <a:endParaRPr lang="en-US" sz="1800" kern="1200" dirty="0">
            <a:solidFill>
              <a:schemeClr val="bg1"/>
            </a:solidFill>
          </a:endParaRPr>
        </a:p>
      </dsp:txBody>
      <dsp:txXfrm>
        <a:off x="3474720" y="294975"/>
        <a:ext cx="4328966" cy="1766229"/>
      </dsp:txXfrm>
    </dsp:sp>
    <dsp:sp modelId="{C6BA4450-DEB7-4BDE-8879-4098C0561DF6}">
      <dsp:nvSpPr>
        <dsp:cNvPr id="0" name=""/>
        <dsp:cNvSpPr/>
      </dsp:nvSpPr>
      <dsp:spPr>
        <a:xfrm>
          <a:off x="0" y="603"/>
          <a:ext cx="3474720" cy="2354972"/>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File manipulations may be done in two ways:</a:t>
          </a:r>
          <a:endParaRPr lang="en-US" sz="1800" kern="1200" dirty="0"/>
        </a:p>
      </dsp:txBody>
      <dsp:txXfrm>
        <a:off x="114960" y="115563"/>
        <a:ext cx="3244800" cy="2125052"/>
      </dsp:txXfrm>
    </dsp:sp>
    <dsp:sp modelId="{46118D1D-3CE4-4571-84CC-9982C2E205FB}">
      <dsp:nvSpPr>
        <dsp:cNvPr id="0" name=""/>
        <dsp:cNvSpPr/>
      </dsp:nvSpPr>
      <dsp:spPr>
        <a:xfrm>
          <a:off x="3474720" y="2591073"/>
          <a:ext cx="5212080" cy="2354972"/>
        </a:xfrm>
        <a:prstGeom prst="rightArrow">
          <a:avLst>
            <a:gd name="adj1" fmla="val 75000"/>
            <a:gd name="adj2" fmla="val 50000"/>
          </a:avLst>
        </a:prstGeom>
        <a:solidFill>
          <a:schemeClr val="accent4">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solidFill>
              <a:schemeClr val="bg1"/>
            </a:solidFill>
          </a:endParaRPr>
        </a:p>
        <a:p>
          <a:pPr marL="171450" lvl="1" indent="-171450" algn="l" defTabSz="800100">
            <a:lnSpc>
              <a:spcPct val="90000"/>
            </a:lnSpc>
            <a:spcBef>
              <a:spcPct val="0"/>
            </a:spcBef>
            <a:spcAft>
              <a:spcPct val="15000"/>
            </a:spcAft>
            <a:buChar char="••"/>
          </a:pPr>
          <a:r>
            <a:rPr lang="en-US" sz="1800" kern="1200" dirty="0" smtClean="0">
              <a:solidFill>
                <a:schemeClr val="bg1"/>
              </a:solidFill>
            </a:rPr>
            <a:t>Stream-oriented files.</a:t>
          </a:r>
          <a:endParaRPr lang="en-US" sz="1800" kern="1200" dirty="0">
            <a:solidFill>
              <a:schemeClr val="bg1"/>
            </a:solidFill>
          </a:endParaRPr>
        </a:p>
        <a:p>
          <a:pPr marL="171450" lvl="1" indent="-171450" algn="l" defTabSz="800100">
            <a:lnSpc>
              <a:spcPct val="90000"/>
            </a:lnSpc>
            <a:spcBef>
              <a:spcPct val="0"/>
            </a:spcBef>
            <a:spcAft>
              <a:spcPct val="15000"/>
            </a:spcAft>
            <a:buChar char="••"/>
          </a:pPr>
          <a:r>
            <a:rPr lang="en-US" sz="1800" kern="1200" dirty="0" smtClean="0">
              <a:solidFill>
                <a:schemeClr val="bg1"/>
              </a:solidFill>
            </a:rPr>
            <a:t>System oriented files.</a:t>
          </a:r>
          <a:endParaRPr lang="en-US" sz="1800" kern="1200" dirty="0">
            <a:solidFill>
              <a:schemeClr val="bg1"/>
            </a:solidFill>
          </a:endParaRPr>
        </a:p>
      </dsp:txBody>
      <dsp:txXfrm>
        <a:off x="3474720" y="2885445"/>
        <a:ext cx="4328966" cy="1766229"/>
      </dsp:txXfrm>
    </dsp:sp>
    <dsp:sp modelId="{F06AED0A-E1C2-4CA3-87F3-56E3A2B9F31D}">
      <dsp:nvSpPr>
        <dsp:cNvPr id="0" name=""/>
        <dsp:cNvSpPr/>
      </dsp:nvSpPr>
      <dsp:spPr>
        <a:xfrm>
          <a:off x="0" y="2591073"/>
          <a:ext cx="3474720" cy="2354972"/>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Files can be classified into:</a:t>
          </a:r>
          <a:endParaRPr lang="en-US" sz="1800" kern="1200" dirty="0"/>
        </a:p>
      </dsp:txBody>
      <dsp:txXfrm>
        <a:off x="114960" y="2706033"/>
        <a:ext cx="3244800" cy="2125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FAAD0-B94B-42A4-A672-645A50443275}">
      <dsp:nvSpPr>
        <dsp:cNvPr id="0" name=""/>
        <dsp:cNvSpPr/>
      </dsp:nvSpPr>
      <dsp:spPr>
        <a:xfrm>
          <a:off x="3286146" y="1500197"/>
          <a:ext cx="1571638" cy="1349356"/>
        </a:xfrm>
        <a:prstGeom prst="ellipse">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File Operations</a:t>
          </a:r>
          <a:endParaRPr lang="en-IN" sz="1800" kern="1200" dirty="0"/>
        </a:p>
      </dsp:txBody>
      <dsp:txXfrm>
        <a:off x="3516307" y="1697806"/>
        <a:ext cx="1111316" cy="954138"/>
      </dsp:txXfrm>
    </dsp:sp>
    <dsp:sp modelId="{BD6E356E-84CE-4F2A-8C7A-FC38113C3DF3}">
      <dsp:nvSpPr>
        <dsp:cNvPr id="0" name=""/>
        <dsp:cNvSpPr/>
      </dsp:nvSpPr>
      <dsp:spPr>
        <a:xfrm rot="16200000">
          <a:off x="3929462" y="1344460"/>
          <a:ext cx="285007" cy="26466"/>
        </a:xfrm>
        <a:custGeom>
          <a:avLst/>
          <a:gdLst/>
          <a:ahLst/>
          <a:cxnLst/>
          <a:rect l="0" t="0" r="0" b="0"/>
          <a:pathLst>
            <a:path>
              <a:moveTo>
                <a:pt x="0" y="13233"/>
              </a:moveTo>
              <a:lnTo>
                <a:pt x="285007" y="132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064840" y="1350568"/>
        <a:ext cx="14250" cy="14250"/>
      </dsp:txXfrm>
    </dsp:sp>
    <dsp:sp modelId="{B14847AC-CD9D-4213-9CE6-7F752F7ACEE0}">
      <dsp:nvSpPr>
        <dsp:cNvPr id="0" name=""/>
        <dsp:cNvSpPr/>
      </dsp:nvSpPr>
      <dsp:spPr>
        <a:xfrm>
          <a:off x="3473242" y="17742"/>
          <a:ext cx="1197447" cy="1197447"/>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Reading a File</a:t>
          </a:r>
          <a:endParaRPr lang="en-IN" sz="1800" kern="1200" dirty="0"/>
        </a:p>
      </dsp:txBody>
      <dsp:txXfrm>
        <a:off x="3648604" y="193104"/>
        <a:ext cx="846723" cy="846723"/>
      </dsp:txXfrm>
    </dsp:sp>
    <dsp:sp modelId="{FC05518C-DF45-4DD1-A149-6C4A2A19F3A0}">
      <dsp:nvSpPr>
        <dsp:cNvPr id="0" name=""/>
        <dsp:cNvSpPr/>
      </dsp:nvSpPr>
      <dsp:spPr>
        <a:xfrm rot="21592332">
          <a:off x="4857781" y="2159172"/>
          <a:ext cx="642948" cy="26466"/>
        </a:xfrm>
        <a:custGeom>
          <a:avLst/>
          <a:gdLst/>
          <a:ahLst/>
          <a:cxnLst/>
          <a:rect l="0" t="0" r="0" b="0"/>
          <a:pathLst>
            <a:path>
              <a:moveTo>
                <a:pt x="0" y="13233"/>
              </a:moveTo>
              <a:lnTo>
                <a:pt x="642948" y="132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163182" y="2156332"/>
        <a:ext cx="32147" cy="32147"/>
      </dsp:txXfrm>
    </dsp:sp>
    <dsp:sp modelId="{4526FC02-4993-4234-A0F6-7FA4FE96FC5B}">
      <dsp:nvSpPr>
        <dsp:cNvPr id="0" name=""/>
        <dsp:cNvSpPr/>
      </dsp:nvSpPr>
      <dsp:spPr>
        <a:xfrm>
          <a:off x="5500728" y="1571629"/>
          <a:ext cx="1197447" cy="1197447"/>
        </a:xfrm>
        <a:prstGeom prst="ellips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Writing a File</a:t>
          </a:r>
          <a:endParaRPr lang="en-IN" sz="1800" kern="1200" dirty="0"/>
        </a:p>
      </dsp:txBody>
      <dsp:txXfrm>
        <a:off x="5676090" y="1746991"/>
        <a:ext cx="846723" cy="846723"/>
      </dsp:txXfrm>
    </dsp:sp>
    <dsp:sp modelId="{5DFF424C-27F6-47AC-ABC2-5663D8406278}">
      <dsp:nvSpPr>
        <dsp:cNvPr id="0" name=""/>
        <dsp:cNvSpPr/>
      </dsp:nvSpPr>
      <dsp:spPr>
        <a:xfrm rot="5400000">
          <a:off x="3929462" y="2978824"/>
          <a:ext cx="285007" cy="26466"/>
        </a:xfrm>
        <a:custGeom>
          <a:avLst/>
          <a:gdLst/>
          <a:ahLst/>
          <a:cxnLst/>
          <a:rect l="0" t="0" r="0" b="0"/>
          <a:pathLst>
            <a:path>
              <a:moveTo>
                <a:pt x="0" y="13233"/>
              </a:moveTo>
              <a:lnTo>
                <a:pt x="285007" y="132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064840" y="2984932"/>
        <a:ext cx="14250" cy="14250"/>
      </dsp:txXfrm>
    </dsp:sp>
    <dsp:sp modelId="{76A6EFEA-C47A-4EB2-A279-A0EA9BAFCFEC}">
      <dsp:nvSpPr>
        <dsp:cNvPr id="0" name=""/>
        <dsp:cNvSpPr/>
      </dsp:nvSpPr>
      <dsp:spPr>
        <a:xfrm>
          <a:off x="3473242" y="3134561"/>
          <a:ext cx="1197447" cy="1197447"/>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Closing a File</a:t>
          </a:r>
          <a:endParaRPr lang="en-IN" sz="1800" kern="1200" dirty="0"/>
        </a:p>
      </dsp:txBody>
      <dsp:txXfrm>
        <a:off x="3648604" y="3309923"/>
        <a:ext cx="846723" cy="846723"/>
      </dsp:txXfrm>
    </dsp:sp>
    <dsp:sp modelId="{4E37B6B1-8596-4518-B7B6-1B8F1C662DD6}">
      <dsp:nvSpPr>
        <dsp:cNvPr id="0" name=""/>
        <dsp:cNvSpPr/>
      </dsp:nvSpPr>
      <dsp:spPr>
        <a:xfrm rot="10807857">
          <a:off x="2697636" y="2159174"/>
          <a:ext cx="588513" cy="26466"/>
        </a:xfrm>
        <a:custGeom>
          <a:avLst/>
          <a:gdLst/>
          <a:ahLst/>
          <a:cxnLst/>
          <a:rect l="0" t="0" r="0" b="0"/>
          <a:pathLst>
            <a:path>
              <a:moveTo>
                <a:pt x="0" y="13233"/>
              </a:moveTo>
              <a:lnTo>
                <a:pt x="588513" y="132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2977180" y="2157694"/>
        <a:ext cx="29425" cy="29425"/>
      </dsp:txXfrm>
    </dsp:sp>
    <dsp:sp modelId="{E367E5FD-B7E7-4B33-B7FF-C0705647A79E}">
      <dsp:nvSpPr>
        <dsp:cNvPr id="0" name=""/>
        <dsp:cNvSpPr/>
      </dsp:nvSpPr>
      <dsp:spPr>
        <a:xfrm>
          <a:off x="1500191" y="1571642"/>
          <a:ext cx="1197447" cy="1197447"/>
        </a:xfrm>
        <a:prstGeom prst="ellipse">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Opening a File</a:t>
          </a:r>
          <a:endParaRPr lang="en-IN" sz="1800" kern="1200" dirty="0"/>
        </a:p>
      </dsp:txBody>
      <dsp:txXfrm>
        <a:off x="1675553" y="1747004"/>
        <a:ext cx="846723" cy="8467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A0DDB-CF67-4A5A-B292-E4FE05DF880A}">
      <dsp:nvSpPr>
        <dsp:cNvPr id="0" name=""/>
        <dsp:cNvSpPr/>
      </dsp:nvSpPr>
      <dsp:spPr>
        <a:xfrm rot="5400000">
          <a:off x="5082652" y="-2094777"/>
          <a:ext cx="757214" cy="514000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t>Get char() , Put char() , getc() , putc()</a:t>
          </a:r>
          <a:endParaRPr lang="en-US" sz="1800" b="0" kern="1200" dirty="0"/>
        </a:p>
      </dsp:txBody>
      <dsp:txXfrm rot="-5400000">
        <a:off x="2891255" y="133584"/>
        <a:ext cx="5103045" cy="683286"/>
      </dsp:txXfrm>
    </dsp:sp>
    <dsp:sp modelId="{353E32D9-E8D2-473C-89ED-74B983AB2085}">
      <dsp:nvSpPr>
        <dsp:cNvPr id="0" name=""/>
        <dsp:cNvSpPr/>
      </dsp:nvSpPr>
      <dsp:spPr>
        <a:xfrm>
          <a:off x="0" y="0"/>
          <a:ext cx="2891255" cy="94651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0" kern="1200" dirty="0" smtClean="0"/>
            <a:t>Character I/O</a:t>
          </a:r>
          <a:endParaRPr lang="en-US" sz="1800" b="0" kern="1200" dirty="0"/>
        </a:p>
      </dsp:txBody>
      <dsp:txXfrm>
        <a:off x="46205" y="46205"/>
        <a:ext cx="2798845" cy="854108"/>
      </dsp:txXfrm>
    </dsp:sp>
    <dsp:sp modelId="{189CE4E2-3B72-4E85-A1F7-23D3CA8AFCC1}">
      <dsp:nvSpPr>
        <dsp:cNvPr id="0" name=""/>
        <dsp:cNvSpPr/>
      </dsp:nvSpPr>
      <dsp:spPr>
        <a:xfrm rot="5400000">
          <a:off x="5082652" y="-1100933"/>
          <a:ext cx="757214" cy="5140009"/>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t>fputs( str, fptr ) ,f gets(str , n, fptr)</a:t>
          </a:r>
          <a:endParaRPr lang="en-US" sz="1800" b="0" kern="1200" dirty="0"/>
        </a:p>
      </dsp:txBody>
      <dsp:txXfrm rot="-5400000">
        <a:off x="2891255" y="1127428"/>
        <a:ext cx="5103045" cy="683286"/>
      </dsp:txXfrm>
    </dsp:sp>
    <dsp:sp modelId="{729814BB-9F3F-41A7-836E-AADD03738069}">
      <dsp:nvSpPr>
        <dsp:cNvPr id="0" name=""/>
        <dsp:cNvSpPr/>
      </dsp:nvSpPr>
      <dsp:spPr>
        <a:xfrm>
          <a:off x="0" y="995812"/>
          <a:ext cx="2891255" cy="94651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0" kern="1200" dirty="0" smtClean="0"/>
            <a:t>String I/O</a:t>
          </a:r>
          <a:endParaRPr lang="en-US" sz="1800" b="0" kern="1200" dirty="0"/>
        </a:p>
      </dsp:txBody>
      <dsp:txXfrm>
        <a:off x="46205" y="1042017"/>
        <a:ext cx="2798845" cy="854108"/>
      </dsp:txXfrm>
    </dsp:sp>
    <dsp:sp modelId="{15A66014-47D5-4619-8BF8-B4DFA2083DF1}">
      <dsp:nvSpPr>
        <dsp:cNvPr id="0" name=""/>
        <dsp:cNvSpPr/>
      </dsp:nvSpPr>
      <dsp:spPr>
        <a:xfrm rot="5400000">
          <a:off x="5082652" y="-107089"/>
          <a:ext cx="757214" cy="5140009"/>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t>put w( i, fptr) , i= get w(fptr)   </a:t>
          </a:r>
          <a:endParaRPr lang="en-US" sz="1800" b="0" kern="1200" dirty="0"/>
        </a:p>
      </dsp:txBody>
      <dsp:txXfrm rot="-5400000">
        <a:off x="2891255" y="2121272"/>
        <a:ext cx="5103045" cy="683286"/>
      </dsp:txXfrm>
    </dsp:sp>
    <dsp:sp modelId="{DC7FB5F5-D05A-48C8-98E8-2B51F336C996}">
      <dsp:nvSpPr>
        <dsp:cNvPr id="0" name=""/>
        <dsp:cNvSpPr/>
      </dsp:nvSpPr>
      <dsp:spPr>
        <a:xfrm>
          <a:off x="0" y="1989656"/>
          <a:ext cx="2891255" cy="94651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Integer I/O</a:t>
          </a:r>
          <a:endParaRPr lang="en-US" sz="1800" kern="1200" dirty="0"/>
        </a:p>
      </dsp:txBody>
      <dsp:txXfrm>
        <a:off x="46205" y="2035861"/>
        <a:ext cx="2798845" cy="854108"/>
      </dsp:txXfrm>
    </dsp:sp>
    <dsp:sp modelId="{7353C7D1-8A2C-4229-9BCA-BE80FDADE21B}">
      <dsp:nvSpPr>
        <dsp:cNvPr id="0" name=""/>
        <dsp:cNvSpPr/>
      </dsp:nvSpPr>
      <dsp:spPr>
        <a:xfrm rot="5400000">
          <a:off x="5082652" y="886755"/>
          <a:ext cx="757214" cy="5140009"/>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smtClean="0"/>
            <a:t>fprintf(fptr, format-string, variable-list); fscanf( fptr, format-string, addresses- list);</a:t>
          </a:r>
          <a:endParaRPr lang="en-US" sz="1800" b="0" kern="1200" dirty="0"/>
        </a:p>
      </dsp:txBody>
      <dsp:txXfrm rot="-5400000">
        <a:off x="2891255" y="3115116"/>
        <a:ext cx="5103045" cy="683286"/>
      </dsp:txXfrm>
    </dsp:sp>
    <dsp:sp modelId="{F02CA7AF-0FC5-48FA-B912-9560803EB544}">
      <dsp:nvSpPr>
        <dsp:cNvPr id="0" name=""/>
        <dsp:cNvSpPr/>
      </dsp:nvSpPr>
      <dsp:spPr>
        <a:xfrm>
          <a:off x="0" y="2983500"/>
          <a:ext cx="2891255" cy="94651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Formatted I/O</a:t>
          </a:r>
          <a:endParaRPr lang="en-US" sz="1800" kern="1200" dirty="0"/>
        </a:p>
      </dsp:txBody>
      <dsp:txXfrm>
        <a:off x="46205" y="3029705"/>
        <a:ext cx="2798845" cy="8541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3BDD5-6DD4-4634-A634-5FD23712CC45}">
      <dsp:nvSpPr>
        <dsp:cNvPr id="0" name=""/>
        <dsp:cNvSpPr/>
      </dsp:nvSpPr>
      <dsp:spPr>
        <a:xfrm>
          <a:off x="4772" y="0"/>
          <a:ext cx="2094126" cy="808332"/>
        </a:xfrm>
        <a:prstGeom prst="chevron">
          <a:avLst>
            <a:gd name="adj" fmla="val 4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049F6-C5DB-40CA-B746-72C596BA58C3}">
      <dsp:nvSpPr>
        <dsp:cNvPr id="0" name=""/>
        <dsp:cNvSpPr/>
      </dsp:nvSpPr>
      <dsp:spPr>
        <a:xfrm>
          <a:off x="385546" y="533328"/>
          <a:ext cx="2123692" cy="319305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smtClean="0"/>
            <a:t>Reading from a file: The function is used to read a byte from a file.</a:t>
          </a:r>
          <a:endParaRPr lang="en-US" sz="1800" kern="1200" dirty="0"/>
        </a:p>
      </dsp:txBody>
      <dsp:txXfrm>
        <a:off x="447747" y="595529"/>
        <a:ext cx="1999290" cy="3068649"/>
      </dsp:txXfrm>
    </dsp:sp>
    <dsp:sp modelId="{2AEED59B-119D-493B-8A94-54AAD21710D4}">
      <dsp:nvSpPr>
        <dsp:cNvPr id="0" name=""/>
        <dsp:cNvSpPr/>
      </dsp:nvSpPr>
      <dsp:spPr>
        <a:xfrm>
          <a:off x="2574389" y="0"/>
          <a:ext cx="2094126" cy="808332"/>
        </a:xfrm>
        <a:prstGeom prst="chevron">
          <a:avLst>
            <a:gd name="adj" fmla="val 4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38BA92-7A7C-411E-ACBA-82486AE62FAD}">
      <dsp:nvSpPr>
        <dsp:cNvPr id="0" name=""/>
        <dsp:cNvSpPr/>
      </dsp:nvSpPr>
      <dsp:spPr>
        <a:xfrm>
          <a:off x="3054298" y="617867"/>
          <a:ext cx="1925422" cy="306081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If the end-of-file (EOF) is encountered, then EOF is returned and the end-of-file indicator is set.</a:t>
          </a:r>
          <a:endParaRPr lang="en-US" sz="1800" kern="1200" dirty="0"/>
        </a:p>
      </dsp:txBody>
      <dsp:txXfrm>
        <a:off x="3110692" y="674261"/>
        <a:ext cx="1812634" cy="2948028"/>
      </dsp:txXfrm>
    </dsp:sp>
    <dsp:sp modelId="{7CD26E40-72F0-4F85-B0C5-2A60B0B7C56B}">
      <dsp:nvSpPr>
        <dsp:cNvPr id="0" name=""/>
        <dsp:cNvSpPr/>
      </dsp:nvSpPr>
      <dsp:spPr>
        <a:xfrm>
          <a:off x="5044871" y="0"/>
          <a:ext cx="2094126" cy="808332"/>
        </a:xfrm>
        <a:prstGeom prst="chevron">
          <a:avLst>
            <a:gd name="adj" fmla="val 4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F663C-6C45-477C-9DB7-DE22763F1C58}">
      <dsp:nvSpPr>
        <dsp:cNvPr id="0" name=""/>
        <dsp:cNvSpPr/>
      </dsp:nvSpPr>
      <dsp:spPr>
        <a:xfrm>
          <a:off x="5522322" y="668683"/>
          <a:ext cx="1930338" cy="297368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smtClean="0"/>
            <a:t>If an error occurs then the error indicator for the stream is set and EOF is returned.</a:t>
          </a:r>
          <a:endParaRPr lang="en-US" sz="1800" kern="1200" dirty="0"/>
        </a:p>
      </dsp:txBody>
      <dsp:txXfrm>
        <a:off x="5578860" y="725221"/>
        <a:ext cx="1817262" cy="28606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6D9CB-0D64-463F-8437-D0B2732FE0AA}">
      <dsp:nvSpPr>
        <dsp:cNvPr id="0" name=""/>
        <dsp:cNvSpPr/>
      </dsp:nvSpPr>
      <dsp:spPr>
        <a:xfrm>
          <a:off x="4642823" y="0"/>
          <a:ext cx="4072578" cy="1008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smtClean="0"/>
            <a:t>Writing a string into a file:</a:t>
          </a:r>
          <a:endParaRPr lang="en-IN" sz="1800" b="0" kern="1200" dirty="0"/>
        </a:p>
      </dsp:txBody>
      <dsp:txXfrm>
        <a:off x="4642823" y="0"/>
        <a:ext cx="4072578" cy="1008000"/>
      </dsp:txXfrm>
    </dsp:sp>
    <dsp:sp modelId="{A77B3865-3627-45F0-AB91-4096454E8130}">
      <dsp:nvSpPr>
        <dsp:cNvPr id="0" name=""/>
        <dsp:cNvSpPr/>
      </dsp:nvSpPr>
      <dsp:spPr>
        <a:xfrm>
          <a:off x="4642825" y="993858"/>
          <a:ext cx="4072578" cy="336371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Writes a string to the specified stream up to its entire length but not including the null character.</a:t>
          </a:r>
          <a:endParaRPr lang="en-IN" sz="1800" kern="1200" dirty="0"/>
        </a:p>
        <a:p>
          <a:pPr marL="171450" lvl="1" indent="-171450" algn="l" defTabSz="800100">
            <a:lnSpc>
              <a:spcPct val="90000"/>
            </a:lnSpc>
            <a:spcBef>
              <a:spcPct val="0"/>
            </a:spcBef>
            <a:spcAft>
              <a:spcPct val="15000"/>
            </a:spcAft>
            <a:buChar char="••"/>
          </a:pPr>
          <a:r>
            <a:rPr lang="en-US" sz="1800" kern="1200" smtClean="0"/>
            <a:t>On success a non-negative value is returned.</a:t>
          </a:r>
          <a:endParaRPr lang="en-IN" sz="1800" kern="1200" dirty="0"/>
        </a:p>
        <a:p>
          <a:pPr marL="171450" lvl="1" indent="-171450" algn="l" defTabSz="800100">
            <a:lnSpc>
              <a:spcPct val="90000"/>
            </a:lnSpc>
            <a:spcBef>
              <a:spcPct val="0"/>
            </a:spcBef>
            <a:spcAft>
              <a:spcPct val="15000"/>
            </a:spcAft>
            <a:buChar char="••"/>
          </a:pPr>
          <a:r>
            <a:rPr lang="en-US" sz="1800" kern="1200" smtClean="0"/>
            <a:t>On error EOF is returned.</a:t>
          </a:r>
          <a:endParaRPr lang="en-IN" sz="1800" kern="1200" dirty="0"/>
        </a:p>
      </dsp:txBody>
      <dsp:txXfrm>
        <a:off x="4642825" y="993858"/>
        <a:ext cx="4072578" cy="3363717"/>
      </dsp:txXfrm>
    </dsp:sp>
    <dsp:sp modelId="{97A1D5CF-8A84-477D-9D4D-AA82567651ED}">
      <dsp:nvSpPr>
        <dsp:cNvPr id="0" name=""/>
        <dsp:cNvSpPr/>
      </dsp:nvSpPr>
      <dsp:spPr>
        <a:xfrm>
          <a:off x="37225" y="0"/>
          <a:ext cx="4072578" cy="10080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dirty="0" smtClean="0"/>
            <a:t>Reading a string from a file:</a:t>
          </a:r>
          <a:endParaRPr lang="en-IN" sz="1800" b="0" kern="1200" dirty="0"/>
        </a:p>
      </dsp:txBody>
      <dsp:txXfrm>
        <a:off x="37225" y="0"/>
        <a:ext cx="4072578" cy="1008000"/>
      </dsp:txXfrm>
    </dsp:sp>
    <dsp:sp modelId="{3ED37AA2-33EC-4507-84B1-63C9F38A5BA9}">
      <dsp:nvSpPr>
        <dsp:cNvPr id="0" name=""/>
        <dsp:cNvSpPr/>
      </dsp:nvSpPr>
      <dsp:spPr>
        <a:xfrm>
          <a:off x="37225" y="993858"/>
          <a:ext cx="4072578" cy="398110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Reads a line from the specified stream and stores it into the string pointed to by str.</a:t>
          </a:r>
          <a:endParaRPr lang="en-IN" sz="1800" kern="1200" dirty="0"/>
        </a:p>
        <a:p>
          <a:pPr marL="171450" lvl="1" indent="-171450" algn="l" defTabSz="800100">
            <a:lnSpc>
              <a:spcPct val="90000"/>
            </a:lnSpc>
            <a:spcBef>
              <a:spcPct val="0"/>
            </a:spcBef>
            <a:spcAft>
              <a:spcPct val="15000"/>
            </a:spcAft>
            <a:buChar char="••"/>
          </a:pPr>
          <a:r>
            <a:rPr lang="en-US" sz="1800" kern="1200" smtClean="0"/>
            <a:t>It stops when either (n-1) characters are read, the newline character is read, or the end-of-file is reached, whichever comes first.</a:t>
          </a:r>
          <a:endParaRPr lang="en-IN" sz="1800" kern="1200" dirty="0"/>
        </a:p>
        <a:p>
          <a:pPr marL="171450" lvl="1" indent="-171450" algn="l" defTabSz="800100">
            <a:lnSpc>
              <a:spcPct val="90000"/>
            </a:lnSpc>
            <a:spcBef>
              <a:spcPct val="0"/>
            </a:spcBef>
            <a:spcAft>
              <a:spcPct val="15000"/>
            </a:spcAft>
            <a:buChar char="••"/>
          </a:pPr>
          <a:r>
            <a:rPr lang="en-US" sz="1800" kern="1200" smtClean="0"/>
            <a:t>The newline character is copied to the string.</a:t>
          </a:r>
          <a:endParaRPr lang="en-IN" sz="1800" kern="1200" dirty="0"/>
        </a:p>
        <a:p>
          <a:pPr marL="171450" lvl="1" indent="-171450" algn="l" defTabSz="800100">
            <a:lnSpc>
              <a:spcPct val="90000"/>
            </a:lnSpc>
            <a:spcBef>
              <a:spcPct val="0"/>
            </a:spcBef>
            <a:spcAft>
              <a:spcPct val="15000"/>
            </a:spcAft>
            <a:buChar char="••"/>
          </a:pPr>
          <a:r>
            <a:rPr lang="en-US" sz="1800" kern="1200" smtClean="0"/>
            <a:t>A null character is appended to the end of the string.</a:t>
          </a:r>
          <a:endParaRPr lang="en-US" sz="1800" kern="1200" dirty="0"/>
        </a:p>
        <a:p>
          <a:pPr marL="171450" lvl="1" indent="-171450" algn="l" defTabSz="800100">
            <a:lnSpc>
              <a:spcPct val="90000"/>
            </a:lnSpc>
            <a:spcBef>
              <a:spcPct val="0"/>
            </a:spcBef>
            <a:spcAft>
              <a:spcPct val="15000"/>
            </a:spcAft>
            <a:buChar char="••"/>
          </a:pPr>
          <a:r>
            <a:rPr lang="en-US" sz="1800" kern="1200" smtClean="0"/>
            <a:t>On success a pointer to the string is returned.</a:t>
          </a:r>
          <a:endParaRPr lang="en-US" sz="1800" kern="1200" dirty="0"/>
        </a:p>
        <a:p>
          <a:pPr marL="171450" lvl="1" indent="-171450" algn="l" defTabSz="800100">
            <a:lnSpc>
              <a:spcPct val="90000"/>
            </a:lnSpc>
            <a:spcBef>
              <a:spcPct val="0"/>
            </a:spcBef>
            <a:spcAft>
              <a:spcPct val="15000"/>
            </a:spcAft>
            <a:buChar char="••"/>
          </a:pPr>
          <a:r>
            <a:rPr lang="en-US" sz="1800" kern="1200" smtClean="0"/>
            <a:t>On error a null pointer is returned.</a:t>
          </a:r>
          <a:endParaRPr lang="en-US" sz="1800" kern="1200" dirty="0"/>
        </a:p>
      </dsp:txBody>
      <dsp:txXfrm>
        <a:off x="37225" y="993858"/>
        <a:ext cx="4072578" cy="39811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860D2-DE3C-4BC1-8129-33E60823E152}">
      <dsp:nvSpPr>
        <dsp:cNvPr id="0" name=""/>
        <dsp:cNvSpPr/>
      </dsp:nvSpPr>
      <dsp:spPr>
        <a:xfrm>
          <a:off x="31" y="17555"/>
          <a:ext cx="3062224" cy="122488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smtClean="0"/>
            <a:t>Writing integer into a file:</a:t>
          </a:r>
          <a:endParaRPr lang="en-IN" sz="1800" b="0" kern="1200" dirty="0"/>
        </a:p>
      </dsp:txBody>
      <dsp:txXfrm>
        <a:off x="31" y="17555"/>
        <a:ext cx="3062224" cy="1224889"/>
      </dsp:txXfrm>
    </dsp:sp>
    <dsp:sp modelId="{4EB3CE08-2642-4F82-982B-A41BA664AFF1}">
      <dsp:nvSpPr>
        <dsp:cNvPr id="0" name=""/>
        <dsp:cNvSpPr/>
      </dsp:nvSpPr>
      <dsp:spPr>
        <a:xfrm>
          <a:off x="31" y="1242444"/>
          <a:ext cx="3062224" cy="285480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The function used is putw().</a:t>
          </a:r>
          <a:endParaRPr lang="en-IN" sz="1800" kern="1200" dirty="0"/>
        </a:p>
        <a:p>
          <a:pPr marL="171450" lvl="1" indent="-171450" algn="l" defTabSz="800100">
            <a:lnSpc>
              <a:spcPct val="90000"/>
            </a:lnSpc>
            <a:spcBef>
              <a:spcPct val="0"/>
            </a:spcBef>
            <a:spcAft>
              <a:spcPct val="15000"/>
            </a:spcAft>
            <a:buChar char="••"/>
          </a:pPr>
          <a:r>
            <a:rPr lang="en-US" sz="1800" kern="1200" smtClean="0"/>
            <a:t>Writes an integer to a file. </a:t>
          </a:r>
          <a:endParaRPr lang="en-IN" sz="1800" kern="1200" dirty="0"/>
        </a:p>
        <a:p>
          <a:pPr marL="171450" lvl="1" indent="-171450" algn="l" defTabSz="800100">
            <a:lnSpc>
              <a:spcPct val="90000"/>
            </a:lnSpc>
            <a:spcBef>
              <a:spcPct val="0"/>
            </a:spcBef>
            <a:spcAft>
              <a:spcPct val="15000"/>
            </a:spcAft>
            <a:buChar char="••"/>
          </a:pPr>
          <a:r>
            <a:rPr lang="en-US" sz="1800" kern="1200" smtClean="0"/>
            <a:t>On success a nonnegative value is returned.</a:t>
          </a:r>
          <a:endParaRPr lang="en-IN" sz="1800" kern="1200" dirty="0"/>
        </a:p>
        <a:p>
          <a:pPr marL="171450" lvl="1" indent="-171450" algn="l" defTabSz="800100">
            <a:lnSpc>
              <a:spcPct val="90000"/>
            </a:lnSpc>
            <a:spcBef>
              <a:spcPct val="0"/>
            </a:spcBef>
            <a:spcAft>
              <a:spcPct val="15000"/>
            </a:spcAft>
            <a:buChar char="••"/>
          </a:pPr>
          <a:r>
            <a:rPr lang="en-US" sz="1800" kern="1200" smtClean="0"/>
            <a:t>On error EOF is returned.</a:t>
          </a:r>
          <a:endParaRPr lang="en-IN" sz="1800" kern="1200" dirty="0"/>
        </a:p>
      </dsp:txBody>
      <dsp:txXfrm>
        <a:off x="31" y="1242444"/>
        <a:ext cx="3062224" cy="2854800"/>
      </dsp:txXfrm>
    </dsp:sp>
    <dsp:sp modelId="{8F389B3A-79DC-4B6C-B8AD-A2677D8CC47E}">
      <dsp:nvSpPr>
        <dsp:cNvPr id="0" name=""/>
        <dsp:cNvSpPr/>
      </dsp:nvSpPr>
      <dsp:spPr>
        <a:xfrm>
          <a:off x="3490967" y="17555"/>
          <a:ext cx="3062224" cy="1224889"/>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dirty="0" smtClean="0"/>
            <a:t>Reading integer from a file:</a:t>
          </a:r>
          <a:endParaRPr lang="en-IN" sz="1800" b="0" kern="1200" dirty="0"/>
        </a:p>
      </dsp:txBody>
      <dsp:txXfrm>
        <a:off x="3490967" y="17555"/>
        <a:ext cx="3062224" cy="1224889"/>
      </dsp:txXfrm>
    </dsp:sp>
    <dsp:sp modelId="{67E0C205-7BD2-4FC0-BB8C-5F6ABFC0DE73}">
      <dsp:nvSpPr>
        <dsp:cNvPr id="0" name=""/>
        <dsp:cNvSpPr/>
      </dsp:nvSpPr>
      <dsp:spPr>
        <a:xfrm>
          <a:off x="3490967" y="1242444"/>
          <a:ext cx="3062224" cy="285480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The function used is getw().</a:t>
          </a:r>
          <a:endParaRPr lang="en-IN" sz="1800" kern="1200" dirty="0"/>
        </a:p>
        <a:p>
          <a:pPr marL="171450" lvl="1" indent="-171450" algn="l" defTabSz="800100">
            <a:lnSpc>
              <a:spcPct val="90000"/>
            </a:lnSpc>
            <a:spcBef>
              <a:spcPct val="0"/>
            </a:spcBef>
            <a:spcAft>
              <a:spcPct val="15000"/>
            </a:spcAft>
            <a:buChar char="••"/>
          </a:pPr>
          <a:r>
            <a:rPr lang="en-US" sz="1800" kern="1200" smtClean="0"/>
            <a:t>Reads an integer from the file and assign it to the program defined numeric variable specified at the left hand side.</a:t>
          </a:r>
          <a:endParaRPr lang="en-IN" sz="1800" kern="1200" dirty="0"/>
        </a:p>
      </dsp:txBody>
      <dsp:txXfrm>
        <a:off x="3490967" y="1242444"/>
        <a:ext cx="3062224" cy="2854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860D2-DE3C-4BC1-8129-33E60823E152}">
      <dsp:nvSpPr>
        <dsp:cNvPr id="0" name=""/>
        <dsp:cNvSpPr/>
      </dsp:nvSpPr>
      <dsp:spPr>
        <a:xfrm>
          <a:off x="569200" y="226248"/>
          <a:ext cx="3403009" cy="66371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dirty="0" smtClean="0"/>
            <a:t>Writing formatted data to a file:</a:t>
          </a:r>
          <a:endParaRPr lang="en-IN" sz="1800" b="0" kern="1200" dirty="0"/>
        </a:p>
      </dsp:txBody>
      <dsp:txXfrm>
        <a:off x="569200" y="226248"/>
        <a:ext cx="3403009" cy="663719"/>
      </dsp:txXfrm>
    </dsp:sp>
    <dsp:sp modelId="{4EB3CE08-2642-4F82-982B-A41BA664AFF1}">
      <dsp:nvSpPr>
        <dsp:cNvPr id="0" name=""/>
        <dsp:cNvSpPr/>
      </dsp:nvSpPr>
      <dsp:spPr>
        <a:xfrm>
          <a:off x="568149" y="869773"/>
          <a:ext cx="3371718" cy="282092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On success, the number of characters printed are returned.</a:t>
          </a:r>
          <a:endParaRPr lang="en-IN" sz="1800" kern="1200" dirty="0"/>
        </a:p>
        <a:p>
          <a:pPr marL="171450" lvl="1" indent="-171450" algn="l" defTabSz="800100">
            <a:lnSpc>
              <a:spcPct val="90000"/>
            </a:lnSpc>
            <a:spcBef>
              <a:spcPct val="0"/>
            </a:spcBef>
            <a:spcAft>
              <a:spcPct val="15000"/>
            </a:spcAft>
            <a:buChar char="••"/>
          </a:pPr>
          <a:r>
            <a:rPr lang="en-US" sz="1800" kern="1200" smtClean="0"/>
            <a:t>If an error occurred, -1 is returned</a:t>
          </a:r>
          <a:endParaRPr lang="en-US" sz="1800" kern="1200" dirty="0"/>
        </a:p>
      </dsp:txBody>
      <dsp:txXfrm>
        <a:off x="568149" y="869773"/>
        <a:ext cx="3371718" cy="2820926"/>
      </dsp:txXfrm>
    </dsp:sp>
    <dsp:sp modelId="{8F389B3A-79DC-4B6C-B8AD-A2677D8CC47E}">
      <dsp:nvSpPr>
        <dsp:cNvPr id="0" name=""/>
        <dsp:cNvSpPr/>
      </dsp:nvSpPr>
      <dsp:spPr>
        <a:xfrm>
          <a:off x="4390224" y="320627"/>
          <a:ext cx="3055219" cy="590397"/>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dirty="0" smtClean="0"/>
            <a:t>Reading formatted data from the file:</a:t>
          </a:r>
          <a:endParaRPr lang="en-IN" sz="1800" b="0" kern="1200" dirty="0"/>
        </a:p>
      </dsp:txBody>
      <dsp:txXfrm>
        <a:off x="4390224" y="320627"/>
        <a:ext cx="3055219" cy="590397"/>
      </dsp:txXfrm>
    </dsp:sp>
    <dsp:sp modelId="{67E0C205-7BD2-4FC0-BB8C-5F6ABFC0DE73}">
      <dsp:nvSpPr>
        <dsp:cNvPr id="0" name=""/>
        <dsp:cNvSpPr/>
      </dsp:nvSpPr>
      <dsp:spPr>
        <a:xfrm>
          <a:off x="4382634" y="879264"/>
          <a:ext cx="3124060" cy="281088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Reading an input field ends when an incompatible character is met, or the width field is satisfied.</a:t>
          </a:r>
          <a:endParaRPr lang="en-IN" sz="1800" kern="1200" dirty="0"/>
        </a:p>
        <a:p>
          <a:pPr marL="171450" lvl="1" indent="-171450" algn="l" defTabSz="800100">
            <a:lnSpc>
              <a:spcPct val="90000"/>
            </a:lnSpc>
            <a:spcBef>
              <a:spcPct val="0"/>
            </a:spcBef>
            <a:spcAft>
              <a:spcPct val="15000"/>
            </a:spcAft>
            <a:buChar char="••"/>
          </a:pPr>
          <a:r>
            <a:rPr lang="en-US" sz="1800" kern="1200" smtClean="0"/>
            <a:t>On success the number of input fields converted and stored are returned.</a:t>
          </a:r>
          <a:endParaRPr lang="en-US" sz="1800" kern="1200" dirty="0"/>
        </a:p>
        <a:p>
          <a:pPr marL="171450" lvl="1" indent="-171450" algn="l" defTabSz="800100">
            <a:lnSpc>
              <a:spcPct val="90000"/>
            </a:lnSpc>
            <a:spcBef>
              <a:spcPct val="0"/>
            </a:spcBef>
            <a:spcAft>
              <a:spcPct val="15000"/>
            </a:spcAft>
            <a:buChar char="••"/>
          </a:pPr>
          <a:r>
            <a:rPr lang="en-US" sz="1800" kern="1200" smtClean="0"/>
            <a:t>If an input failure occurred, then EOF is returned.</a:t>
          </a:r>
          <a:endParaRPr lang="en-US" sz="1800" kern="1200" dirty="0"/>
        </a:p>
      </dsp:txBody>
      <dsp:txXfrm>
        <a:off x="4382634" y="879264"/>
        <a:ext cx="3124060"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6218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transient </a:t>
            </a:r>
          </a:p>
          <a:p>
            <a:r>
              <a:rPr lang="en-IN" dirty="0" smtClean="0"/>
              <a:t>Persistence  - </a:t>
            </a:r>
            <a:r>
              <a:rPr lang="en-IN" sz="1200" kern="1200" dirty="0" smtClean="0">
                <a:solidFill>
                  <a:schemeClr val="tx1"/>
                </a:solidFill>
                <a:latin typeface="+mn-lt"/>
                <a:ea typeface="+mn-ea"/>
                <a:cs typeface="+mn-cs"/>
              </a:rPr>
              <a:t>the continuance of an effect after the cause is removed. </a:t>
            </a:r>
            <a:endParaRPr lang="en-IN" dirty="0"/>
          </a:p>
        </p:txBody>
      </p:sp>
      <p:sp>
        <p:nvSpPr>
          <p:cNvPr id="4" name="Footer Placeholder 3"/>
          <p:cNvSpPr>
            <a:spLocks noGrp="1"/>
          </p:cNvSpPr>
          <p:nvPr>
            <p:ph type="ftr" sz="quarter" idx="10"/>
          </p:nvPr>
        </p:nvSpPr>
        <p:spPr/>
        <p:txBody>
          <a:bodyPr/>
          <a:lstStyle/>
          <a:p>
            <a:r>
              <a:rPr lang="en-US" smtClean="0"/>
              <a:t>C3 : Protected</a:t>
            </a:r>
            <a:endParaRPr lang="en-US"/>
          </a:p>
        </p:txBody>
      </p:sp>
      <p:sp>
        <p:nvSpPr>
          <p:cNvPr id="5" name="Slide Number Placeholder 4"/>
          <p:cNvSpPr>
            <a:spLocks noGrp="1"/>
          </p:cNvSpPr>
          <p:nvPr>
            <p:ph type="sldNum" sz="quarter" idx="11"/>
          </p:nvPr>
        </p:nvSpPr>
        <p:spPr/>
        <p:txBody>
          <a:bodyPr/>
          <a:lstStyle/>
          <a:p>
            <a:fld id="{6A8B6E77-EC63-4CD7-8F8A-914122582C5F}"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sz="1800">
                <a:latin typeface="+mn-lt"/>
              </a:defRPr>
            </a:lvl1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mn-lt"/>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defRPr/>
            </a:pPr>
            <a:r>
              <a:rPr lang="en-US" sz="2000" b="1" dirty="0">
                <a:solidFill>
                  <a:schemeClr val="bg1"/>
                </a:solidFill>
                <a:latin typeface="Myriad Pro" pitchFamily="34" charset="0"/>
              </a:rPr>
              <a:t> </a:t>
            </a:r>
            <a:r>
              <a:rPr lang="en-US" sz="2000" b="1" dirty="0" smtClean="0">
                <a:solidFill>
                  <a:schemeClr val="bg1"/>
                </a:solidFill>
                <a:latin typeface="Myriad Pro" pitchFamily="34" charset="0"/>
              </a:rPr>
              <a:t>        </a:t>
            </a:r>
            <a:r>
              <a:rPr lang="en-US" sz="2300" dirty="0">
                <a:solidFill>
                  <a:schemeClr val="bg1"/>
                </a:solidFill>
                <a:latin typeface="Cambria" pitchFamily="18" charset="0"/>
                <a:ea typeface="+mj-ea"/>
                <a:cs typeface="+mj-cs"/>
              </a:rPr>
              <a:t>File Handing</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sz="half"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indent="-365760"/>
            <a:r>
              <a:rPr lang="en-US" b="1" dirty="0" smtClean="0"/>
              <a:t>How </a:t>
            </a:r>
            <a:r>
              <a:rPr lang="en-US" b="1" dirty="0"/>
              <a:t>is a file stored</a:t>
            </a:r>
            <a:r>
              <a:rPr lang="en-US" b="1" dirty="0" smtClean="0"/>
              <a:t>?</a:t>
            </a:r>
          </a:p>
          <a:p>
            <a:pPr lvl="1">
              <a:spcBef>
                <a:spcPts val="0"/>
              </a:spcBef>
            </a:pPr>
            <a:r>
              <a:rPr lang="en-US" dirty="0" smtClean="0"/>
              <a:t>Stored as sequence of bytes, logically contiguous (may not be physically contiguous on disk).</a:t>
            </a:r>
          </a:p>
          <a:p>
            <a:endParaRPr lang="en-US" sz="2000" dirty="0"/>
          </a:p>
          <a:p>
            <a:pPr marL="0" indent="0">
              <a:buNone/>
            </a:pPr>
            <a:endParaRPr lang="en-US" sz="2000" dirty="0"/>
          </a:p>
        </p:txBody>
      </p:sp>
      <p:sp>
        <p:nvSpPr>
          <p:cNvPr id="3" name="Title 2"/>
          <p:cNvSpPr>
            <a:spLocks noGrp="1"/>
          </p:cNvSpPr>
          <p:nvPr>
            <p:ph type="title"/>
          </p:nvPr>
        </p:nvSpPr>
        <p:spPr/>
        <p:txBody>
          <a:bodyPr/>
          <a:lstStyle/>
          <a:p>
            <a:r>
              <a:rPr lang="en-US" dirty="0"/>
              <a:t>Introduction to Files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312" y="4340696"/>
            <a:ext cx="4464496"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txBox="1">
            <a:spLocks/>
          </p:cNvSpPr>
          <p:nvPr/>
        </p:nvSpPr>
        <p:spPr>
          <a:xfrm>
            <a:off x="4419600" y="1524000"/>
            <a:ext cx="4388296" cy="2497590"/>
          </a:xfrm>
          <a:prstGeom prst="rect">
            <a:avLst/>
          </a:prstGeom>
        </p:spPr>
        <p:txBody>
          <a:bodyPr/>
          <a:lst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65760"/>
            <a:r>
              <a:rPr lang="en-US" b="1" dirty="0" smtClean="0"/>
              <a:t>When a large volume of data is involved:</a:t>
            </a:r>
          </a:p>
          <a:p>
            <a:pPr lvl="1" indent="-365760"/>
            <a:r>
              <a:rPr lang="en-US" dirty="0" smtClean="0"/>
              <a:t>The input data can be stored on disks.</a:t>
            </a:r>
          </a:p>
          <a:p>
            <a:pPr lvl="1" indent="-365760"/>
            <a:r>
              <a:rPr lang="en-US" dirty="0" smtClean="0"/>
              <a:t>The program may access the data from disks for processing.</a:t>
            </a:r>
          </a:p>
          <a:p>
            <a:pPr lvl="1" indent="-365760"/>
            <a:r>
              <a:rPr lang="en-US" dirty="0" smtClean="0"/>
              <a:t>The results may also be stored on disks.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2000"/>
                                        <p:tgtEl>
                                          <p:spTgt spid="9">
                                            <p:txEl>
                                              <p:pRg st="0" end="0"/>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2000"/>
                                        <p:tgtEl>
                                          <p:spTgt spid="9">
                                            <p:txEl>
                                              <p:pRg st="1" end="1"/>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2000"/>
                                        <p:tgtEl>
                                          <p:spTgt spid="9">
                                            <p:txEl>
                                              <p:pRg st="2" end="2"/>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2000"/>
                                        <p:tgtEl>
                                          <p:spTgt spid="9">
                                            <p:txEl>
                                              <p:pRg st="3" end="3"/>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dirty="0"/>
              <a:t>Introduction to Files (Contd.)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6056281"/>
              </p:ext>
            </p:extLst>
          </p:nvPr>
        </p:nvGraphicFramePr>
        <p:xfrm>
          <a:off x="228600" y="1225550"/>
          <a:ext cx="8686800" cy="4946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C6BA4450-DEB7-4BDE-8879-4098C0561DF6}"/>
                                            </p:graphicEl>
                                          </p:spTgt>
                                        </p:tgtEl>
                                        <p:attrNameLst>
                                          <p:attrName>style.visibility</p:attrName>
                                        </p:attrNameLst>
                                      </p:cBhvr>
                                      <p:to>
                                        <p:strVal val="visible"/>
                                      </p:to>
                                    </p:set>
                                    <p:animEffect transition="in" filter="fade">
                                      <p:cBhvr>
                                        <p:cTn id="7" dur="2000"/>
                                        <p:tgtEl>
                                          <p:spTgt spid="6">
                                            <p:graphicEl>
                                              <a:dgm id="{C6BA4450-DEB7-4BDE-8879-4098C0561DF6}"/>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graphicEl>
                                              <a:dgm id="{54644F0B-6BF2-4ABE-BAA9-16BE98431497}"/>
                                            </p:graphicEl>
                                          </p:spTgt>
                                        </p:tgtEl>
                                        <p:attrNameLst>
                                          <p:attrName>style.visibility</p:attrName>
                                        </p:attrNameLst>
                                      </p:cBhvr>
                                      <p:to>
                                        <p:strVal val="visible"/>
                                      </p:to>
                                    </p:set>
                                    <p:animEffect transition="in" filter="fade">
                                      <p:cBhvr>
                                        <p:cTn id="11" dur="2000"/>
                                        <p:tgtEl>
                                          <p:spTgt spid="6">
                                            <p:graphicEl>
                                              <a:dgm id="{54644F0B-6BF2-4ABE-BAA9-16BE98431497}"/>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F06AED0A-E1C2-4CA3-87F3-56E3A2B9F31D}"/>
                                            </p:graphicEl>
                                          </p:spTgt>
                                        </p:tgtEl>
                                        <p:attrNameLst>
                                          <p:attrName>style.visibility</p:attrName>
                                        </p:attrNameLst>
                                      </p:cBhvr>
                                      <p:to>
                                        <p:strVal val="visible"/>
                                      </p:to>
                                    </p:set>
                                    <p:animEffect transition="in" filter="fade">
                                      <p:cBhvr>
                                        <p:cTn id="15" dur="2000"/>
                                        <p:tgtEl>
                                          <p:spTgt spid="6">
                                            <p:graphicEl>
                                              <a:dgm id="{F06AED0A-E1C2-4CA3-87F3-56E3A2B9F31D}"/>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46118D1D-3CE4-4571-84CC-9982C2E205FB}"/>
                                            </p:graphicEl>
                                          </p:spTgt>
                                        </p:tgtEl>
                                        <p:attrNameLst>
                                          <p:attrName>style.visibility</p:attrName>
                                        </p:attrNameLst>
                                      </p:cBhvr>
                                      <p:to>
                                        <p:strVal val="visible"/>
                                      </p:to>
                                    </p:set>
                                    <p:animEffect transition="in" filter="fade">
                                      <p:cBhvr>
                                        <p:cTn id="19" dur="2000"/>
                                        <p:tgtEl>
                                          <p:spTgt spid="6">
                                            <p:graphicEl>
                                              <a:dgm id="{46118D1D-3CE4-4571-84CC-9982C2E205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dirty="0"/>
              <a:t>File Operations</a:t>
            </a:r>
          </a:p>
        </p:txBody>
      </p:sp>
      <p:sp>
        <p:nvSpPr>
          <p:cNvPr id="14" name="Content Placeholder 21"/>
          <p:cNvSpPr>
            <a:spLocks noGrp="1"/>
          </p:cNvSpPr>
          <p:nvPr>
            <p:ph idx="1"/>
          </p:nvPr>
        </p:nvSpPr>
        <p:spPr>
          <a:xfrm>
            <a:off x="228600" y="1149350"/>
            <a:ext cx="8686800" cy="4946650"/>
          </a:xfrm>
        </p:spPr>
        <p:txBody>
          <a:bodyPr/>
          <a:lstStyle/>
          <a:p>
            <a:r>
              <a:rPr dirty="0" smtClean="0"/>
              <a:t>There are four types of file operations.</a:t>
            </a:r>
            <a:endParaRPr lang="en-IN" dirty="0"/>
          </a:p>
        </p:txBody>
      </p:sp>
      <p:graphicFrame>
        <p:nvGraphicFramePr>
          <p:cNvPr id="16" name="Diagram 15"/>
          <p:cNvGraphicFramePr/>
          <p:nvPr>
            <p:extLst>
              <p:ext uri="{D42A27DB-BD31-4B8C-83A1-F6EECF244321}">
                <p14:modId xmlns:p14="http://schemas.microsoft.com/office/powerpoint/2010/main" val="1183128357"/>
              </p:ext>
            </p:extLst>
          </p:nvPr>
        </p:nvGraphicFramePr>
        <p:xfrm>
          <a:off x="467544" y="1611303"/>
          <a:ext cx="8143932" cy="4349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54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Graphic spid="1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a:solidFill>
                  <a:schemeClr val="bg1"/>
                </a:solidFill>
              </a:rPr>
              <a:t>Pseudo Code for File Handling </a:t>
            </a:r>
          </a:p>
        </p:txBody>
      </p:sp>
      <p:sp>
        <p:nvSpPr>
          <p:cNvPr id="11" name="Content Placeholder 11"/>
          <p:cNvSpPr>
            <a:spLocks noGrp="1"/>
          </p:cNvSpPr>
          <p:nvPr>
            <p:ph idx="1"/>
          </p:nvPr>
        </p:nvSpPr>
        <p:spPr>
          <a:xfrm>
            <a:off x="285720" y="1719266"/>
            <a:ext cx="8686800" cy="4946650"/>
          </a:xfrm>
        </p:spPr>
        <p:txBody>
          <a:bodyPr/>
          <a:lstStyle/>
          <a:p>
            <a:pPr>
              <a:buNone/>
            </a:pPr>
            <a:r>
              <a:rPr sz="1600" dirty="0" smtClean="0">
                <a:latin typeface="Courier New" pitchFamily="49" charset="0"/>
                <a:cs typeface="Courier New" pitchFamily="49" charset="0"/>
              </a:rPr>
              <a:t>Begin </a:t>
            </a:r>
          </a:p>
          <a:p>
            <a:pPr>
              <a:buNone/>
            </a:pPr>
            <a:endParaRPr sz="1600" dirty="0" smtClean="0">
              <a:latin typeface="Courier New" pitchFamily="49" charset="0"/>
              <a:cs typeface="Courier New" pitchFamily="49" charset="0"/>
            </a:endParaRPr>
          </a:p>
          <a:p>
            <a:pPr>
              <a:buNone/>
            </a:pPr>
            <a:r>
              <a:rPr sz="1600" dirty="0" smtClean="0">
                <a:latin typeface="Courier New" pitchFamily="49" charset="0"/>
                <a:cs typeface="Courier New" pitchFamily="49" charset="0"/>
              </a:rPr>
              <a:t>open </a:t>
            </a:r>
            <a:r>
              <a:rPr sz="1600" dirty="0" err="1" smtClean="0">
                <a:latin typeface="Courier New" pitchFamily="49" charset="0"/>
                <a:cs typeface="Courier New" pitchFamily="49" charset="0"/>
              </a:rPr>
              <a:t>myInFile</a:t>
            </a:r>
            <a:r>
              <a:rPr sz="1600" dirty="0" smtClean="0">
                <a:latin typeface="Courier New" pitchFamily="49" charset="0"/>
                <a:cs typeface="Courier New" pitchFamily="49" charset="0"/>
              </a:rPr>
              <a:t> for Input</a:t>
            </a:r>
          </a:p>
          <a:p>
            <a:pPr>
              <a:buNone/>
            </a:pPr>
            <a:r>
              <a:rPr sz="1600" dirty="0" smtClean="0">
                <a:latin typeface="Courier New" pitchFamily="49" charset="0"/>
                <a:cs typeface="Courier New" pitchFamily="49" charset="0"/>
              </a:rPr>
              <a:t>open </a:t>
            </a:r>
            <a:r>
              <a:rPr sz="1600" dirty="0" err="1" smtClean="0">
                <a:latin typeface="Courier New" pitchFamily="49" charset="0"/>
                <a:cs typeface="Courier New" pitchFamily="49" charset="0"/>
              </a:rPr>
              <a:t>myOutFile</a:t>
            </a:r>
            <a:r>
              <a:rPr sz="1600" dirty="0" smtClean="0">
                <a:latin typeface="Courier New" pitchFamily="49" charset="0"/>
                <a:cs typeface="Courier New" pitchFamily="49" charset="0"/>
              </a:rPr>
              <a:t> for Output</a:t>
            </a:r>
          </a:p>
          <a:p>
            <a:pPr>
              <a:buNone/>
            </a:pPr>
            <a:r>
              <a:rPr sz="1600" dirty="0" smtClean="0">
                <a:latin typeface="Courier New" pitchFamily="49" charset="0"/>
                <a:cs typeface="Courier New" pitchFamily="49" charset="0"/>
              </a:rPr>
              <a:t>while </a:t>
            </a:r>
            <a:r>
              <a:rPr sz="1600" dirty="0" err="1" smtClean="0">
                <a:latin typeface="Courier New" pitchFamily="49" charset="0"/>
                <a:cs typeface="Courier New" pitchFamily="49" charset="0"/>
              </a:rPr>
              <a:t>myInFile</a:t>
            </a:r>
            <a:r>
              <a:rPr sz="1600" dirty="0" smtClean="0">
                <a:latin typeface="Courier New" pitchFamily="49" charset="0"/>
                <a:cs typeface="Courier New" pitchFamily="49" charset="0"/>
              </a:rPr>
              <a:t> is not equal to blank</a:t>
            </a:r>
          </a:p>
          <a:p>
            <a:pPr>
              <a:buNone/>
            </a:pPr>
            <a:r>
              <a:rPr sz="1600" dirty="0" smtClean="0">
                <a:latin typeface="Courier New" pitchFamily="49" charset="0"/>
                <a:cs typeface="Courier New" pitchFamily="49" charset="0"/>
              </a:rPr>
              <a:t>               Get </a:t>
            </a:r>
            <a:r>
              <a:rPr sz="1600" dirty="0" err="1" smtClean="0">
                <a:latin typeface="Courier New" pitchFamily="49" charset="0"/>
                <a:cs typeface="Courier New" pitchFamily="49" charset="0"/>
              </a:rPr>
              <a:t>prodID</a:t>
            </a:r>
            <a:r>
              <a:rPr sz="1600" dirty="0" smtClean="0">
                <a:latin typeface="Courier New" pitchFamily="49" charset="0"/>
                <a:cs typeface="Courier New" pitchFamily="49" charset="0"/>
              </a:rPr>
              <a:t> (1-10) from </a:t>
            </a:r>
            <a:r>
              <a:rPr sz="1600" dirty="0" err="1" smtClean="0">
                <a:latin typeface="Courier New" pitchFamily="49" charset="0"/>
                <a:cs typeface="Courier New" pitchFamily="49" charset="0"/>
              </a:rPr>
              <a:t>myInFile</a:t>
            </a:r>
            <a:endParaRPr sz="1600" dirty="0" smtClean="0">
              <a:latin typeface="Courier New" pitchFamily="49" charset="0"/>
              <a:cs typeface="Courier New" pitchFamily="49" charset="0"/>
            </a:endParaRPr>
          </a:p>
          <a:p>
            <a:pPr>
              <a:buNone/>
            </a:pPr>
            <a:r>
              <a:rPr sz="1600" dirty="0" smtClean="0">
                <a:latin typeface="Courier New" pitchFamily="49" charset="0"/>
                <a:cs typeface="Courier New" pitchFamily="49" charset="0"/>
              </a:rPr>
              <a:t>               Get </a:t>
            </a:r>
            <a:r>
              <a:rPr sz="1600" dirty="0" err="1" smtClean="0">
                <a:latin typeface="Courier New" pitchFamily="49" charset="0"/>
                <a:cs typeface="Courier New" pitchFamily="49" charset="0"/>
              </a:rPr>
              <a:t>prodName</a:t>
            </a:r>
            <a:r>
              <a:rPr sz="1600" dirty="0" smtClean="0">
                <a:latin typeface="Courier New" pitchFamily="49" charset="0"/>
                <a:cs typeface="Courier New" pitchFamily="49" charset="0"/>
              </a:rPr>
              <a:t>(11-20) from </a:t>
            </a:r>
            <a:r>
              <a:rPr sz="1600" dirty="0" err="1" smtClean="0">
                <a:latin typeface="Courier New" pitchFamily="49" charset="0"/>
                <a:cs typeface="Courier New" pitchFamily="49" charset="0"/>
              </a:rPr>
              <a:t>myInFile</a:t>
            </a:r>
            <a:r>
              <a:rPr sz="1600" dirty="0" smtClean="0">
                <a:latin typeface="Courier New" pitchFamily="49" charset="0"/>
                <a:cs typeface="Courier New" pitchFamily="49" charset="0"/>
              </a:rPr>
              <a:t> </a:t>
            </a:r>
          </a:p>
          <a:p>
            <a:pPr>
              <a:buNone/>
            </a:pPr>
            <a:r>
              <a:rPr sz="1600" dirty="0" smtClean="0">
                <a:latin typeface="Courier New" pitchFamily="49" charset="0"/>
                <a:cs typeface="Courier New" pitchFamily="49" charset="0"/>
              </a:rPr>
              <a:t>               Get </a:t>
            </a:r>
            <a:r>
              <a:rPr sz="1600" dirty="0" err="1" smtClean="0">
                <a:latin typeface="Courier New" pitchFamily="49" charset="0"/>
                <a:cs typeface="Courier New" pitchFamily="49" charset="0"/>
              </a:rPr>
              <a:t>ProdCost</a:t>
            </a:r>
            <a:r>
              <a:rPr sz="1600" dirty="0" smtClean="0">
                <a:latin typeface="Courier New" pitchFamily="49" charset="0"/>
                <a:cs typeface="Courier New" pitchFamily="49" charset="0"/>
              </a:rPr>
              <a:t>(21-25) from </a:t>
            </a:r>
            <a:r>
              <a:rPr sz="1600" dirty="0" err="1" smtClean="0">
                <a:latin typeface="Courier New" pitchFamily="49" charset="0"/>
                <a:cs typeface="Courier New" pitchFamily="49" charset="0"/>
              </a:rPr>
              <a:t>myInFile</a:t>
            </a:r>
            <a:r>
              <a:rPr sz="1600" dirty="0" smtClean="0">
                <a:latin typeface="Courier New" pitchFamily="49" charset="0"/>
                <a:cs typeface="Courier New" pitchFamily="49" charset="0"/>
              </a:rPr>
              <a:t> </a:t>
            </a:r>
          </a:p>
          <a:p>
            <a:pPr>
              <a:buNone/>
            </a:pPr>
            <a:r>
              <a:rPr sz="1600" dirty="0" smtClean="0">
                <a:latin typeface="Courier New" pitchFamily="49" charset="0"/>
                <a:cs typeface="Courier New" pitchFamily="49" charset="0"/>
              </a:rPr>
              <a:t>    Create file </a:t>
            </a:r>
            <a:r>
              <a:rPr sz="1600" dirty="0" err="1" smtClean="0">
                <a:latin typeface="Courier New" pitchFamily="49" charset="0"/>
                <a:cs typeface="Courier New" pitchFamily="49" charset="0"/>
              </a:rPr>
              <a:t>myOutFile</a:t>
            </a:r>
            <a:endParaRPr sz="1600" dirty="0" smtClean="0">
              <a:latin typeface="Courier New" pitchFamily="49" charset="0"/>
              <a:cs typeface="Courier New" pitchFamily="49" charset="0"/>
            </a:endParaRPr>
          </a:p>
          <a:p>
            <a:pPr>
              <a:buNone/>
            </a:pPr>
            <a:r>
              <a:rPr sz="1600" dirty="0" smtClean="0">
                <a:latin typeface="Courier New" pitchFamily="49" charset="0"/>
                <a:cs typeface="Courier New" pitchFamily="49" charset="0"/>
              </a:rPr>
              <a:t>Write </a:t>
            </a:r>
            <a:r>
              <a:rPr sz="1600" dirty="0" err="1" smtClean="0">
                <a:latin typeface="Courier New" pitchFamily="49" charset="0"/>
                <a:cs typeface="Courier New" pitchFamily="49" charset="0"/>
              </a:rPr>
              <a:t>prodID</a:t>
            </a:r>
            <a:r>
              <a:rPr sz="1600" dirty="0" smtClean="0">
                <a:latin typeface="Courier New" pitchFamily="49" charset="0"/>
                <a:cs typeface="Courier New" pitchFamily="49" charset="0"/>
              </a:rPr>
              <a:t>, </a:t>
            </a:r>
            <a:r>
              <a:rPr sz="1600" dirty="0" err="1" smtClean="0">
                <a:latin typeface="Courier New" pitchFamily="49" charset="0"/>
                <a:cs typeface="Courier New" pitchFamily="49" charset="0"/>
              </a:rPr>
              <a:t>prodName</a:t>
            </a:r>
            <a:r>
              <a:rPr sz="1600" dirty="0" smtClean="0">
                <a:latin typeface="Courier New" pitchFamily="49" charset="0"/>
                <a:cs typeface="Courier New" pitchFamily="49" charset="0"/>
              </a:rPr>
              <a:t>, </a:t>
            </a:r>
            <a:r>
              <a:rPr sz="1600" dirty="0" err="1" smtClean="0">
                <a:latin typeface="Courier New" pitchFamily="49" charset="0"/>
                <a:cs typeface="Courier New" pitchFamily="49" charset="0"/>
              </a:rPr>
              <a:t>prodCost</a:t>
            </a:r>
            <a:r>
              <a:rPr sz="1600" dirty="0" smtClean="0">
                <a:latin typeface="Courier New" pitchFamily="49" charset="0"/>
                <a:cs typeface="Courier New" pitchFamily="49" charset="0"/>
              </a:rPr>
              <a:t> to </a:t>
            </a:r>
            <a:r>
              <a:rPr sz="1600" dirty="0" err="1" smtClean="0">
                <a:latin typeface="Courier New" pitchFamily="49" charset="0"/>
                <a:cs typeface="Courier New" pitchFamily="49" charset="0"/>
              </a:rPr>
              <a:t>myOutFile</a:t>
            </a:r>
            <a:endParaRPr sz="1600" dirty="0" smtClean="0">
              <a:latin typeface="Courier New" pitchFamily="49" charset="0"/>
              <a:cs typeface="Courier New" pitchFamily="49" charset="0"/>
            </a:endParaRPr>
          </a:p>
          <a:p>
            <a:pPr>
              <a:buNone/>
            </a:pPr>
            <a:r>
              <a:rPr sz="1600" dirty="0" smtClean="0">
                <a:latin typeface="Courier New" pitchFamily="49" charset="0"/>
                <a:cs typeface="Courier New" pitchFamily="49" charset="0"/>
              </a:rPr>
              <a:t>  </a:t>
            </a:r>
          </a:p>
          <a:p>
            <a:pPr>
              <a:buNone/>
            </a:pPr>
            <a:r>
              <a:rPr sz="1600" dirty="0" smtClean="0">
                <a:latin typeface="Courier New" pitchFamily="49" charset="0"/>
                <a:cs typeface="Courier New" pitchFamily="49" charset="0"/>
              </a:rPr>
              <a:t>close </a:t>
            </a:r>
            <a:r>
              <a:rPr sz="1600" dirty="0" err="1" smtClean="0">
                <a:latin typeface="Courier New" pitchFamily="49" charset="0"/>
                <a:cs typeface="Courier New" pitchFamily="49" charset="0"/>
              </a:rPr>
              <a:t>myInFile</a:t>
            </a:r>
            <a:endParaRPr sz="1600" dirty="0" smtClean="0">
              <a:latin typeface="Courier New" pitchFamily="49" charset="0"/>
              <a:cs typeface="Courier New" pitchFamily="49" charset="0"/>
            </a:endParaRPr>
          </a:p>
          <a:p>
            <a:pPr>
              <a:buNone/>
            </a:pPr>
            <a:r>
              <a:rPr sz="1600" dirty="0" smtClean="0">
                <a:latin typeface="Courier New" pitchFamily="49" charset="0"/>
                <a:cs typeface="Courier New" pitchFamily="49" charset="0"/>
              </a:rPr>
              <a:t>close </a:t>
            </a:r>
            <a:r>
              <a:rPr sz="1600" dirty="0" err="1" smtClean="0">
                <a:latin typeface="Courier New" pitchFamily="49" charset="0"/>
                <a:cs typeface="Courier New" pitchFamily="49" charset="0"/>
              </a:rPr>
              <a:t>myOutFile</a:t>
            </a:r>
            <a:endParaRPr sz="1600" dirty="0" smtClean="0">
              <a:latin typeface="Courier New" pitchFamily="49" charset="0"/>
              <a:cs typeface="Courier New" pitchFamily="49" charset="0"/>
            </a:endParaRPr>
          </a:p>
          <a:p>
            <a:pPr>
              <a:buNone/>
            </a:pPr>
            <a:r>
              <a:rPr sz="1600" dirty="0" smtClean="0">
                <a:latin typeface="Courier New" pitchFamily="49" charset="0"/>
                <a:cs typeface="Courier New" pitchFamily="49" charset="0"/>
              </a:rPr>
              <a:t>End </a:t>
            </a:r>
          </a:p>
        </p:txBody>
      </p:sp>
      <p:sp>
        <p:nvSpPr>
          <p:cNvPr id="12" name="TextBox 11"/>
          <p:cNvSpPr txBox="1"/>
          <p:nvPr/>
        </p:nvSpPr>
        <p:spPr>
          <a:xfrm>
            <a:off x="357158" y="1219200"/>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The pseudo code for file handling is as follows:</a:t>
            </a:r>
            <a:endParaRPr lang="en-US" dirty="0"/>
          </a:p>
        </p:txBody>
      </p:sp>
    </p:spTree>
    <p:extLst>
      <p:ext uri="{BB962C8B-B14F-4D97-AF65-F5344CB8AC3E}">
        <p14:creationId xmlns:p14="http://schemas.microsoft.com/office/powerpoint/2010/main" val="144158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2000"/>
                                        <p:tgtEl>
                                          <p:spTgt spid="11">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2000"/>
                                        <p:tgtEl>
                                          <p:spTgt spid="11">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2000"/>
                                        <p:tgtEl>
                                          <p:spTgt spid="11">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2000"/>
                                        <p:tgtEl>
                                          <p:spTgt spid="11">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2000"/>
                                        <p:tgtEl>
                                          <p:spTgt spid="11">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fade">
                                      <p:cBhvr>
                                        <p:cTn id="31" dur="2000"/>
                                        <p:tgtEl>
                                          <p:spTgt spid="11">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Effect transition="in" filter="fade">
                                      <p:cBhvr>
                                        <p:cTn id="35" dur="2000"/>
                                        <p:tgtEl>
                                          <p:spTgt spid="11">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animEffect transition="in" filter="fade">
                                      <p:cBhvr>
                                        <p:cTn id="39" dur="2000"/>
                                        <p:tgtEl>
                                          <p:spTgt spid="11">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Effect transition="in" filter="fade">
                                      <p:cBhvr>
                                        <p:cTn id="43" dur="2000"/>
                                        <p:tgtEl>
                                          <p:spTgt spid="11">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animEffect transition="in" filter="fade">
                                      <p:cBhvr>
                                        <p:cTn id="47" dur="2000"/>
                                        <p:tgtEl>
                                          <p:spTgt spid="11">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animEffect transition="in" filter="fade">
                                      <p:cBhvr>
                                        <p:cTn id="51" dur="2000"/>
                                        <p:tgtEl>
                                          <p:spTgt spid="11">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animEffect transition="in" filter="fade">
                                      <p:cBhvr>
                                        <p:cTn id="55" dur="2000"/>
                                        <p:tgtEl>
                                          <p:spTgt spid="11">
                                            <p:txEl>
                                              <p:pRg st="12" end="12"/>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11">
                                            <p:txEl>
                                              <p:pRg st="13" end="13"/>
                                            </p:txEl>
                                          </p:spTgt>
                                        </p:tgtEl>
                                        <p:attrNameLst>
                                          <p:attrName>style.visibility</p:attrName>
                                        </p:attrNameLst>
                                      </p:cBhvr>
                                      <p:to>
                                        <p:strVal val="visible"/>
                                      </p:to>
                                    </p:set>
                                    <p:animEffect transition="in" filter="fade">
                                      <p:cBhvr>
                                        <p:cTn id="59" dur="20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p:txBody>
          <a:bodyPr/>
          <a:lstStyle/>
          <a:p>
            <a:r>
              <a:rPr lang="en-US" dirty="0"/>
              <a:t>File Operation Modes</a:t>
            </a: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424289375"/>
              </p:ext>
            </p:extLst>
          </p:nvPr>
        </p:nvGraphicFramePr>
        <p:xfrm>
          <a:off x="228600" y="1371600"/>
          <a:ext cx="8686800" cy="4234952"/>
        </p:xfrm>
        <a:graphic>
          <a:graphicData uri="http://schemas.openxmlformats.org/drawingml/2006/table">
            <a:tbl>
              <a:tblPr firstRow="1" bandRow="1">
                <a:tableStyleId>{21E4AEA4-8DFA-4A89-87EB-49C32662AFE0}</a:tableStyleId>
              </a:tblPr>
              <a:tblGrid>
                <a:gridCol w="2133600"/>
                <a:gridCol w="6553200"/>
              </a:tblGrid>
              <a:tr h="610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u="none" strike="noStrike" kern="1200" baseline="0" dirty="0" smtClean="0"/>
                        <a:t>File Mode</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u="none" strike="noStrike" kern="1200" baseline="0" dirty="0" smtClean="0"/>
                        <a:t>Functionality</a:t>
                      </a:r>
                      <a:endParaRPr lang="en-US" dirty="0"/>
                    </a:p>
                  </a:txBody>
                  <a:tcPr anchor="ctr"/>
                </a:tc>
              </a:tr>
              <a:tr h="444561">
                <a:tc>
                  <a:txBody>
                    <a:bodyPr/>
                    <a:lstStyle/>
                    <a:p>
                      <a:pPr algn="l"/>
                      <a:r>
                        <a:rPr lang="en-US" dirty="0" smtClean="0"/>
                        <a:t>r</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Read text mode</a:t>
                      </a:r>
                      <a:endParaRPr lang="en-US" dirty="0"/>
                    </a:p>
                  </a:txBody>
                  <a:tcPr anchor="ctr"/>
                </a:tc>
              </a:tr>
              <a:tr h="596581">
                <a:tc>
                  <a:txBody>
                    <a:bodyPr/>
                    <a:lstStyle/>
                    <a:p>
                      <a:pPr algn="l"/>
                      <a:r>
                        <a:rPr lang="en-US" dirty="0" smtClean="0"/>
                        <a:t>w</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Write text mode (truncates file to zero length if it already exists or creates new file)</a:t>
                      </a:r>
                      <a:endParaRPr lang="en-US" dirty="0">
                        <a:solidFill>
                          <a:schemeClr val="tx1"/>
                        </a:solidFill>
                      </a:endParaRPr>
                    </a:p>
                  </a:txBody>
                  <a:tcPr anchor="ctr"/>
                </a:tc>
              </a:tr>
              <a:tr h="596581">
                <a:tc>
                  <a:txBody>
                    <a:bodyPr/>
                    <a:lstStyle/>
                    <a:p>
                      <a:pPr algn="l"/>
                      <a:r>
                        <a:rPr lang="en-US" dirty="0" smtClean="0"/>
                        <a:t>a</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Append text mode for writing (opens or creates file and sets file pointer to the end-of-file)</a:t>
                      </a:r>
                      <a:endParaRPr lang="en-US" dirty="0">
                        <a:solidFill>
                          <a:schemeClr val="tx1"/>
                        </a:solidFill>
                      </a:endParaRPr>
                    </a:p>
                  </a:txBody>
                  <a:tcPr anchor="ctr"/>
                </a:tc>
              </a:tr>
              <a:tr h="444561">
                <a:tc>
                  <a:txBody>
                    <a:bodyPr/>
                    <a:lstStyle/>
                    <a:p>
                      <a:pPr algn="l"/>
                      <a:r>
                        <a:rPr lang="en-US" dirty="0" err="1" smtClean="0"/>
                        <a:t>rb</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Read binary mode</a:t>
                      </a:r>
                      <a:endParaRPr lang="en-US" dirty="0">
                        <a:solidFill>
                          <a:schemeClr val="tx1"/>
                        </a:solidFill>
                      </a:endParaRPr>
                    </a:p>
                  </a:txBody>
                  <a:tcPr anchor="ctr"/>
                </a:tc>
              </a:tr>
              <a:tr h="596581">
                <a:tc>
                  <a:txBody>
                    <a:bodyPr/>
                    <a:lstStyle/>
                    <a:p>
                      <a:pPr algn="l"/>
                      <a:r>
                        <a:rPr lang="en-US" dirty="0" err="1" smtClean="0"/>
                        <a:t>wb</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Write binary mode (truncates file to zero length if it already exists or creates new file)</a:t>
                      </a:r>
                      <a:endParaRPr lang="en-US" dirty="0">
                        <a:solidFill>
                          <a:schemeClr val="tx1"/>
                        </a:solidFill>
                      </a:endParaRPr>
                    </a:p>
                  </a:txBody>
                  <a:tcPr anchor="ctr"/>
                </a:tc>
              </a:tr>
              <a:tr h="815310">
                <a:tc>
                  <a:txBody>
                    <a:bodyPr/>
                    <a:lstStyle/>
                    <a:p>
                      <a:pPr algn="l"/>
                      <a:r>
                        <a:rPr lang="en-US" dirty="0" err="1" smtClean="0"/>
                        <a:t>Ab</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Append binary mode for writing (opens or creates file and sets file pointer to the end-of-file)	</a:t>
                      </a:r>
                    </a:p>
                  </a:txBody>
                  <a:tcPr anchor="ctr"/>
                </a:tc>
              </a:tr>
            </a:tbl>
          </a:graphicData>
        </a:graphic>
      </p:graphicFrame>
    </p:spTree>
    <p:extLst>
      <p:ext uri="{BB962C8B-B14F-4D97-AF65-F5344CB8AC3E}">
        <p14:creationId xmlns:p14="http://schemas.microsoft.com/office/powerpoint/2010/main" val="1466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dirty="0"/>
              <a:t>File Operation Modes (Contd.)</a:t>
            </a:r>
          </a:p>
        </p:txBody>
      </p:sp>
      <p:graphicFrame>
        <p:nvGraphicFramePr>
          <p:cNvPr id="6" name="Table 5"/>
          <p:cNvGraphicFramePr>
            <a:graphicFrameLocks noGrp="1"/>
          </p:cNvGraphicFramePr>
          <p:nvPr>
            <p:extLst>
              <p:ext uri="{D42A27DB-BD31-4B8C-83A1-F6EECF244321}">
                <p14:modId xmlns:p14="http://schemas.microsoft.com/office/powerpoint/2010/main" val="3302865659"/>
              </p:ext>
            </p:extLst>
          </p:nvPr>
        </p:nvGraphicFramePr>
        <p:xfrm>
          <a:off x="265176" y="1295400"/>
          <a:ext cx="8444230" cy="4572001"/>
        </p:xfrm>
        <a:graphic>
          <a:graphicData uri="http://schemas.openxmlformats.org/drawingml/2006/table">
            <a:tbl>
              <a:tblPr firstRow="1" bandRow="1">
                <a:tableStyleId>{21E4AEA4-8DFA-4A89-87EB-49C32662AFE0}</a:tableStyleId>
              </a:tblPr>
              <a:tblGrid>
                <a:gridCol w="1510030"/>
                <a:gridCol w="6934200"/>
              </a:tblGrid>
              <a:tr h="6531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u="none" strike="noStrike" kern="1200" baseline="0" dirty="0" smtClean="0"/>
                        <a:t>File Mode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u="none" strike="noStrike" kern="1200" baseline="0" dirty="0" smtClean="0"/>
                        <a:t>Functionality	</a:t>
                      </a:r>
                      <a:endParaRPr lang="en-US" dirty="0"/>
                    </a:p>
                  </a:txBody>
                  <a:tcPr/>
                </a:tc>
              </a:tr>
              <a:tr h="653143">
                <a:tc>
                  <a:txBody>
                    <a:bodyPr/>
                    <a:lstStyle/>
                    <a:p>
                      <a:r>
                        <a:rPr lang="en-US" dirty="0" smtClean="0"/>
                        <a:t>r+</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Read and write text mode	</a:t>
                      </a:r>
                    </a:p>
                    <a:p>
                      <a:endParaRPr lang="en-US" dirty="0">
                        <a:solidFill>
                          <a:schemeClr val="tx1"/>
                        </a:solidFill>
                      </a:endParaRPr>
                    </a:p>
                  </a:txBody>
                  <a:tcPr anchor="ctr"/>
                </a:tc>
              </a:tr>
              <a:tr h="653143">
                <a:tc>
                  <a:txBody>
                    <a:bodyPr/>
                    <a:lstStyle/>
                    <a:p>
                      <a:r>
                        <a:rPr lang="en-US" dirty="0" smtClean="0"/>
                        <a:t>w+</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Read and write text mode (truncates file to zero length if it already exists or creates new file)	</a:t>
                      </a:r>
                      <a:endParaRPr lang="en-US" dirty="0">
                        <a:solidFill>
                          <a:schemeClr val="tx1"/>
                        </a:solidFill>
                      </a:endParaRPr>
                    </a:p>
                  </a:txBody>
                  <a:tcPr anchor="ctr"/>
                </a:tc>
              </a:tr>
              <a:tr h="653143">
                <a:tc>
                  <a:txBody>
                    <a:bodyPr/>
                    <a:lstStyle/>
                    <a:p>
                      <a:r>
                        <a:rPr lang="en-US" dirty="0" smtClean="0"/>
                        <a:t>a+</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Read and write text mode (opens or creates file and sets file pointer to the end-of-file)</a:t>
                      </a:r>
                      <a:endParaRPr lang="en-US" dirty="0">
                        <a:solidFill>
                          <a:schemeClr val="tx1"/>
                        </a:solidFill>
                      </a:endParaRPr>
                    </a:p>
                  </a:txBody>
                  <a:tcPr anchor="ctr"/>
                </a:tc>
              </a:tr>
              <a:tr h="653143">
                <a:tc>
                  <a:txBody>
                    <a:bodyPr/>
                    <a:lstStyle/>
                    <a:p>
                      <a:r>
                        <a:rPr lang="en-US" dirty="0" err="1" smtClean="0"/>
                        <a:t>r+b</a:t>
                      </a:r>
                      <a:r>
                        <a:rPr lang="en-US" baseline="0" dirty="0" smtClean="0"/>
                        <a:t> or </a:t>
                      </a:r>
                      <a:r>
                        <a:rPr lang="en-US" baseline="0" dirty="0" err="1" smtClean="0"/>
                        <a:t>rb</a:t>
                      </a:r>
                      <a:r>
                        <a:rPr lang="en-US" baseline="0" dirty="0" smtClean="0"/>
                        <a:t>+</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Read and write binary mode	</a:t>
                      </a:r>
                      <a:endParaRPr lang="en-US" b="1" dirty="0">
                        <a:solidFill>
                          <a:schemeClr val="tx1"/>
                        </a:solidFill>
                      </a:endParaRPr>
                    </a:p>
                  </a:txBody>
                  <a:tcPr anchor="ctr"/>
                </a:tc>
              </a:tr>
              <a:tr h="653143">
                <a:tc>
                  <a:txBody>
                    <a:bodyPr/>
                    <a:lstStyle/>
                    <a:p>
                      <a:r>
                        <a:rPr lang="en-US" dirty="0" err="1" smtClean="0"/>
                        <a:t>w+b</a:t>
                      </a:r>
                      <a:r>
                        <a:rPr lang="en-US" dirty="0" smtClean="0"/>
                        <a:t> or </a:t>
                      </a:r>
                      <a:r>
                        <a:rPr lang="en-US" dirty="0" err="1" smtClean="0"/>
                        <a:t>wb</a:t>
                      </a:r>
                      <a:r>
                        <a:rPr lang="en-US" dirty="0" smtClean="0"/>
                        <a:t>+</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Read and write binary mode (truncates file to zero length if it already exists or creates new file)</a:t>
                      </a:r>
                      <a:endParaRPr lang="en-US" dirty="0">
                        <a:solidFill>
                          <a:schemeClr val="tx1"/>
                        </a:solidFill>
                      </a:endParaRPr>
                    </a:p>
                  </a:txBody>
                  <a:tcPr anchor="ctr"/>
                </a:tc>
              </a:tr>
              <a:tr h="653143">
                <a:tc>
                  <a:txBody>
                    <a:bodyPr/>
                    <a:lstStyle/>
                    <a:p>
                      <a:r>
                        <a:rPr lang="en-US" dirty="0" err="1" smtClean="0"/>
                        <a:t>a+b</a:t>
                      </a:r>
                      <a:r>
                        <a:rPr lang="en-US" baseline="0" dirty="0" smtClean="0"/>
                        <a:t> or </a:t>
                      </a:r>
                      <a:r>
                        <a:rPr lang="en-US" sz="1800" kern="1200" dirty="0" err="1" smtClean="0"/>
                        <a:t>ab</a:t>
                      </a:r>
                      <a:r>
                        <a:rPr lang="en-US" sz="1800" kern="1200" dirty="0" smtClean="0"/>
                        <a:t>+</a:t>
                      </a:r>
                      <a:endParaRPr lang="en-US" sz="18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solidFill>
                        </a:rPr>
                        <a:t>Read and write binary mode (opens or creates file and sets file pointer to the end-of-file)</a:t>
                      </a:r>
                      <a:endParaRPr lang="en-US" dirty="0">
                        <a:solidFill>
                          <a:schemeClr val="tx1"/>
                        </a:solidFill>
                      </a:endParaRPr>
                    </a:p>
                  </a:txBody>
                  <a:tcPr anchor="ctr"/>
                </a:tc>
              </a:tr>
            </a:tbl>
          </a:graphicData>
        </a:graphic>
      </p:graphicFrame>
    </p:spTree>
    <p:extLst>
      <p:ext uri="{BB962C8B-B14F-4D97-AF65-F5344CB8AC3E}">
        <p14:creationId xmlns:p14="http://schemas.microsoft.com/office/powerpoint/2010/main" val="58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lstStyle/>
          <a:p>
            <a:r>
              <a:rPr lang="en-US" dirty="0"/>
              <a:t>File Operations in C</a:t>
            </a:r>
          </a:p>
        </p:txBody>
      </p:sp>
      <p:graphicFrame>
        <p:nvGraphicFramePr>
          <p:cNvPr id="33" name="Diagram 32"/>
          <p:cNvGraphicFramePr/>
          <p:nvPr>
            <p:extLst>
              <p:ext uri="{D42A27DB-BD31-4B8C-83A1-F6EECF244321}">
                <p14:modId xmlns:p14="http://schemas.microsoft.com/office/powerpoint/2010/main" val="1854086489"/>
              </p:ext>
            </p:extLst>
          </p:nvPr>
        </p:nvGraphicFramePr>
        <p:xfrm>
          <a:off x="357158" y="1808896"/>
          <a:ext cx="8031265" cy="3931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TextBox 33"/>
          <p:cNvSpPr txBox="1"/>
          <p:nvPr/>
        </p:nvSpPr>
        <p:spPr>
          <a:xfrm>
            <a:off x="357158" y="1219200"/>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The different types of file operations in C are as follows:</a:t>
            </a:r>
            <a:endParaRPr lang="en-US" dirty="0"/>
          </a:p>
        </p:txBody>
      </p:sp>
    </p:spTree>
    <p:extLst>
      <p:ext uri="{BB962C8B-B14F-4D97-AF65-F5344CB8AC3E}">
        <p14:creationId xmlns:p14="http://schemas.microsoft.com/office/powerpoint/2010/main" val="368289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2000"/>
                                        <p:tgtEl>
                                          <p:spTgt spid="3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3">
                                            <p:graphicEl>
                                              <a:dgm id="{353E32D9-E8D2-473C-89ED-74B983AB2085}"/>
                                            </p:graphicEl>
                                          </p:spTgt>
                                        </p:tgtEl>
                                        <p:attrNameLst>
                                          <p:attrName>style.visibility</p:attrName>
                                        </p:attrNameLst>
                                      </p:cBhvr>
                                      <p:to>
                                        <p:strVal val="visible"/>
                                      </p:to>
                                    </p:set>
                                    <p:animEffect transition="in" filter="fade">
                                      <p:cBhvr>
                                        <p:cTn id="11" dur="2000"/>
                                        <p:tgtEl>
                                          <p:spTgt spid="33">
                                            <p:graphicEl>
                                              <a:dgm id="{353E32D9-E8D2-473C-89ED-74B983AB2085}"/>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3">
                                            <p:graphicEl>
                                              <a:dgm id="{D10A0DDB-CF67-4A5A-B292-E4FE05DF880A}"/>
                                            </p:graphicEl>
                                          </p:spTgt>
                                        </p:tgtEl>
                                        <p:attrNameLst>
                                          <p:attrName>style.visibility</p:attrName>
                                        </p:attrNameLst>
                                      </p:cBhvr>
                                      <p:to>
                                        <p:strVal val="visible"/>
                                      </p:to>
                                    </p:set>
                                    <p:animEffect transition="in" filter="fade">
                                      <p:cBhvr>
                                        <p:cTn id="15" dur="2000"/>
                                        <p:tgtEl>
                                          <p:spTgt spid="33">
                                            <p:graphicEl>
                                              <a:dgm id="{D10A0DDB-CF67-4A5A-B292-E4FE05DF880A}"/>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3">
                                            <p:graphicEl>
                                              <a:dgm id="{729814BB-9F3F-41A7-836E-AADD03738069}"/>
                                            </p:graphicEl>
                                          </p:spTgt>
                                        </p:tgtEl>
                                        <p:attrNameLst>
                                          <p:attrName>style.visibility</p:attrName>
                                        </p:attrNameLst>
                                      </p:cBhvr>
                                      <p:to>
                                        <p:strVal val="visible"/>
                                      </p:to>
                                    </p:set>
                                    <p:animEffect transition="in" filter="fade">
                                      <p:cBhvr>
                                        <p:cTn id="19" dur="2000"/>
                                        <p:tgtEl>
                                          <p:spTgt spid="33">
                                            <p:graphicEl>
                                              <a:dgm id="{729814BB-9F3F-41A7-836E-AADD03738069}"/>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3">
                                            <p:graphicEl>
                                              <a:dgm id="{189CE4E2-3B72-4E85-A1F7-23D3CA8AFCC1}"/>
                                            </p:graphicEl>
                                          </p:spTgt>
                                        </p:tgtEl>
                                        <p:attrNameLst>
                                          <p:attrName>style.visibility</p:attrName>
                                        </p:attrNameLst>
                                      </p:cBhvr>
                                      <p:to>
                                        <p:strVal val="visible"/>
                                      </p:to>
                                    </p:set>
                                    <p:animEffect transition="in" filter="fade">
                                      <p:cBhvr>
                                        <p:cTn id="23" dur="2000"/>
                                        <p:tgtEl>
                                          <p:spTgt spid="33">
                                            <p:graphicEl>
                                              <a:dgm id="{189CE4E2-3B72-4E85-A1F7-23D3CA8AFCC1}"/>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3">
                                            <p:graphicEl>
                                              <a:dgm id="{DC7FB5F5-D05A-48C8-98E8-2B51F336C996}"/>
                                            </p:graphicEl>
                                          </p:spTgt>
                                        </p:tgtEl>
                                        <p:attrNameLst>
                                          <p:attrName>style.visibility</p:attrName>
                                        </p:attrNameLst>
                                      </p:cBhvr>
                                      <p:to>
                                        <p:strVal val="visible"/>
                                      </p:to>
                                    </p:set>
                                    <p:animEffect transition="in" filter="fade">
                                      <p:cBhvr>
                                        <p:cTn id="27" dur="2000"/>
                                        <p:tgtEl>
                                          <p:spTgt spid="33">
                                            <p:graphicEl>
                                              <a:dgm id="{DC7FB5F5-D05A-48C8-98E8-2B51F336C996}"/>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33">
                                            <p:graphicEl>
                                              <a:dgm id="{15A66014-47D5-4619-8BF8-B4DFA2083DF1}"/>
                                            </p:graphicEl>
                                          </p:spTgt>
                                        </p:tgtEl>
                                        <p:attrNameLst>
                                          <p:attrName>style.visibility</p:attrName>
                                        </p:attrNameLst>
                                      </p:cBhvr>
                                      <p:to>
                                        <p:strVal val="visible"/>
                                      </p:to>
                                    </p:set>
                                    <p:animEffect transition="in" filter="fade">
                                      <p:cBhvr>
                                        <p:cTn id="31" dur="2000"/>
                                        <p:tgtEl>
                                          <p:spTgt spid="33">
                                            <p:graphicEl>
                                              <a:dgm id="{15A66014-47D5-4619-8BF8-B4DFA2083DF1}"/>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33">
                                            <p:graphicEl>
                                              <a:dgm id="{F02CA7AF-0FC5-48FA-B912-9560803EB544}"/>
                                            </p:graphicEl>
                                          </p:spTgt>
                                        </p:tgtEl>
                                        <p:attrNameLst>
                                          <p:attrName>style.visibility</p:attrName>
                                        </p:attrNameLst>
                                      </p:cBhvr>
                                      <p:to>
                                        <p:strVal val="visible"/>
                                      </p:to>
                                    </p:set>
                                    <p:animEffect transition="in" filter="fade">
                                      <p:cBhvr>
                                        <p:cTn id="35" dur="2000"/>
                                        <p:tgtEl>
                                          <p:spTgt spid="33">
                                            <p:graphicEl>
                                              <a:dgm id="{F02CA7AF-0FC5-48FA-B912-9560803EB544}"/>
                                            </p:graphic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33">
                                            <p:graphicEl>
                                              <a:dgm id="{7353C7D1-8A2C-4229-9BCA-BE80FDADE21B}"/>
                                            </p:graphicEl>
                                          </p:spTgt>
                                        </p:tgtEl>
                                        <p:attrNameLst>
                                          <p:attrName>style.visibility</p:attrName>
                                        </p:attrNameLst>
                                      </p:cBhvr>
                                      <p:to>
                                        <p:strVal val="visible"/>
                                      </p:to>
                                    </p:set>
                                    <p:animEffect transition="in" filter="fade">
                                      <p:cBhvr>
                                        <p:cTn id="39" dur="2000"/>
                                        <p:tgtEl>
                                          <p:spTgt spid="33">
                                            <p:graphicEl>
                                              <a:dgm id="{7353C7D1-8A2C-4229-9BCA-BE80FDADE21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Sub>
          <a:bldDgm bld="one"/>
        </p:bldSub>
      </p:bldGraphic>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lstStyle/>
          <a:p>
            <a:r>
              <a:rPr lang="en-US" dirty="0"/>
              <a:t>Character I/O (Contd.)</a:t>
            </a:r>
          </a:p>
        </p:txBody>
      </p:sp>
      <p:graphicFrame>
        <p:nvGraphicFramePr>
          <p:cNvPr id="8" name="Diagram 7"/>
          <p:cNvGraphicFramePr/>
          <p:nvPr>
            <p:extLst>
              <p:ext uri="{D42A27DB-BD31-4B8C-83A1-F6EECF244321}">
                <p14:modId xmlns:p14="http://schemas.microsoft.com/office/powerpoint/2010/main" val="1608131771"/>
              </p:ext>
            </p:extLst>
          </p:nvPr>
        </p:nvGraphicFramePr>
        <p:xfrm>
          <a:off x="827584" y="1600200"/>
          <a:ext cx="7457434" cy="4298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44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C883BDD5-6DD4-4634-A634-5FD23712CC45}"/>
                                            </p:graphicEl>
                                          </p:spTgt>
                                        </p:tgtEl>
                                        <p:attrNameLst>
                                          <p:attrName>style.visibility</p:attrName>
                                        </p:attrNameLst>
                                      </p:cBhvr>
                                      <p:to>
                                        <p:strVal val="visible"/>
                                      </p:to>
                                    </p:set>
                                    <p:animEffect transition="in" filter="fade">
                                      <p:cBhvr>
                                        <p:cTn id="7" dur="2000"/>
                                        <p:tgtEl>
                                          <p:spTgt spid="8">
                                            <p:graphicEl>
                                              <a:dgm id="{C883BDD5-6DD4-4634-A634-5FD23712CC45}"/>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graphicEl>
                                              <a:dgm id="{F41049F6-C5DB-40CA-B746-72C596BA58C3}"/>
                                            </p:graphicEl>
                                          </p:spTgt>
                                        </p:tgtEl>
                                        <p:attrNameLst>
                                          <p:attrName>style.visibility</p:attrName>
                                        </p:attrNameLst>
                                      </p:cBhvr>
                                      <p:to>
                                        <p:strVal val="visible"/>
                                      </p:to>
                                    </p:set>
                                    <p:animEffect transition="in" filter="fade">
                                      <p:cBhvr>
                                        <p:cTn id="11" dur="2000"/>
                                        <p:tgtEl>
                                          <p:spTgt spid="8">
                                            <p:graphicEl>
                                              <a:dgm id="{F41049F6-C5DB-40CA-B746-72C596BA58C3}"/>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2AEED59B-119D-493B-8A94-54AAD21710D4}"/>
                                            </p:graphicEl>
                                          </p:spTgt>
                                        </p:tgtEl>
                                        <p:attrNameLst>
                                          <p:attrName>style.visibility</p:attrName>
                                        </p:attrNameLst>
                                      </p:cBhvr>
                                      <p:to>
                                        <p:strVal val="visible"/>
                                      </p:to>
                                    </p:set>
                                    <p:animEffect transition="in" filter="fade">
                                      <p:cBhvr>
                                        <p:cTn id="15" dur="2000"/>
                                        <p:tgtEl>
                                          <p:spTgt spid="8">
                                            <p:graphicEl>
                                              <a:dgm id="{2AEED59B-119D-493B-8A94-54AAD21710D4}"/>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0E38BA92-7A7C-411E-ACBA-82486AE62FAD}"/>
                                            </p:graphicEl>
                                          </p:spTgt>
                                        </p:tgtEl>
                                        <p:attrNameLst>
                                          <p:attrName>style.visibility</p:attrName>
                                        </p:attrNameLst>
                                      </p:cBhvr>
                                      <p:to>
                                        <p:strVal val="visible"/>
                                      </p:to>
                                    </p:set>
                                    <p:animEffect transition="in" filter="fade">
                                      <p:cBhvr>
                                        <p:cTn id="19" dur="2000"/>
                                        <p:tgtEl>
                                          <p:spTgt spid="8">
                                            <p:graphicEl>
                                              <a:dgm id="{0E38BA92-7A7C-411E-ACBA-82486AE62FAD}"/>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7CD26E40-72F0-4F85-B0C5-2A60B0B7C56B}"/>
                                            </p:graphicEl>
                                          </p:spTgt>
                                        </p:tgtEl>
                                        <p:attrNameLst>
                                          <p:attrName>style.visibility</p:attrName>
                                        </p:attrNameLst>
                                      </p:cBhvr>
                                      <p:to>
                                        <p:strVal val="visible"/>
                                      </p:to>
                                    </p:set>
                                    <p:animEffect transition="in" filter="fade">
                                      <p:cBhvr>
                                        <p:cTn id="23" dur="2000"/>
                                        <p:tgtEl>
                                          <p:spTgt spid="8">
                                            <p:graphicEl>
                                              <a:dgm id="{7CD26E40-72F0-4F85-B0C5-2A60B0B7C56B}"/>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8">
                                            <p:graphicEl>
                                              <a:dgm id="{C8BF663C-6C45-477C-9DB7-DE22763F1C58}"/>
                                            </p:graphicEl>
                                          </p:spTgt>
                                        </p:tgtEl>
                                        <p:attrNameLst>
                                          <p:attrName>style.visibility</p:attrName>
                                        </p:attrNameLst>
                                      </p:cBhvr>
                                      <p:to>
                                        <p:strVal val="visible"/>
                                      </p:to>
                                    </p:set>
                                    <p:animEffect transition="in" filter="fade">
                                      <p:cBhvr>
                                        <p:cTn id="27" dur="2000"/>
                                        <p:tgtEl>
                                          <p:spTgt spid="8">
                                            <p:graphicEl>
                                              <a:dgm id="{C8BF663C-6C45-477C-9DB7-DE22763F1C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p:txBody>
          <a:bodyPr/>
          <a:lstStyle/>
          <a:p>
            <a:r>
              <a:rPr lang="en-US" dirty="0" smtClean="0"/>
              <a:t>String  </a:t>
            </a:r>
            <a:r>
              <a:rPr lang="en-US" dirty="0"/>
              <a:t>I/O (Contd.)</a:t>
            </a:r>
          </a:p>
        </p:txBody>
      </p:sp>
      <p:graphicFrame>
        <p:nvGraphicFramePr>
          <p:cNvPr id="13" name="Diagram 12"/>
          <p:cNvGraphicFramePr/>
          <p:nvPr>
            <p:extLst>
              <p:ext uri="{D42A27DB-BD31-4B8C-83A1-F6EECF244321}">
                <p14:modId xmlns:p14="http://schemas.microsoft.com/office/powerpoint/2010/main" val="4095812101"/>
              </p:ext>
            </p:extLst>
          </p:nvPr>
        </p:nvGraphicFramePr>
        <p:xfrm>
          <a:off x="152400" y="1295400"/>
          <a:ext cx="8715404" cy="5000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87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graphicEl>
                                              <a:dgm id="{2626D9CB-0D64-463F-8437-D0B2732FE0AA}"/>
                                            </p:graphicEl>
                                          </p:spTgt>
                                        </p:tgtEl>
                                        <p:attrNameLst>
                                          <p:attrName>style.visibility</p:attrName>
                                        </p:attrNameLst>
                                      </p:cBhvr>
                                      <p:to>
                                        <p:strVal val="visible"/>
                                      </p:to>
                                    </p:set>
                                    <p:animEffect transition="in" filter="fade">
                                      <p:cBhvr>
                                        <p:cTn id="7" dur="2000"/>
                                        <p:tgtEl>
                                          <p:spTgt spid="13">
                                            <p:graphicEl>
                                              <a:dgm id="{2626D9CB-0D64-463F-8437-D0B2732FE0A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77B3865-3627-45F0-AB91-4096454E8130}"/>
                                            </p:graphicEl>
                                          </p:spTgt>
                                        </p:tgtEl>
                                        <p:attrNameLst>
                                          <p:attrName>style.visibility</p:attrName>
                                        </p:attrNameLst>
                                      </p:cBhvr>
                                      <p:to>
                                        <p:strVal val="visible"/>
                                      </p:to>
                                    </p:set>
                                    <p:animEffect transition="in" filter="fade">
                                      <p:cBhvr>
                                        <p:cTn id="12" dur="2000"/>
                                        <p:tgtEl>
                                          <p:spTgt spid="13">
                                            <p:graphicEl>
                                              <a:dgm id="{A77B3865-3627-45F0-AB91-4096454E81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97A1D5CF-8A84-477D-9D4D-AA82567651ED}"/>
                                            </p:graphicEl>
                                          </p:spTgt>
                                        </p:tgtEl>
                                        <p:attrNameLst>
                                          <p:attrName>style.visibility</p:attrName>
                                        </p:attrNameLst>
                                      </p:cBhvr>
                                      <p:to>
                                        <p:strVal val="visible"/>
                                      </p:to>
                                    </p:set>
                                    <p:animEffect transition="in" filter="fade">
                                      <p:cBhvr>
                                        <p:cTn id="17" dur="2000"/>
                                        <p:tgtEl>
                                          <p:spTgt spid="13">
                                            <p:graphicEl>
                                              <a:dgm id="{97A1D5CF-8A84-477D-9D4D-AA82567651E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graphicEl>
                                              <a:dgm id="{3ED37AA2-33EC-4507-84B1-63C9F38A5BA9}"/>
                                            </p:graphicEl>
                                          </p:spTgt>
                                        </p:tgtEl>
                                        <p:attrNameLst>
                                          <p:attrName>style.visibility</p:attrName>
                                        </p:attrNameLst>
                                      </p:cBhvr>
                                      <p:to>
                                        <p:strVal val="visible"/>
                                      </p:to>
                                    </p:set>
                                    <p:animEffect transition="in" filter="fade">
                                      <p:cBhvr>
                                        <p:cTn id="22" dur="2000"/>
                                        <p:tgtEl>
                                          <p:spTgt spid="13">
                                            <p:graphicEl>
                                              <a:dgm id="{3ED37AA2-33EC-4507-84B1-63C9F38A5BA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3" name="Title 2"/>
          <p:cNvSpPr>
            <a:spLocks noGrp="1"/>
          </p:cNvSpPr>
          <p:nvPr>
            <p:ph type="title"/>
          </p:nvPr>
        </p:nvSpPr>
        <p:spPr/>
        <p:txBody>
          <a:bodyPr/>
          <a:lstStyle/>
          <a:p>
            <a:r>
              <a:rPr lang="en-US" dirty="0"/>
              <a:t>Integer  I/O</a:t>
            </a:r>
          </a:p>
        </p:txBody>
      </p:sp>
      <p:graphicFrame>
        <p:nvGraphicFramePr>
          <p:cNvPr id="13" name="Diagram 12"/>
          <p:cNvGraphicFramePr/>
          <p:nvPr>
            <p:extLst>
              <p:ext uri="{D42A27DB-BD31-4B8C-83A1-F6EECF244321}">
                <p14:modId xmlns:p14="http://schemas.microsoft.com/office/powerpoint/2010/main" val="4149664469"/>
              </p:ext>
            </p:extLst>
          </p:nvPr>
        </p:nvGraphicFramePr>
        <p:xfrm>
          <a:off x="1447800" y="1371600"/>
          <a:ext cx="6553224"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718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graphicEl>
                                              <a:dgm id="{4F9860D2-DE3C-4BC1-8129-33E60823E152}"/>
                                            </p:graphicEl>
                                          </p:spTgt>
                                        </p:tgtEl>
                                        <p:attrNameLst>
                                          <p:attrName>style.visibility</p:attrName>
                                        </p:attrNameLst>
                                      </p:cBhvr>
                                      <p:to>
                                        <p:strVal val="visible"/>
                                      </p:to>
                                    </p:set>
                                    <p:animEffect transition="in" filter="fade">
                                      <p:cBhvr>
                                        <p:cTn id="7" dur="2000"/>
                                        <p:tgtEl>
                                          <p:spTgt spid="13">
                                            <p:graphicEl>
                                              <a:dgm id="{4F9860D2-DE3C-4BC1-8129-33E60823E152}"/>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graphicEl>
                                              <a:dgm id="{4EB3CE08-2642-4F82-982B-A41BA664AFF1}"/>
                                            </p:graphicEl>
                                          </p:spTgt>
                                        </p:tgtEl>
                                        <p:attrNameLst>
                                          <p:attrName>style.visibility</p:attrName>
                                        </p:attrNameLst>
                                      </p:cBhvr>
                                      <p:to>
                                        <p:strVal val="visible"/>
                                      </p:to>
                                    </p:set>
                                    <p:animEffect transition="in" filter="fade">
                                      <p:cBhvr>
                                        <p:cTn id="11" dur="2000"/>
                                        <p:tgtEl>
                                          <p:spTgt spid="13">
                                            <p:graphicEl>
                                              <a:dgm id="{4EB3CE08-2642-4F82-982B-A41BA664AFF1}"/>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
                                            <p:graphicEl>
                                              <a:dgm id="{8F389B3A-79DC-4B6C-B8AD-A2677D8CC47E}"/>
                                            </p:graphicEl>
                                          </p:spTgt>
                                        </p:tgtEl>
                                        <p:attrNameLst>
                                          <p:attrName>style.visibility</p:attrName>
                                        </p:attrNameLst>
                                      </p:cBhvr>
                                      <p:to>
                                        <p:strVal val="visible"/>
                                      </p:to>
                                    </p:set>
                                    <p:animEffect transition="in" filter="fade">
                                      <p:cBhvr>
                                        <p:cTn id="15" dur="2000"/>
                                        <p:tgtEl>
                                          <p:spTgt spid="13">
                                            <p:graphicEl>
                                              <a:dgm id="{8F389B3A-79DC-4B6C-B8AD-A2677D8CC47E}"/>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3">
                                            <p:graphicEl>
                                              <a:dgm id="{67E0C205-7BD2-4FC0-BB8C-5F6ABFC0DE73}"/>
                                            </p:graphicEl>
                                          </p:spTgt>
                                        </p:tgtEl>
                                        <p:attrNameLst>
                                          <p:attrName>style.visibility</p:attrName>
                                        </p:attrNameLst>
                                      </p:cBhvr>
                                      <p:to>
                                        <p:strVal val="visible"/>
                                      </p:to>
                                    </p:set>
                                    <p:animEffect transition="in" filter="fade">
                                      <p:cBhvr>
                                        <p:cTn id="19" dur="2000"/>
                                        <p:tgtEl>
                                          <p:spTgt spid="13">
                                            <p:graphicEl>
                                              <a:dgm id="{67E0C205-7BD2-4FC0-BB8C-5F6ABFC0DE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Questions</a:t>
            </a:r>
          </a:p>
        </p:txBody>
      </p:sp>
      <p:sp>
        <p:nvSpPr>
          <p:cNvPr id="18" name="Text Box 16"/>
          <p:cNvSpPr txBox="1">
            <a:spLocks noChangeArrowheads="1"/>
          </p:cNvSpPr>
          <p:nvPr/>
        </p:nvSpPr>
        <p:spPr bwMode="auto">
          <a:xfrm>
            <a:off x="654700" y="5452646"/>
            <a:ext cx="2088499"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Coding </a:t>
            </a:r>
            <a:r>
              <a:rPr lang="en-US" dirty="0" smtClean="0">
                <a:latin typeface="+mn-lt"/>
              </a:rPr>
              <a:t>Standards</a:t>
            </a:r>
            <a:endParaRPr lang="en-US" dirty="0">
              <a:latin typeface="+mn-lt"/>
            </a:endParaRP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Reference</a:t>
            </a:r>
            <a:endParaRPr lang="en-US" dirty="0">
              <a:latin typeface="+mn-lt"/>
            </a:endParaRPr>
          </a:p>
        </p:txBody>
      </p:sp>
      <p:sp>
        <p:nvSpPr>
          <p:cNvPr id="27" name="Text Box 18"/>
          <p:cNvSpPr txBox="1">
            <a:spLocks noChangeArrowheads="1"/>
          </p:cNvSpPr>
          <p:nvPr/>
        </p:nvSpPr>
        <p:spPr bwMode="auto">
          <a:xfrm>
            <a:off x="6529688" y="5410200"/>
            <a:ext cx="2461912"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Test Your </a:t>
            </a:r>
            <a:r>
              <a:rPr lang="en-US" dirty="0" smtClean="0">
                <a:latin typeface="+mn-lt"/>
              </a:rPr>
              <a:t>Understanding</a:t>
            </a:r>
            <a:endParaRPr lang="en-US" dirty="0">
              <a:latin typeface="+mn-lt"/>
            </a:endParaRP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531795" y="-152400"/>
            <a:ext cx="8298180" cy="1143000"/>
          </a:xfrm>
        </p:spPr>
        <p:txBody>
          <a:bodyPr/>
          <a:lstStyle/>
          <a:p>
            <a:r>
              <a:rPr lang="en-US" dirty="0" smtClean="0"/>
              <a:t>Icons Used</a:t>
            </a:r>
            <a:endParaRPr lang="en-US" dirty="0"/>
          </a:p>
        </p:txBody>
      </p:sp>
      <p:sp>
        <p:nvSpPr>
          <p:cNvPr id="2" name="Slide Number Placeholder 1"/>
          <p:cNvSpPr>
            <a:spLocks noGrp="1"/>
          </p:cNvSpPr>
          <p:nvPr>
            <p:ph type="sldNum" sz="quarter" idx="10"/>
          </p:nvPr>
        </p:nvSpPr>
        <p:spPr/>
        <p:txBody>
          <a:bodyPr/>
          <a:lstStyle/>
          <a:p>
            <a:fld id="{47ED8886-DB3B-44F4-9A80-E6A224679F20}" type="slidenum">
              <a:rPr lang="en-US" smtClean="0"/>
              <a:pPr/>
              <a:t>2</a:t>
            </a:fld>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0" y="5410200"/>
            <a:ext cx="1467259" cy="369332"/>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dirty="0" smtClean="0">
                <a:latin typeface="+mn-lt"/>
              </a:rPr>
              <a:t>Lend a Hand</a:t>
            </a:r>
            <a:endParaRPr lang="en-US" dirty="0">
              <a:latin typeface="+mn-lt"/>
            </a:endParaRPr>
          </a:p>
        </p:txBody>
      </p:sp>
      <p:sp>
        <p:nvSpPr>
          <p:cNvPr id="30" name="Text Box 14"/>
          <p:cNvSpPr txBox="1">
            <a:spLocks noChangeArrowheads="1"/>
          </p:cNvSpPr>
          <p:nvPr/>
        </p:nvSpPr>
        <p:spPr bwMode="auto">
          <a:xfrm>
            <a:off x="444391" y="3124200"/>
            <a:ext cx="204787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Hands-on </a:t>
            </a:r>
            <a:r>
              <a:rPr lang="en-US"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864570" cy="369332"/>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dirty="0" smtClean="0">
                <a:latin typeface="+mn-lt"/>
              </a:rPr>
              <a:t>Points To Ponder</a:t>
            </a:r>
            <a:endParaRPr lang="en-US"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Summary</a:t>
            </a:r>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50945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dirty="0"/>
              <a:t>Formatted I/O</a:t>
            </a:r>
          </a:p>
        </p:txBody>
      </p:sp>
      <p:graphicFrame>
        <p:nvGraphicFramePr>
          <p:cNvPr id="13" name="Diagram 12"/>
          <p:cNvGraphicFramePr/>
          <p:nvPr>
            <p:extLst>
              <p:ext uri="{D42A27DB-BD31-4B8C-83A1-F6EECF244321}">
                <p14:modId xmlns:p14="http://schemas.microsoft.com/office/powerpoint/2010/main" val="430001458"/>
              </p:ext>
            </p:extLst>
          </p:nvPr>
        </p:nvGraphicFramePr>
        <p:xfrm>
          <a:off x="609600" y="1371600"/>
          <a:ext cx="8001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99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graphicEl>
                                              <a:dgm id="{4F9860D2-DE3C-4BC1-8129-33E60823E152}"/>
                                            </p:graphicEl>
                                          </p:spTgt>
                                        </p:tgtEl>
                                        <p:attrNameLst>
                                          <p:attrName>style.visibility</p:attrName>
                                        </p:attrNameLst>
                                      </p:cBhvr>
                                      <p:to>
                                        <p:strVal val="visible"/>
                                      </p:to>
                                    </p:set>
                                    <p:animEffect transition="in" filter="fade">
                                      <p:cBhvr>
                                        <p:cTn id="7" dur="2000"/>
                                        <p:tgtEl>
                                          <p:spTgt spid="13">
                                            <p:graphicEl>
                                              <a:dgm id="{4F9860D2-DE3C-4BC1-8129-33E60823E152}"/>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graphicEl>
                                              <a:dgm id="{4EB3CE08-2642-4F82-982B-A41BA664AFF1}"/>
                                            </p:graphicEl>
                                          </p:spTgt>
                                        </p:tgtEl>
                                        <p:attrNameLst>
                                          <p:attrName>style.visibility</p:attrName>
                                        </p:attrNameLst>
                                      </p:cBhvr>
                                      <p:to>
                                        <p:strVal val="visible"/>
                                      </p:to>
                                    </p:set>
                                    <p:animEffect transition="in" filter="fade">
                                      <p:cBhvr>
                                        <p:cTn id="11" dur="2000"/>
                                        <p:tgtEl>
                                          <p:spTgt spid="13">
                                            <p:graphicEl>
                                              <a:dgm id="{4EB3CE08-2642-4F82-982B-A41BA664AFF1}"/>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
                                            <p:graphicEl>
                                              <a:dgm id="{8F389B3A-79DC-4B6C-B8AD-A2677D8CC47E}"/>
                                            </p:graphicEl>
                                          </p:spTgt>
                                        </p:tgtEl>
                                        <p:attrNameLst>
                                          <p:attrName>style.visibility</p:attrName>
                                        </p:attrNameLst>
                                      </p:cBhvr>
                                      <p:to>
                                        <p:strVal val="visible"/>
                                      </p:to>
                                    </p:set>
                                    <p:animEffect transition="in" filter="fade">
                                      <p:cBhvr>
                                        <p:cTn id="15" dur="2000"/>
                                        <p:tgtEl>
                                          <p:spTgt spid="13">
                                            <p:graphicEl>
                                              <a:dgm id="{8F389B3A-79DC-4B6C-B8AD-A2677D8CC47E}"/>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3">
                                            <p:graphicEl>
                                              <a:dgm id="{67E0C205-7BD2-4FC0-BB8C-5F6ABFC0DE73}"/>
                                            </p:graphicEl>
                                          </p:spTgt>
                                        </p:tgtEl>
                                        <p:attrNameLst>
                                          <p:attrName>style.visibility</p:attrName>
                                        </p:attrNameLst>
                                      </p:cBhvr>
                                      <p:to>
                                        <p:strVal val="visible"/>
                                      </p:to>
                                    </p:set>
                                    <p:animEffect transition="in" filter="fade">
                                      <p:cBhvr>
                                        <p:cTn id="19" dur="2000"/>
                                        <p:tgtEl>
                                          <p:spTgt spid="13">
                                            <p:graphicEl>
                                              <a:dgm id="{67E0C205-7BD2-4FC0-BB8C-5F6ABFC0DE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dirty="0"/>
              <a:t>Programming Fundamentals</a:t>
            </a:r>
          </a:p>
        </p:txBody>
      </p:sp>
      <p:pic>
        <p:nvPicPr>
          <p:cNvPr id="7"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64530"/>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3332584" y="1628800"/>
            <a:ext cx="4896543" cy="2232248"/>
          </a:xfrm>
          <a:prstGeom prst="wedgeEllipseCallout">
            <a:avLst>
              <a:gd name="adj1" fmla="val -46908"/>
              <a:gd name="adj2" fmla="val 61856"/>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smtClean="0">
              <a:solidFill>
                <a:schemeClr val="bg1"/>
              </a:solidFill>
            </a:endParaRPr>
          </a:p>
          <a:p>
            <a:pPr algn="ctr"/>
            <a:r>
              <a:rPr lang="en-US" dirty="0" smtClean="0">
                <a:solidFill>
                  <a:schemeClr val="bg1"/>
                </a:solidFill>
              </a:rPr>
              <a:t>Now that you have understood the programming concepts and how to write programs. In this session, you will learn how to use object oriented  concepts in programming.</a:t>
            </a:r>
          </a:p>
        </p:txBody>
      </p:sp>
    </p:spTree>
    <p:extLst>
      <p:ext uri="{BB962C8B-B14F-4D97-AF65-F5344CB8AC3E}">
        <p14:creationId xmlns:p14="http://schemas.microsoft.com/office/powerpoint/2010/main" val="23606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3" name="Title 2"/>
          <p:cNvSpPr>
            <a:spLocks noGrp="1"/>
          </p:cNvSpPr>
          <p:nvPr>
            <p:ph type="title"/>
          </p:nvPr>
        </p:nvSpPr>
        <p:spPr/>
        <p:txBody>
          <a:bodyPr/>
          <a:lstStyle/>
          <a:p>
            <a:r>
              <a:rPr lang="en-US" dirty="0"/>
              <a:t>Lend a Hand	</a:t>
            </a:r>
          </a:p>
        </p:txBody>
      </p:sp>
      <p:pic>
        <p:nvPicPr>
          <p:cNvPr id="5"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Content Placeholder 1"/>
          <p:cNvSpPr>
            <a:spLocks noGrp="1"/>
          </p:cNvSpPr>
          <p:nvPr>
            <p:ph idx="1"/>
          </p:nvPr>
        </p:nvSpPr>
        <p:spPr>
          <a:xfrm>
            <a:off x="242918" y="1219200"/>
            <a:ext cx="8686800" cy="4946650"/>
          </a:xfrm>
        </p:spPr>
        <p:txBody>
          <a:bodyPr/>
          <a:lstStyle/>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compare.c</a:t>
            </a:r>
            <a:r>
              <a:rPr lang="en-GB" dirty="0" smtClean="0">
                <a:latin typeface="Courier New" pitchFamily="49" charset="0"/>
                <a:cs typeface="Courier New" pitchFamily="49" charset="0"/>
              </a:rPr>
              <a:t> : compare two files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#include &lt;</a:t>
            </a:r>
            <a:r>
              <a:rPr lang="en-GB" dirty="0" err="1" smtClean="0">
                <a:latin typeface="Courier New" pitchFamily="49" charset="0"/>
                <a:cs typeface="Courier New" pitchFamily="49" charset="0"/>
              </a:rPr>
              <a:t>stdio.h</a:t>
            </a:r>
            <a:r>
              <a:rPr lang="en-GB" dirty="0" smtClean="0">
                <a:latin typeface="Courier New" pitchFamily="49" charset="0"/>
                <a:cs typeface="Courier New" pitchFamily="49" charset="0"/>
              </a:rPr>
              <a:t>&gt;</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void main()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FILE *fp1, *fp2, *</a:t>
            </a:r>
            <a:r>
              <a:rPr lang="en-GB" dirty="0" err="1" smtClean="0">
                <a:latin typeface="Courier New" pitchFamily="49" charset="0"/>
                <a:cs typeface="Courier New" pitchFamily="49" charset="0"/>
              </a:rPr>
              <a:t>fopen</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int</a:t>
            </a:r>
            <a:r>
              <a:rPr lang="en-GB" dirty="0" smtClean="0">
                <a:latin typeface="Courier New" pitchFamily="49" charset="0"/>
                <a:cs typeface="Courier New" pitchFamily="49" charset="0"/>
              </a:rPr>
              <a:t> ca, </a:t>
            </a:r>
            <a:r>
              <a:rPr lang="en-GB" dirty="0" err="1" smtClean="0">
                <a:latin typeface="Courier New" pitchFamily="49" charset="0"/>
                <a:cs typeface="Courier New" pitchFamily="49" charset="0"/>
              </a:rPr>
              <a:t>cb</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char fname1[40], fname2[40]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(“Enter first filename:”)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gets(fname1);</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(“Enter second filename:”);</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gets(fname2);</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fp1 = </a:t>
            </a:r>
            <a:r>
              <a:rPr lang="en-GB" dirty="0" err="1" smtClean="0">
                <a:latin typeface="Courier New" pitchFamily="49" charset="0"/>
                <a:cs typeface="Courier New" pitchFamily="49" charset="0"/>
              </a:rPr>
              <a:t>fopen</a:t>
            </a:r>
            <a:r>
              <a:rPr lang="en-GB" dirty="0" smtClean="0">
                <a:latin typeface="Courier New" pitchFamily="49" charset="0"/>
                <a:cs typeface="Courier New" pitchFamily="49" charset="0"/>
              </a:rPr>
              <a:t>( fname1,  “r” );       /* open for reading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fp2 = </a:t>
            </a:r>
            <a:r>
              <a:rPr lang="en-GB" dirty="0" err="1" smtClean="0">
                <a:latin typeface="Courier New" pitchFamily="49" charset="0"/>
                <a:cs typeface="Courier New" pitchFamily="49" charset="0"/>
              </a:rPr>
              <a:t>fopen</a:t>
            </a:r>
            <a:r>
              <a:rPr lang="en-GB" dirty="0" smtClean="0">
                <a:latin typeface="Courier New" pitchFamily="49" charset="0"/>
                <a:cs typeface="Courier New" pitchFamily="49" charset="0"/>
              </a:rPr>
              <a:t>( fname2,  “r” ) ;      /* open for writing */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52794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2000"/>
                                        <p:tgtEl>
                                          <p:spTgt spid="7">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2000"/>
                                        <p:tgtEl>
                                          <p:spTgt spid="7">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2000"/>
                                        <p:tgtEl>
                                          <p:spTgt spid="7">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fade">
                                      <p:cBhvr>
                                        <p:cTn id="51" dur="2000"/>
                                        <p:tgtEl>
                                          <p:spTgt spid="7">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2000"/>
                                        <p:tgtEl>
                                          <p:spTgt spid="7">
                                            <p:txEl>
                                              <p:pRg st="12" end="12"/>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animEffect transition="in" filter="fade">
                                      <p:cBhvr>
                                        <p:cTn id="59" dur="20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dirty="0"/>
              <a:t>Lend a Hand</a:t>
            </a:r>
          </a:p>
        </p:txBody>
      </p:sp>
      <p:pic>
        <p:nvPicPr>
          <p:cNvPr id="6"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Content Placeholder 1"/>
          <p:cNvSpPr txBox="1">
            <a:spLocks/>
          </p:cNvSpPr>
          <p:nvPr/>
        </p:nvSpPr>
        <p:spPr bwMode="auto">
          <a:xfrm>
            <a:off x="228600" y="1295400"/>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1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GB" dirty="0" smtClean="0">
                <a:latin typeface="Courier New" pitchFamily="49" charset="0"/>
                <a:cs typeface="Courier New" pitchFamily="49" charset="0"/>
              </a:rPr>
              <a:t>if ( fp1 == NULL )      /* check does file exist </a:t>
            </a:r>
            <a:r>
              <a:rPr lang="en-GB" dirty="0" err="1" smtClean="0">
                <a:latin typeface="Courier New" pitchFamily="49" charset="0"/>
                <a:cs typeface="Courier New" pitchFamily="49" charset="0"/>
              </a:rPr>
              <a:t>etc</a:t>
            </a:r>
            <a:r>
              <a:rPr lang="en-GB" dirty="0" smtClean="0">
                <a:latin typeface="Courier New" pitchFamily="49" charset="0"/>
                <a:cs typeface="Courier New" pitchFamily="49" charset="0"/>
              </a:rPr>
              <a:t> */ </a:t>
            </a:r>
          </a:p>
          <a:p>
            <a:pPr>
              <a:buFont typeface="Arial" pitchFamily="34" charset="0"/>
              <a:buNone/>
            </a:pPr>
            <a:r>
              <a:rPr lang="en-GB" dirty="0" smtClean="0">
                <a:latin typeface="Courier New" pitchFamily="49" charset="0"/>
                <a:cs typeface="Courier New" pitchFamily="49" charset="0"/>
              </a:rPr>
              <a:t>	{ </a:t>
            </a:r>
          </a:p>
          <a:p>
            <a:pPr>
              <a:buFont typeface="Arial" pitchFamily="34" charset="0"/>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(“Cannot open %s for reading \n”, fname1 ); </a:t>
            </a:r>
          </a:p>
          <a:p>
            <a:pPr>
              <a:buFont typeface="Arial" pitchFamily="34" charset="0"/>
              <a:buNone/>
            </a:pPr>
            <a:r>
              <a:rPr lang="en-GB" dirty="0" smtClean="0">
                <a:latin typeface="Courier New" pitchFamily="49" charset="0"/>
                <a:cs typeface="Courier New" pitchFamily="49" charset="0"/>
              </a:rPr>
              <a:t>		exit(1);    /* terminate program */ </a:t>
            </a:r>
          </a:p>
          <a:p>
            <a:pPr>
              <a:buFont typeface="Arial" pitchFamily="34" charset="0"/>
              <a:buNone/>
            </a:pPr>
            <a:r>
              <a:rPr lang="en-GB" dirty="0" smtClean="0">
                <a:latin typeface="Courier New" pitchFamily="49" charset="0"/>
                <a:cs typeface="Courier New" pitchFamily="49" charset="0"/>
              </a:rPr>
              <a:t>	} </a:t>
            </a:r>
          </a:p>
          <a:p>
            <a:pPr>
              <a:buFont typeface="Arial" pitchFamily="34" charset="0"/>
              <a:buNone/>
            </a:pPr>
            <a:r>
              <a:rPr lang="en-GB" dirty="0" smtClean="0">
                <a:latin typeface="Courier New" pitchFamily="49" charset="0"/>
                <a:cs typeface="Courier New" pitchFamily="49" charset="0"/>
              </a:rPr>
              <a:t>	else if ( fp2 == NULL ) </a:t>
            </a:r>
          </a:p>
          <a:p>
            <a:pPr>
              <a:buFont typeface="Arial" pitchFamily="34" charset="0"/>
              <a:buNone/>
            </a:pPr>
            <a:r>
              <a:rPr lang="en-GB" dirty="0" smtClean="0">
                <a:latin typeface="Courier New" pitchFamily="49" charset="0"/>
                <a:cs typeface="Courier New" pitchFamily="49" charset="0"/>
              </a:rPr>
              <a:t>	{ </a:t>
            </a:r>
          </a:p>
          <a:p>
            <a:pPr>
              <a:buFont typeface="Arial" pitchFamily="34" charset="0"/>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(“Cannot open %s for reading \n”, fname2 ); </a:t>
            </a:r>
          </a:p>
          <a:p>
            <a:pPr>
              <a:buFont typeface="Arial" pitchFamily="34" charset="0"/>
              <a:buNone/>
            </a:pPr>
            <a:r>
              <a:rPr lang="en-GB" dirty="0" smtClean="0">
                <a:latin typeface="Courier New" pitchFamily="49" charset="0"/>
                <a:cs typeface="Courier New" pitchFamily="49" charset="0"/>
              </a:rPr>
              <a:t>		exit(1);    /* terminate program */ </a:t>
            </a:r>
          </a:p>
          <a:p>
            <a:pPr>
              <a:buFont typeface="Arial" pitchFamily="34" charset="0"/>
              <a:buNone/>
            </a:pPr>
            <a:r>
              <a:rPr lang="en-GB" dirty="0" smtClean="0">
                <a:latin typeface="Courier New" pitchFamily="49" charset="0"/>
                <a:cs typeface="Courier New" pitchFamily="49" charset="0"/>
              </a:rPr>
              <a:t>	} </a:t>
            </a:r>
          </a:p>
          <a:p>
            <a:pPr>
              <a:buFont typeface="Arial" pitchFamily="34" charset="0"/>
              <a:buNone/>
            </a:pPr>
            <a:r>
              <a:rPr lang="en-GB" dirty="0" smtClean="0">
                <a:latin typeface="Courier New" pitchFamily="49" charset="0"/>
                <a:cs typeface="Courier New" pitchFamily="49" charset="0"/>
              </a:rPr>
              <a:t>	else 		/* both files opened successfully  */</a:t>
            </a:r>
          </a:p>
          <a:p>
            <a:pPr>
              <a:buFont typeface="Arial" pitchFamily="34" charset="0"/>
              <a:buNone/>
            </a:pPr>
            <a:r>
              <a:rPr lang="en-GB" dirty="0" smtClean="0">
                <a:latin typeface="Courier New" pitchFamily="49" charset="0"/>
                <a:cs typeface="Courier New" pitchFamily="49" charset="0"/>
              </a:rPr>
              <a:t>	{</a:t>
            </a:r>
          </a:p>
          <a:p>
            <a:pPr>
              <a:buFont typeface="Arial" pitchFamily="34" charset="0"/>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ca</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getc</a:t>
            </a:r>
            <a:r>
              <a:rPr lang="en-GB" dirty="0" smtClean="0">
                <a:latin typeface="Courier New" pitchFamily="49" charset="0"/>
                <a:cs typeface="Courier New" pitchFamily="49" charset="0"/>
              </a:rPr>
              <a:t>( fp1 ) ;		</a:t>
            </a:r>
          </a:p>
          <a:p>
            <a:pPr>
              <a:buFont typeface="Arial" pitchFamily="34" charset="0"/>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cb</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getc</a:t>
            </a:r>
            <a:r>
              <a:rPr lang="en-GB" dirty="0" smtClean="0">
                <a:latin typeface="Courier New" pitchFamily="49" charset="0"/>
                <a:cs typeface="Courier New" pitchFamily="49" charset="0"/>
              </a:rPr>
              <a:t>( fp2 ) ;	</a:t>
            </a: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114425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2000"/>
                                        <p:tgtEl>
                                          <p:spTgt spid="7">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2000"/>
                                        <p:tgtEl>
                                          <p:spTgt spid="7">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2000"/>
                                        <p:tgtEl>
                                          <p:spTgt spid="7">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fade">
                                      <p:cBhvr>
                                        <p:cTn id="51" dur="2000"/>
                                        <p:tgtEl>
                                          <p:spTgt spid="7">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2000"/>
                                        <p:tgtEl>
                                          <p:spTgt spid="7">
                                            <p:txEl>
                                              <p:pRg st="12" end="12"/>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animEffect transition="in" filter="fade">
                                      <p:cBhvr>
                                        <p:cTn id="59" dur="20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3" name="Title 2"/>
          <p:cNvSpPr>
            <a:spLocks noGrp="1"/>
          </p:cNvSpPr>
          <p:nvPr>
            <p:ph type="title"/>
          </p:nvPr>
        </p:nvSpPr>
        <p:spPr/>
        <p:txBody>
          <a:bodyPr/>
          <a:lstStyle/>
          <a:p>
            <a:r>
              <a:rPr lang="en-US" dirty="0"/>
              <a:t>Lend a Hand</a:t>
            </a:r>
          </a:p>
        </p:txBody>
      </p:sp>
      <p:pic>
        <p:nvPicPr>
          <p:cNvPr id="6"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Content Placeholder 1"/>
          <p:cNvSpPr>
            <a:spLocks noGrp="1"/>
          </p:cNvSpPr>
          <p:nvPr>
            <p:ph idx="1"/>
          </p:nvPr>
        </p:nvSpPr>
        <p:spPr>
          <a:xfrm>
            <a:off x="657228" y="1219200"/>
            <a:ext cx="7415234" cy="4946650"/>
          </a:xfrm>
        </p:spPr>
        <p:txBody>
          <a:bodyPr/>
          <a:lstStyle/>
          <a:p>
            <a:pPr>
              <a:buNone/>
            </a:pPr>
            <a:r>
              <a:rPr lang="en-GB" dirty="0" smtClean="0">
                <a:latin typeface="Courier New" pitchFamily="49" charset="0"/>
                <a:cs typeface="Courier New" pitchFamily="49" charset="0"/>
              </a:rPr>
              <a:t>while ( ca != EOF   &amp;&amp;   </a:t>
            </a:r>
            <a:r>
              <a:rPr lang="en-GB" dirty="0" err="1" smtClean="0">
                <a:latin typeface="Courier New" pitchFamily="49" charset="0"/>
                <a:cs typeface="Courier New" pitchFamily="49" charset="0"/>
              </a:rPr>
              <a:t>cb</a:t>
            </a:r>
            <a:r>
              <a:rPr lang="en-GB" dirty="0" smtClean="0">
                <a:latin typeface="Courier New" pitchFamily="49" charset="0"/>
                <a:cs typeface="Courier New" pitchFamily="49" charset="0"/>
              </a:rPr>
              <a:t> != EOF   &amp;&amp;   ca == </a:t>
            </a:r>
            <a:r>
              <a:rPr lang="en-GB" dirty="0" err="1" smtClean="0">
                <a:latin typeface="Courier New" pitchFamily="49" charset="0"/>
                <a:cs typeface="Courier New" pitchFamily="49" charset="0"/>
              </a:rPr>
              <a:t>cb</a:t>
            </a:r>
            <a:r>
              <a:rPr lang="en-GB"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ca  =  </a:t>
            </a:r>
            <a:r>
              <a:rPr lang="en-GB" dirty="0" err="1" smtClean="0">
                <a:latin typeface="Courier New" pitchFamily="49" charset="0"/>
                <a:cs typeface="Courier New" pitchFamily="49" charset="0"/>
              </a:rPr>
              <a:t>getc</a:t>
            </a:r>
            <a:r>
              <a:rPr lang="en-GB" dirty="0" smtClean="0">
                <a:latin typeface="Courier New" pitchFamily="49" charset="0"/>
                <a:cs typeface="Courier New" pitchFamily="49" charset="0"/>
              </a:rPr>
              <a:t>( fp1 )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cb</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getc</a:t>
            </a:r>
            <a:r>
              <a:rPr lang="en-GB" dirty="0" smtClean="0">
                <a:latin typeface="Courier New" pitchFamily="49" charset="0"/>
                <a:cs typeface="Courier New" pitchFamily="49" charset="0"/>
              </a:rPr>
              <a:t>( fp2 )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if (  ca == </a:t>
            </a:r>
            <a:r>
              <a:rPr lang="en-GB" dirty="0" err="1" smtClean="0">
                <a:latin typeface="Courier New" pitchFamily="49" charset="0"/>
                <a:cs typeface="Courier New" pitchFamily="49" charset="0"/>
              </a:rPr>
              <a:t>cb</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(“Files are identical \n”);</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else if ( ca !=  </a:t>
            </a:r>
            <a:r>
              <a:rPr lang="en-GB" dirty="0" err="1" smtClean="0">
                <a:latin typeface="Courier New" pitchFamily="49" charset="0"/>
                <a:cs typeface="Courier New" pitchFamily="49" charset="0"/>
              </a:rPr>
              <a:t>cb</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(“Files differ \n”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fclose</a:t>
            </a:r>
            <a:r>
              <a:rPr lang="en-GB" dirty="0" smtClean="0">
                <a:latin typeface="Courier New" pitchFamily="49" charset="0"/>
                <a:cs typeface="Courier New" pitchFamily="49" charset="0"/>
              </a:rPr>
              <a:t> ( fp1 );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fclose</a:t>
            </a:r>
            <a:r>
              <a:rPr lang="en-GB" dirty="0" smtClean="0">
                <a:latin typeface="Courier New" pitchFamily="49" charset="0"/>
                <a:cs typeface="Courier New" pitchFamily="49" charset="0"/>
              </a:rPr>
              <a:t> ( fp2 );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9474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2000"/>
                                        <p:tgtEl>
                                          <p:spTgt spid="7">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2000"/>
                                        <p:tgtEl>
                                          <p:spTgt spid="7">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2000"/>
                                        <p:tgtEl>
                                          <p:spTgt spid="7">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fade">
                                      <p:cBhvr>
                                        <p:cTn id="51" dur="2000"/>
                                        <p:tgtEl>
                                          <p:spTgt spid="7">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20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a:xfrm>
            <a:off x="1447800" y="27709"/>
            <a:ext cx="7543800" cy="810491"/>
          </a:xfrm>
        </p:spPr>
        <p:txBody>
          <a:bodyPr/>
          <a:lstStyle/>
          <a:p>
            <a:r>
              <a:rPr lang="en-US" dirty="0"/>
              <a:t>Lend a Hand: Character I/O	</a:t>
            </a:r>
          </a:p>
        </p:txBody>
      </p:sp>
      <p:pic>
        <p:nvPicPr>
          <p:cNvPr id="7"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8" name="Content Placeholder 1"/>
          <p:cNvSpPr>
            <a:spLocks noGrp="1"/>
          </p:cNvSpPr>
          <p:nvPr>
            <p:ph idx="1"/>
          </p:nvPr>
        </p:nvSpPr>
        <p:spPr>
          <a:xfrm>
            <a:off x="304800" y="1295400"/>
            <a:ext cx="8201052" cy="4946650"/>
          </a:xfrm>
        </p:spPr>
        <p:txBody>
          <a:bodyPr/>
          <a:lstStyle/>
          <a:p>
            <a:pPr>
              <a:buNone/>
            </a:pPr>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count.c</a:t>
            </a:r>
            <a:r>
              <a:rPr lang="en-GB" dirty="0" smtClean="0">
                <a:latin typeface="Courier New" pitchFamily="49" charset="0"/>
                <a:cs typeface="Courier New" pitchFamily="49" charset="0"/>
              </a:rPr>
              <a:t> : Count characters in a file*/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#include &lt;</a:t>
            </a:r>
            <a:r>
              <a:rPr lang="en-GB" dirty="0" err="1" smtClean="0">
                <a:latin typeface="Courier New" pitchFamily="49" charset="0"/>
                <a:cs typeface="Courier New" pitchFamily="49" charset="0"/>
              </a:rPr>
              <a:t>stdio.h</a:t>
            </a:r>
            <a:r>
              <a:rPr lang="en-GB" dirty="0" smtClean="0">
                <a:latin typeface="Courier New" pitchFamily="49" charset="0"/>
                <a:cs typeface="Courier New" pitchFamily="49" charset="0"/>
              </a:rPr>
              <a:t>&gt;</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void main()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 Prompt user for file and count number of characters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and lines in it*/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FILE *</a:t>
            </a:r>
            <a:r>
              <a:rPr lang="en-GB" dirty="0" err="1" smtClean="0">
                <a:latin typeface="Courier New" pitchFamily="49" charset="0"/>
                <a:cs typeface="Courier New" pitchFamily="49" charset="0"/>
              </a:rPr>
              <a:t>fopen</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fp</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int</a:t>
            </a:r>
            <a:r>
              <a:rPr lang="en-GB" dirty="0" smtClean="0">
                <a:latin typeface="Courier New" pitchFamily="49" charset="0"/>
                <a:cs typeface="Courier New" pitchFamily="49" charset="0"/>
              </a:rPr>
              <a:t> c , </a:t>
            </a:r>
            <a:r>
              <a:rPr lang="en-GB" dirty="0" err="1" smtClean="0">
                <a:latin typeface="Courier New" pitchFamily="49" charset="0"/>
                <a:cs typeface="Courier New" pitchFamily="49" charset="0"/>
              </a:rPr>
              <a:t>nc</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nlines</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char filename[40]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nlines</a:t>
            </a:r>
            <a:r>
              <a:rPr lang="en-GB" dirty="0" smtClean="0">
                <a:latin typeface="Courier New" pitchFamily="49" charset="0"/>
                <a:cs typeface="Courier New" pitchFamily="49" charset="0"/>
              </a:rPr>
              <a:t> = 0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nc</a:t>
            </a:r>
            <a:r>
              <a:rPr lang="en-GB" dirty="0" smtClean="0">
                <a:latin typeface="Courier New" pitchFamily="49" charset="0"/>
                <a:cs typeface="Courier New" pitchFamily="49" charset="0"/>
              </a:rPr>
              <a:t> = 0;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(“Enter file name: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gets( filename );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62833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2000"/>
                                        <p:tgtEl>
                                          <p:spTgt spid="8">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2000"/>
                                        <p:tgtEl>
                                          <p:spTgt spid="8">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2000"/>
                                        <p:tgtEl>
                                          <p:spTgt spid="8">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Effect transition="in" filter="fade">
                                      <p:cBhvr>
                                        <p:cTn id="47" dur="2000"/>
                                        <p:tgtEl>
                                          <p:spTgt spid="8">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animEffect transition="in" filter="fade">
                                      <p:cBhvr>
                                        <p:cTn id="51" dur="2000"/>
                                        <p:tgtEl>
                                          <p:spTgt spid="8">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animEffect transition="in" filter="fade">
                                      <p:cBhvr>
                                        <p:cTn id="55" dur="2000"/>
                                        <p:tgtEl>
                                          <p:spTgt spid="8">
                                            <p:txEl>
                                              <p:pRg st="12" end="12"/>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animEffect transition="in" filter="fade">
                                      <p:cBhvr>
                                        <p:cTn id="59" dur="2000"/>
                                        <p:tgtEl>
                                          <p:spTgt spid="8">
                                            <p:txEl>
                                              <p:pRg st="13" end="13"/>
                                            </p:txEl>
                                          </p:spTgt>
                                        </p:tgtEl>
                                      </p:cBhvr>
                                    </p:animEffect>
                                  </p:childTnLst>
                                </p:cTn>
                              </p:par>
                            </p:childTnLst>
                          </p:cTn>
                        </p:par>
                        <p:par>
                          <p:cTn id="60" fill="hold">
                            <p:stCondLst>
                              <p:cond delay="28000"/>
                            </p:stCondLst>
                            <p:childTnLst>
                              <p:par>
                                <p:cTn id="61" presetID="10" presetClass="entr" presetSubtype="0" fill="hold" grpId="0" nodeType="afterEffect">
                                  <p:stCondLst>
                                    <p:cond delay="0"/>
                                  </p:stCondLst>
                                  <p:childTnLst>
                                    <p:set>
                                      <p:cBhvr>
                                        <p:cTn id="62" dur="1" fill="hold">
                                          <p:stCondLst>
                                            <p:cond delay="0"/>
                                          </p:stCondLst>
                                        </p:cTn>
                                        <p:tgtEl>
                                          <p:spTgt spid="8">
                                            <p:txEl>
                                              <p:pRg st="14" end="14"/>
                                            </p:txEl>
                                          </p:spTgt>
                                        </p:tgtEl>
                                        <p:attrNameLst>
                                          <p:attrName>style.visibility</p:attrName>
                                        </p:attrNameLst>
                                      </p:cBhvr>
                                      <p:to>
                                        <p:strVal val="visible"/>
                                      </p:to>
                                    </p:set>
                                    <p:animEffect transition="in" filter="fade">
                                      <p:cBhvr>
                                        <p:cTn id="63"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3" name="Title 2"/>
          <p:cNvSpPr>
            <a:spLocks noGrp="1"/>
          </p:cNvSpPr>
          <p:nvPr>
            <p:ph type="title"/>
          </p:nvPr>
        </p:nvSpPr>
        <p:spPr/>
        <p:txBody>
          <a:bodyPr/>
          <a:lstStyle/>
          <a:p>
            <a:r>
              <a:rPr lang="en-US" dirty="0"/>
              <a:t>Lend a Hand (Contd.)</a:t>
            </a:r>
          </a:p>
        </p:txBody>
      </p:sp>
      <p:pic>
        <p:nvPicPr>
          <p:cNvPr id="6"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Content Placeholder 1"/>
          <p:cNvSpPr>
            <a:spLocks noGrp="1"/>
          </p:cNvSpPr>
          <p:nvPr>
            <p:ph idx="1"/>
          </p:nvPr>
        </p:nvSpPr>
        <p:spPr>
          <a:xfrm>
            <a:off x="609600" y="1219200"/>
            <a:ext cx="7915300" cy="4946650"/>
          </a:xfrm>
        </p:spPr>
        <p:txBody>
          <a:bodyPr/>
          <a:lstStyle/>
          <a:p>
            <a:pPr>
              <a:buNone/>
            </a:pPr>
            <a:r>
              <a:rPr lang="en-GB" dirty="0" err="1" smtClean="0">
                <a:latin typeface="Courier New" pitchFamily="49" charset="0"/>
                <a:cs typeface="Courier New" pitchFamily="49" charset="0"/>
              </a:rPr>
              <a:t>fp</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fopen</a:t>
            </a:r>
            <a:r>
              <a:rPr lang="en-GB" dirty="0" smtClean="0">
                <a:latin typeface="Courier New" pitchFamily="49" charset="0"/>
                <a:cs typeface="Courier New" pitchFamily="49" charset="0"/>
              </a:rPr>
              <a:t>( filename, “r”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if ( </a:t>
            </a:r>
            <a:r>
              <a:rPr lang="en-GB" dirty="0" err="1" smtClean="0">
                <a:latin typeface="Courier New" pitchFamily="49" charset="0"/>
                <a:cs typeface="Courier New" pitchFamily="49" charset="0"/>
              </a:rPr>
              <a:t>fp</a:t>
            </a:r>
            <a:r>
              <a:rPr lang="en-GB" dirty="0" smtClean="0">
                <a:latin typeface="Courier New" pitchFamily="49" charset="0"/>
                <a:cs typeface="Courier New" pitchFamily="49" charset="0"/>
              </a:rPr>
              <a:t> == NULL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(“Cannot open %s for reading \n”, filename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exit(1);      /* terminate program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c = </a:t>
            </a:r>
            <a:r>
              <a:rPr lang="en-GB" dirty="0" err="1" smtClean="0">
                <a:latin typeface="Courier New" pitchFamily="49" charset="0"/>
                <a:cs typeface="Courier New" pitchFamily="49" charset="0"/>
              </a:rPr>
              <a:t>getc</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fp</a:t>
            </a:r>
            <a:r>
              <a:rPr lang="en-GB" dirty="0" smtClean="0">
                <a:latin typeface="Courier New" pitchFamily="49" charset="0"/>
                <a:cs typeface="Courier New" pitchFamily="49" charset="0"/>
              </a:rPr>
              <a:t> )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while (  c != EOF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if ( c  ==  ‘\n’  )	  </a:t>
            </a:r>
            <a:endParaRPr lang="en-US" dirty="0" smtClean="0">
              <a:latin typeface="Courier New" pitchFamily="49" charset="0"/>
              <a:cs typeface="Courier New" pitchFamily="49" charset="0"/>
            </a:endParaRPr>
          </a:p>
          <a:p>
            <a:pPr>
              <a:buNone/>
            </a:pPr>
            <a:r>
              <a:rPr lang="en-GB" dirty="0" err="1" smtClean="0">
                <a:latin typeface="Courier New" pitchFamily="49" charset="0"/>
                <a:cs typeface="Courier New" pitchFamily="49" charset="0"/>
              </a:rPr>
              <a:t>nlines</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err="1" smtClean="0">
                <a:latin typeface="Courier New" pitchFamily="49" charset="0"/>
                <a:cs typeface="Courier New" pitchFamily="49" charset="0"/>
              </a:rPr>
              <a:t>nc</a:t>
            </a:r>
            <a:r>
              <a:rPr lang="en-GB"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c = </a:t>
            </a:r>
            <a:r>
              <a:rPr lang="en-GB" dirty="0" err="1" smtClean="0">
                <a:latin typeface="Courier New" pitchFamily="49" charset="0"/>
                <a:cs typeface="Courier New" pitchFamily="49" charset="0"/>
              </a:rPr>
              <a:t>getc</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fp</a:t>
            </a:r>
            <a:r>
              <a:rPr lang="en-GB"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1486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2000"/>
                                        <p:tgtEl>
                                          <p:spTgt spid="7">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2000"/>
                                        <p:tgtEl>
                                          <p:spTgt spid="7">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2000"/>
                                        <p:tgtEl>
                                          <p:spTgt spid="7">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fade">
                                      <p:cBhvr>
                                        <p:cTn id="51" dur="2000"/>
                                        <p:tgtEl>
                                          <p:spTgt spid="7">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2000"/>
                                        <p:tgtEl>
                                          <p:spTgt spid="7">
                                            <p:txEl>
                                              <p:pRg st="12" end="12"/>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animEffect transition="in" filter="fade">
                                      <p:cBhvr>
                                        <p:cTn id="59" dur="2000"/>
                                        <p:tgtEl>
                                          <p:spTgt spid="7">
                                            <p:txEl>
                                              <p:pRg st="13" end="13"/>
                                            </p:txEl>
                                          </p:spTgt>
                                        </p:tgtEl>
                                      </p:cBhvr>
                                    </p:animEffect>
                                  </p:childTnLst>
                                </p:cTn>
                              </p:par>
                            </p:childTnLst>
                          </p:cTn>
                        </p:par>
                        <p:par>
                          <p:cTn id="60" fill="hold">
                            <p:stCondLst>
                              <p:cond delay="28000"/>
                            </p:stCondLst>
                            <p:childTnLst>
                              <p:par>
                                <p:cTn id="61" presetID="10" presetClass="entr" presetSubtype="0" fill="hold" grpId="0" nodeType="afterEffect">
                                  <p:stCondLst>
                                    <p:cond delay="0"/>
                                  </p:stCondLst>
                                  <p:childTnLst>
                                    <p:set>
                                      <p:cBhvr>
                                        <p:cTn id="62" dur="1" fill="hold">
                                          <p:stCondLst>
                                            <p:cond delay="0"/>
                                          </p:stCondLst>
                                        </p:cTn>
                                        <p:tgtEl>
                                          <p:spTgt spid="7">
                                            <p:txEl>
                                              <p:pRg st="14" end="14"/>
                                            </p:txEl>
                                          </p:spTgt>
                                        </p:tgtEl>
                                        <p:attrNameLst>
                                          <p:attrName>style.visibility</p:attrName>
                                        </p:attrNameLst>
                                      </p:cBhvr>
                                      <p:to>
                                        <p:strVal val="visible"/>
                                      </p:to>
                                    </p:set>
                                    <p:animEffect transition="in" filter="fade">
                                      <p:cBhvr>
                                        <p:cTn id="63" dur="20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3" name="Title 2"/>
          <p:cNvSpPr>
            <a:spLocks noGrp="1"/>
          </p:cNvSpPr>
          <p:nvPr>
            <p:ph type="title"/>
          </p:nvPr>
        </p:nvSpPr>
        <p:spPr>
          <a:xfrm>
            <a:off x="1303020" y="0"/>
            <a:ext cx="7840980" cy="838200"/>
          </a:xfrm>
        </p:spPr>
        <p:txBody>
          <a:bodyPr/>
          <a:lstStyle/>
          <a:p>
            <a:r>
              <a:rPr lang="en-US" dirty="0"/>
              <a:t>Lend a Hand (Contd.)</a:t>
            </a:r>
          </a:p>
        </p:txBody>
      </p:sp>
      <p:pic>
        <p:nvPicPr>
          <p:cNvPr id="6"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8" name="Content Placeholder 1"/>
          <p:cNvSpPr>
            <a:spLocks noGrp="1"/>
          </p:cNvSpPr>
          <p:nvPr>
            <p:ph idx="1"/>
          </p:nvPr>
        </p:nvSpPr>
        <p:spPr>
          <a:xfrm>
            <a:off x="228600" y="1700808"/>
            <a:ext cx="8686800" cy="3390911"/>
          </a:xfrm>
        </p:spPr>
        <p:txBody>
          <a:bodyPr/>
          <a:lstStyle/>
          <a:p>
            <a:pPr>
              <a:buNone/>
            </a:pPr>
            <a:r>
              <a:rPr lang="en-GB" dirty="0" err="1" smtClean="0">
                <a:latin typeface="Courier New" pitchFamily="49" charset="0"/>
                <a:cs typeface="Courier New" pitchFamily="49" charset="0"/>
              </a:rPr>
              <a:t>fclose</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fp</a:t>
            </a:r>
            <a:r>
              <a:rPr lang="en-GB"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if ( </a:t>
            </a:r>
            <a:r>
              <a:rPr lang="en-GB" dirty="0" err="1" smtClean="0">
                <a:latin typeface="Courier New" pitchFamily="49" charset="0"/>
                <a:cs typeface="Courier New" pitchFamily="49" charset="0"/>
              </a:rPr>
              <a:t>nc</a:t>
            </a:r>
            <a:r>
              <a:rPr lang="en-GB" dirty="0" smtClean="0">
                <a:latin typeface="Courier New" pitchFamily="49" charset="0"/>
                <a:cs typeface="Courier New" pitchFamily="49" charset="0"/>
              </a:rPr>
              <a:t> != 0 )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(“There are %d characters in %s \n”, </a:t>
            </a:r>
            <a:r>
              <a:rPr lang="en-GB" dirty="0" err="1" smtClean="0">
                <a:latin typeface="Courier New" pitchFamily="49" charset="0"/>
                <a:cs typeface="Courier New" pitchFamily="49" charset="0"/>
              </a:rPr>
              <a:t>nc</a:t>
            </a:r>
            <a:r>
              <a:rPr lang="en-GB" dirty="0" smtClean="0">
                <a:latin typeface="Courier New" pitchFamily="49" charset="0"/>
                <a:cs typeface="Courier New" pitchFamily="49" charset="0"/>
              </a:rPr>
              <a:t>, filename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(“There are %d lines \n”, </a:t>
            </a:r>
            <a:r>
              <a:rPr lang="en-GB" dirty="0" err="1" smtClean="0">
                <a:latin typeface="Courier New" pitchFamily="49" charset="0"/>
                <a:cs typeface="Courier New" pitchFamily="49" charset="0"/>
              </a:rPr>
              <a:t>nlines</a:t>
            </a: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else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smtClean="0">
                <a:latin typeface="Courier New" pitchFamily="49" charset="0"/>
                <a:cs typeface="Courier New" pitchFamily="49" charset="0"/>
              </a:rPr>
              <a:t>(“File: %s is empty \n”, filename ); </a:t>
            </a:r>
            <a:endParaRPr lang="en-US" dirty="0" smtClean="0">
              <a:latin typeface="Courier New" pitchFamily="49" charset="0"/>
              <a:cs typeface="Courier New" pitchFamily="49" charset="0"/>
            </a:endParaRPr>
          </a:p>
          <a:p>
            <a:pPr>
              <a:buNone/>
            </a:pPr>
            <a:r>
              <a:rPr lang="en-GB"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94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2000"/>
                                        <p:tgtEl>
                                          <p:spTgt spid="8">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2000"/>
                                        <p:tgtEl>
                                          <p:spTgt spid="8">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
        <p:nvSpPr>
          <p:cNvPr id="3" name="Title 2"/>
          <p:cNvSpPr>
            <a:spLocks noGrp="1"/>
          </p:cNvSpPr>
          <p:nvPr>
            <p:ph type="title"/>
          </p:nvPr>
        </p:nvSpPr>
        <p:spPr/>
        <p:txBody>
          <a:bodyPr/>
          <a:lstStyle/>
          <a:p>
            <a:r>
              <a:rPr lang="en-US" dirty="0"/>
              <a:t>Lend a Hand: String I/O </a:t>
            </a:r>
          </a:p>
        </p:txBody>
      </p:sp>
      <p:pic>
        <p:nvPicPr>
          <p:cNvPr id="6"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Content Placeholder 1"/>
          <p:cNvSpPr>
            <a:spLocks noGrp="1"/>
          </p:cNvSpPr>
          <p:nvPr>
            <p:ph idx="1"/>
          </p:nvPr>
        </p:nvSpPr>
        <p:spPr>
          <a:xfrm>
            <a:off x="304800" y="1772816"/>
            <a:ext cx="8686800" cy="3033721"/>
          </a:xfrm>
        </p:spPr>
        <p:txBody>
          <a:bodyPr/>
          <a:lstStyle/>
          <a:p>
            <a:pPr>
              <a:buNone/>
            </a:pPr>
            <a:r>
              <a:rPr lang="en-US" dirty="0" smtClean="0">
                <a:latin typeface="Courier New" pitchFamily="49" charset="0"/>
                <a:cs typeface="Courier New" pitchFamily="49" charset="0"/>
              </a:rPr>
              <a:t># include &lt;</a:t>
            </a:r>
            <a:r>
              <a:rPr lang="en-US" dirty="0" err="1" smtClean="0">
                <a:latin typeface="Courier New" pitchFamily="49" charset="0"/>
                <a:cs typeface="Courier New" pitchFamily="49" charset="0"/>
              </a:rPr>
              <a:t>stdio.h</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#define MAXLINE 20 </a:t>
            </a:r>
          </a:p>
          <a:p>
            <a:pPr>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main(void) </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char line[MAXLINE]; </a:t>
            </a:r>
          </a:p>
          <a:p>
            <a:pPr>
              <a:buNone/>
            </a:pPr>
            <a:r>
              <a:rPr lang="en-US" dirty="0" smtClean="0">
                <a:latin typeface="Courier New" pitchFamily="49" charset="0"/>
                <a:cs typeface="Courier New" pitchFamily="49" charset="0"/>
              </a:rPr>
              <a:t>while (</a:t>
            </a:r>
            <a:r>
              <a:rPr lang="en-US" dirty="0" err="1" smtClean="0">
                <a:latin typeface="Courier New" pitchFamily="49" charset="0"/>
                <a:cs typeface="Courier New" pitchFamily="49" charset="0"/>
              </a:rPr>
              <a:t>fgets</a:t>
            </a:r>
            <a:r>
              <a:rPr lang="en-US" dirty="0" smtClean="0">
                <a:latin typeface="Courier New" pitchFamily="49" charset="0"/>
                <a:cs typeface="Courier New" pitchFamily="49" charset="0"/>
              </a:rPr>
              <a:t>(line, MAXLINE, </a:t>
            </a:r>
            <a:r>
              <a:rPr lang="en-US" dirty="0" err="1" smtClean="0">
                <a:latin typeface="Courier New" pitchFamily="49" charset="0"/>
                <a:cs typeface="Courier New" pitchFamily="49" charset="0"/>
              </a:rPr>
              <a:t>stdin</a:t>
            </a:r>
            <a:r>
              <a:rPr lang="en-US" dirty="0" smtClean="0">
                <a:latin typeface="Courier New" pitchFamily="49" charset="0"/>
                <a:cs typeface="Courier New" pitchFamily="49" charset="0"/>
              </a:rPr>
              <a:t>) != NULL &amp;&amp; line[0] != '\n') </a:t>
            </a:r>
            <a:r>
              <a:rPr lang="en-US" dirty="0" err="1" smtClean="0">
                <a:latin typeface="Courier New" pitchFamily="49" charset="0"/>
                <a:cs typeface="Courier New" pitchFamily="49" charset="0"/>
              </a:rPr>
              <a:t>fputs</a:t>
            </a:r>
            <a:r>
              <a:rPr lang="en-US" dirty="0" smtClean="0">
                <a:latin typeface="Courier New" pitchFamily="49" charset="0"/>
                <a:cs typeface="Courier New" pitchFamily="49" charset="0"/>
              </a:rPr>
              <a:t>(line, </a:t>
            </a:r>
            <a:r>
              <a:rPr lang="en-US" dirty="0" err="1" smtClean="0">
                <a:latin typeface="Courier New" pitchFamily="49" charset="0"/>
                <a:cs typeface="Courier New" pitchFamily="49" charset="0"/>
              </a:rPr>
              <a:t>stdout</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return 0; </a:t>
            </a:r>
          </a:p>
          <a:p>
            <a:pPr>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58404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3" name="Title 2"/>
          <p:cNvSpPr>
            <a:spLocks noGrp="1"/>
          </p:cNvSpPr>
          <p:nvPr>
            <p:ph type="title"/>
          </p:nvPr>
        </p:nvSpPr>
        <p:spPr>
          <a:xfrm>
            <a:off x="1371600" y="0"/>
            <a:ext cx="7772400" cy="838200"/>
          </a:xfrm>
        </p:spPr>
        <p:txBody>
          <a:bodyPr/>
          <a:lstStyle/>
          <a:p>
            <a:r>
              <a:rPr lang="en-US" dirty="0"/>
              <a:t>Lend a Hand: Formatted I/O </a:t>
            </a:r>
          </a:p>
        </p:txBody>
      </p:sp>
      <p:pic>
        <p:nvPicPr>
          <p:cNvPr id="6"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Content Placeholder 1"/>
          <p:cNvSpPr>
            <a:spLocks noGrp="1"/>
          </p:cNvSpPr>
          <p:nvPr>
            <p:ph idx="1"/>
          </p:nvPr>
        </p:nvSpPr>
        <p:spPr>
          <a:xfrm>
            <a:off x="228600" y="1371600"/>
            <a:ext cx="8686800" cy="4946650"/>
          </a:xfrm>
        </p:spPr>
        <p:txBody>
          <a:bodyPr/>
          <a:lstStyle/>
          <a:p>
            <a:pPr>
              <a:buNone/>
            </a:pPr>
            <a:r>
              <a:rPr lang="en-US" sz="1600" dirty="0" smtClean="0">
                <a:latin typeface="Courier New" pitchFamily="49" charset="0"/>
                <a:cs typeface="Courier New" pitchFamily="49" charset="0"/>
              </a:rPr>
              <a:t>#include&lt;</a:t>
            </a:r>
            <a:r>
              <a:rPr lang="en-US" sz="1600" dirty="0" err="1" smtClean="0">
                <a:latin typeface="Courier New" pitchFamily="49" charset="0"/>
                <a:cs typeface="Courier New" pitchFamily="49" charset="0"/>
              </a:rPr>
              <a:t>process.h</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#include&lt;</a:t>
            </a:r>
            <a:r>
              <a:rPr lang="en-US" sz="1600" dirty="0" err="1" smtClean="0">
                <a:latin typeface="Courier New" pitchFamily="49" charset="0"/>
                <a:cs typeface="Courier New" pitchFamily="49" charset="0"/>
              </a:rPr>
              <a:t>dos.h</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#include&lt;</a:t>
            </a:r>
            <a:r>
              <a:rPr lang="en-US" sz="1600" dirty="0" err="1" smtClean="0">
                <a:latin typeface="Courier New" pitchFamily="49" charset="0"/>
                <a:cs typeface="Courier New" pitchFamily="49" charset="0"/>
              </a:rPr>
              <a:t>stdio.h</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#include&lt;</a:t>
            </a:r>
            <a:r>
              <a:rPr lang="en-US" sz="1600" dirty="0" err="1" smtClean="0">
                <a:latin typeface="Courier New" pitchFamily="49" charset="0"/>
                <a:cs typeface="Courier New" pitchFamily="49" charset="0"/>
              </a:rPr>
              <a:t>conio.h</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#include&lt;</a:t>
            </a:r>
            <a:r>
              <a:rPr lang="en-US" sz="1600" dirty="0" err="1" smtClean="0">
                <a:latin typeface="Courier New" pitchFamily="49" charset="0"/>
                <a:cs typeface="Courier New" pitchFamily="49" charset="0"/>
              </a:rPr>
              <a:t>dir.h</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#include&lt;</a:t>
            </a:r>
            <a:r>
              <a:rPr lang="en-US" sz="1600" dirty="0" err="1" smtClean="0">
                <a:latin typeface="Courier New" pitchFamily="49" charset="0"/>
                <a:cs typeface="Courier New" pitchFamily="49" charset="0"/>
              </a:rPr>
              <a:t>io.h</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void main()</a:t>
            </a: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char name[10],</a:t>
            </a:r>
            <a:r>
              <a:rPr lang="en-US" sz="1600" dirty="0" err="1" smtClean="0">
                <a:latin typeface="Courier New" pitchFamily="49" charset="0"/>
                <a:cs typeface="Courier New" pitchFamily="49" charset="0"/>
              </a:rPr>
              <a:t>c,ch</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unsigned attrib;</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d,n,f,p</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clrscr</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("\t\</a:t>
            </a:r>
            <a:r>
              <a:rPr lang="en-US" sz="1600" dirty="0" err="1" smtClean="0">
                <a:latin typeface="Courier New" pitchFamily="49" charset="0"/>
                <a:cs typeface="Courier New" pitchFamily="49" charset="0"/>
              </a:rPr>
              <a:t>tMAIN</a:t>
            </a:r>
            <a:r>
              <a:rPr lang="en-US" sz="1600" dirty="0" smtClean="0">
                <a:latin typeface="Courier New" pitchFamily="49" charset="0"/>
                <a:cs typeface="Courier New" pitchFamily="49" charset="0"/>
              </a:rPr>
              <a:t> MENU OF PERMISSION\n\t--------------------------------\n");</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("1.Only Read\n2.Only Write\n3.Exit\</a:t>
            </a:r>
            <a:r>
              <a:rPr lang="en-US" sz="1600" dirty="0" err="1" smtClean="0">
                <a:latin typeface="Courier New" pitchFamily="49" charset="0"/>
                <a:cs typeface="Courier New" pitchFamily="49" charset="0"/>
              </a:rPr>
              <a:t>nEnter</a:t>
            </a:r>
            <a:r>
              <a:rPr lang="en-US" sz="1600" dirty="0" smtClean="0">
                <a:latin typeface="Courier New" pitchFamily="49" charset="0"/>
                <a:cs typeface="Courier New" pitchFamily="49" charset="0"/>
              </a:rPr>
              <a:t> your choice:\n");</a:t>
            </a:r>
          </a:p>
          <a:p>
            <a:pPr>
              <a:buNone/>
            </a:pP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11638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000"/>
                                        <p:tgtEl>
                                          <p:spTgt spid="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2000"/>
                                        <p:tgtEl>
                                          <p:spTgt spid="7">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2000"/>
                                        <p:tgtEl>
                                          <p:spTgt spid="7">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2000"/>
                                        <p:tgtEl>
                                          <p:spTgt spid="7">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fade">
                                      <p:cBhvr>
                                        <p:cTn id="51" dur="2000"/>
                                        <p:tgtEl>
                                          <p:spTgt spid="7">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2000"/>
                                        <p:tgtEl>
                                          <p:spTgt spid="7">
                                            <p:txEl>
                                              <p:pRg st="12" end="12"/>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animEffect transition="in" filter="fade">
                                      <p:cBhvr>
                                        <p:cTn id="59" dur="20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dirty="0" smtClean="0"/>
              <a:t>Overview</a:t>
            </a:r>
            <a:endParaRPr lang="en-US" dirty="0"/>
          </a:p>
        </p:txBody>
      </p:sp>
      <p:pic>
        <p:nvPicPr>
          <p:cNvPr id="10"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7600"/>
            <a:ext cx="22574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2895600"/>
            <a:ext cx="4120896" cy="2898648"/>
          </a:xfrm>
          <a:prstGeom prst="rect">
            <a:avLst/>
          </a:prstGeom>
        </p:spPr>
      </p:pic>
      <p:sp>
        <p:nvSpPr>
          <p:cNvPr id="12" name="Oval Callout 11"/>
          <p:cNvSpPr/>
          <p:nvPr/>
        </p:nvSpPr>
        <p:spPr>
          <a:xfrm>
            <a:off x="1007046" y="1582746"/>
            <a:ext cx="4573066" cy="1770054"/>
          </a:xfrm>
          <a:prstGeom prst="wedgeEllipseCallout">
            <a:avLst>
              <a:gd name="adj1" fmla="val -35470"/>
              <a:gd name="adj2" fmla="val 64471"/>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Now you know about data structure, control structure, and functions. In this session, you will learn</a:t>
            </a:r>
            <a:r>
              <a:rPr lang="en-US" dirty="0">
                <a:solidFill>
                  <a:schemeClr val="bg1"/>
                </a:solidFill>
              </a:rPr>
              <a:t> </a:t>
            </a:r>
            <a:r>
              <a:rPr lang="en-US" dirty="0" smtClean="0">
                <a:solidFill>
                  <a:schemeClr val="bg1"/>
                </a:solidFill>
              </a:rPr>
              <a:t>about file </a:t>
            </a:r>
            <a:r>
              <a:rPr lang="en-US" dirty="0">
                <a:solidFill>
                  <a:schemeClr val="bg1"/>
                </a:solidFill>
              </a:rPr>
              <a:t>h</a:t>
            </a:r>
            <a:r>
              <a:rPr lang="en-US" dirty="0" smtClean="0">
                <a:solidFill>
                  <a:schemeClr val="bg1"/>
                </a:solidFill>
              </a:rPr>
              <a:t>andling.</a:t>
            </a:r>
          </a:p>
        </p:txBody>
      </p:sp>
    </p:spTree>
    <p:extLst>
      <p:ext uri="{BB962C8B-B14F-4D97-AF65-F5344CB8AC3E}">
        <p14:creationId xmlns:p14="http://schemas.microsoft.com/office/powerpoint/2010/main" val="298344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3" name="Title 2"/>
          <p:cNvSpPr>
            <a:spLocks noGrp="1"/>
          </p:cNvSpPr>
          <p:nvPr>
            <p:ph type="title"/>
          </p:nvPr>
        </p:nvSpPr>
        <p:spPr>
          <a:xfrm>
            <a:off x="1143000" y="-152400"/>
            <a:ext cx="7543800" cy="1143000"/>
          </a:xfrm>
        </p:spPr>
        <p:txBody>
          <a:bodyPr/>
          <a:lstStyle/>
          <a:p>
            <a:r>
              <a:rPr lang="en-US" dirty="0"/>
              <a:t>Lend a Hand: Formatted I/O (Contd.)</a:t>
            </a:r>
          </a:p>
        </p:txBody>
      </p:sp>
      <p:sp>
        <p:nvSpPr>
          <p:cNvPr id="6" name="Content Placeholder 1"/>
          <p:cNvSpPr>
            <a:spLocks noGrp="1"/>
          </p:cNvSpPr>
          <p:nvPr>
            <p:ph idx="1"/>
          </p:nvPr>
        </p:nvSpPr>
        <p:spPr>
          <a:xfrm>
            <a:off x="514352" y="1295400"/>
            <a:ext cx="7772424" cy="4946650"/>
          </a:xfrm>
        </p:spPr>
        <p:txBody>
          <a:bodyPr/>
          <a:lstStyle/>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scanf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d",&amp;n</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switch(n)</a:t>
            </a:r>
          </a:p>
          <a:p>
            <a:pPr>
              <a:buNone/>
            </a:pP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case 1:</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nEnter</a:t>
            </a:r>
            <a:r>
              <a:rPr lang="en-US" dirty="0" smtClean="0">
                <a:latin typeface="Courier New" pitchFamily="49" charset="0"/>
                <a:cs typeface="Courier New" pitchFamily="49" charset="0"/>
              </a:rPr>
              <a:t> the File Name:\n");</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scanf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s",name</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attrib |= _A_RDONLY;</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("%s file  read permission </a:t>
            </a:r>
            <a:r>
              <a:rPr lang="en-US" dirty="0" err="1" smtClean="0">
                <a:latin typeface="Courier New" pitchFamily="49" charset="0"/>
                <a:cs typeface="Courier New" pitchFamily="49" charset="0"/>
              </a:rPr>
              <a:t>Accepted",name</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break;</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case 2:</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nEnter</a:t>
            </a:r>
            <a:r>
              <a:rPr lang="en-US" dirty="0" smtClean="0">
                <a:latin typeface="Courier New" pitchFamily="49" charset="0"/>
                <a:cs typeface="Courier New" pitchFamily="49" charset="0"/>
              </a:rPr>
              <a:t> the File Name:\n");</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scanf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s",name</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23369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2000"/>
                                        <p:tgtEl>
                                          <p:spTgt spid="6">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2000"/>
                                        <p:tgtEl>
                                          <p:spTgt spid="6">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2000"/>
                                        <p:tgtEl>
                                          <p:spTgt spid="6">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2000"/>
                                        <p:tgtEl>
                                          <p:spTgt spid="6">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2000"/>
                                        <p:tgtEl>
                                          <p:spTgt spid="6">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2000"/>
                                        <p:tgtEl>
                                          <p:spTgt spid="6">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2000"/>
                                        <p:tgtEl>
                                          <p:spTgt spid="6">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fade">
                                      <p:cBhvr>
                                        <p:cTn id="43" dur="2000"/>
                                        <p:tgtEl>
                                          <p:spTgt spid="6">
                                            <p:txEl>
                                              <p:pRg st="10" end="10"/>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fade">
                                      <p:cBhvr>
                                        <p:cTn id="47" dur="2000"/>
                                        <p:tgtEl>
                                          <p:spTgt spid="6">
                                            <p:txEl>
                                              <p:pRg st="11" end="11"/>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Effect transition="in" filter="fade">
                                      <p:cBhvr>
                                        <p:cTn id="51" dur="2000"/>
                                        <p:tgtEl>
                                          <p:spTgt spid="6">
                                            <p:txEl>
                                              <p:pRg st="12" end="12"/>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animEffect transition="in" filter="fade">
                                      <p:cBhvr>
                                        <p:cTn id="55" dur="2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3" name="Title 2"/>
          <p:cNvSpPr>
            <a:spLocks noGrp="1"/>
          </p:cNvSpPr>
          <p:nvPr>
            <p:ph type="title"/>
          </p:nvPr>
        </p:nvSpPr>
        <p:spPr/>
        <p:txBody>
          <a:bodyPr/>
          <a:lstStyle/>
          <a:p>
            <a:r>
              <a:rPr lang="en-US" dirty="0"/>
              <a:t>Lend a Hand : Formatted I/O (Contd</a:t>
            </a:r>
            <a:r>
              <a:rPr lang="en-US" dirty="0" smtClean="0"/>
              <a:t>.)</a:t>
            </a:r>
            <a:endParaRPr lang="en-US" dirty="0"/>
          </a:p>
        </p:txBody>
      </p:sp>
      <p:sp>
        <p:nvSpPr>
          <p:cNvPr id="6" name="Content Placeholder 1"/>
          <p:cNvSpPr>
            <a:spLocks noGrp="1"/>
          </p:cNvSpPr>
          <p:nvPr>
            <p:ph idx="1"/>
          </p:nvPr>
        </p:nvSpPr>
        <p:spPr>
          <a:xfrm>
            <a:off x="990600" y="1447800"/>
            <a:ext cx="7200920" cy="4946650"/>
          </a:xfrm>
        </p:spPr>
        <p:txBody>
          <a:bodyPr/>
          <a:lstStyle/>
          <a:p>
            <a:pPr>
              <a:buNone/>
            </a:pPr>
            <a:r>
              <a:rPr lang="en-US" dirty="0" smtClean="0">
                <a:latin typeface="Courier New" pitchFamily="49" charset="0"/>
                <a:cs typeface="Courier New" pitchFamily="49" charset="0"/>
              </a:rPr>
              <a:t>attrib = _A_ARCH;</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("%s </a:t>
            </a:r>
            <a:r>
              <a:rPr lang="en-US" dirty="0" err="1" smtClean="0">
                <a:latin typeface="Courier New" pitchFamily="49" charset="0"/>
                <a:cs typeface="Courier New" pitchFamily="49" charset="0"/>
              </a:rPr>
              <a:t>excute</a:t>
            </a:r>
            <a:r>
              <a:rPr lang="en-US" dirty="0" smtClean="0">
                <a:latin typeface="Courier New" pitchFamily="49" charset="0"/>
                <a:cs typeface="Courier New" pitchFamily="49" charset="0"/>
              </a:rPr>
              <a:t> permission </a:t>
            </a:r>
            <a:r>
              <a:rPr lang="en-US" dirty="0" err="1" smtClean="0">
                <a:latin typeface="Courier New" pitchFamily="49" charset="0"/>
                <a:cs typeface="Courier New" pitchFamily="49" charset="0"/>
              </a:rPr>
              <a:t>accepted",name</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break;</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case 3:</a:t>
            </a:r>
          </a:p>
          <a:p>
            <a:pPr>
              <a:buNone/>
            </a:pPr>
            <a:r>
              <a:rPr lang="en-US" dirty="0" smtClean="0">
                <a:latin typeface="Courier New" pitchFamily="49" charset="0"/>
                <a:cs typeface="Courier New" pitchFamily="49" charset="0"/>
              </a:rPr>
              <a:t>    exit(0); }</a:t>
            </a:r>
          </a:p>
          <a:p>
            <a:pPr>
              <a:buNone/>
            </a:pPr>
            <a:r>
              <a:rPr lang="en-US" dirty="0" smtClean="0">
                <a:latin typeface="Courier New" pitchFamily="49" charset="0"/>
                <a:cs typeface="Courier New" pitchFamily="49" charset="0"/>
              </a:rPr>
              <a:t> if(_</a:t>
            </a:r>
            <a:r>
              <a:rPr lang="en-US" dirty="0" err="1" smtClean="0">
                <a:latin typeface="Courier New" pitchFamily="49" charset="0"/>
                <a:cs typeface="Courier New" pitchFamily="49" charset="0"/>
              </a:rPr>
              <a:t>dos_setfileattr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name,attrib</a:t>
            </a:r>
            <a:r>
              <a:rPr lang="en-US" dirty="0" smtClean="0">
                <a:latin typeface="Courier New" pitchFamily="49" charset="0"/>
                <a:cs typeface="Courier New" pitchFamily="49" charset="0"/>
              </a:rPr>
              <a:t>)!=0)</a:t>
            </a:r>
          </a:p>
          <a:p>
            <a:pPr>
              <a:buNone/>
            </a:pP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perror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nUnable</a:t>
            </a:r>
            <a:r>
              <a:rPr lang="en-US" dirty="0" smtClean="0">
                <a:latin typeface="Courier New" pitchFamily="49" charset="0"/>
                <a:cs typeface="Courier New" pitchFamily="49" charset="0"/>
              </a:rPr>
              <a:t> to set");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getch</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return 0;</a:t>
            </a:r>
          </a:p>
          <a:p>
            <a:pPr>
              <a:buNone/>
            </a:pP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getch</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a:t>
            </a:r>
          </a:p>
        </p:txBody>
      </p:sp>
    </p:spTree>
    <p:extLst>
      <p:ext uri="{BB962C8B-B14F-4D97-AF65-F5344CB8AC3E}">
        <p14:creationId xmlns:p14="http://schemas.microsoft.com/office/powerpoint/2010/main" val="30050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2000"/>
                                        <p:tgtEl>
                                          <p:spTgt spid="6">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2000"/>
                                        <p:tgtEl>
                                          <p:spTgt spid="6">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2000"/>
                                        <p:tgtEl>
                                          <p:spTgt spid="6">
                                            <p:txEl>
                                              <p:pRg st="5" end="5"/>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2000"/>
                                        <p:tgtEl>
                                          <p:spTgt spid="6">
                                            <p:txEl>
                                              <p:pRg st="6" end="6"/>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2000"/>
                                        <p:tgtEl>
                                          <p:spTgt spid="6">
                                            <p:txEl>
                                              <p:pRg st="7" end="7"/>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2000"/>
                                        <p:tgtEl>
                                          <p:spTgt spid="6">
                                            <p:txEl>
                                              <p:pRg st="8" end="8"/>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2000"/>
                                        <p:tgtEl>
                                          <p:spTgt spid="6">
                                            <p:txEl>
                                              <p:pRg st="9" end="9"/>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fade">
                                      <p:cBhvr>
                                        <p:cTn id="43" dur="2000"/>
                                        <p:tgtEl>
                                          <p:spTgt spid="6">
                                            <p:txEl>
                                              <p:pRg st="10" end="10"/>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fade">
                                      <p:cBhvr>
                                        <p:cTn id="47" dur="2000"/>
                                        <p:tgtEl>
                                          <p:spTgt spid="6">
                                            <p:txEl>
                                              <p:pRg st="11" end="11"/>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Effect transition="in" filter="fade">
                                      <p:cBhvr>
                                        <p:cTn id="51" dur="2000"/>
                                        <p:tgtEl>
                                          <p:spTgt spid="6">
                                            <p:txEl>
                                              <p:pRg st="12" end="12"/>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animEffect transition="in" filter="fade">
                                      <p:cBhvr>
                                        <p:cTn id="55" dur="2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3" name="Title 2"/>
          <p:cNvSpPr>
            <a:spLocks noGrp="1"/>
          </p:cNvSpPr>
          <p:nvPr>
            <p:ph type="title"/>
          </p:nvPr>
        </p:nvSpPr>
        <p:spPr/>
        <p:txBody>
          <a:bodyPr/>
          <a:lstStyle/>
          <a:p>
            <a:r>
              <a:rPr lang="en-US" dirty="0"/>
              <a:t>Lend a Hand</a:t>
            </a:r>
          </a:p>
        </p:txBody>
      </p:sp>
      <p:pic>
        <p:nvPicPr>
          <p:cNvPr id="6" name="Picture 32"/>
          <p:cNvPicPr>
            <a:picLocks noChangeAspect="1" noChangeArrowheads="1"/>
          </p:cNvPicPr>
          <p:nvPr/>
        </p:nvPicPr>
        <p:blipFill>
          <a:blip r:embed="rId2" cstate="print"/>
          <a:srcRect/>
          <a:stretch>
            <a:fillRect/>
          </a:stretch>
        </p:blipFill>
        <p:spPr bwMode="auto">
          <a:xfrm>
            <a:off x="8151877" y="64683"/>
            <a:ext cx="758952" cy="703678"/>
          </a:xfrm>
          <a:prstGeom prst="rect">
            <a:avLst/>
          </a:prstGeom>
          <a:noFill/>
          <a:ln w="9525" algn="ctr">
            <a:noFill/>
            <a:miter lim="800000"/>
            <a:headEnd/>
            <a:tailEnd/>
          </a:ln>
          <a:effectLst>
            <a:outerShdw blurRad="50800" dist="38100" dir="5400000" algn="t" rotWithShape="0">
              <a:prstClr val="black">
                <a:alpha val="40000"/>
              </a:prstClr>
            </a:outerShdw>
          </a:effectLst>
        </p:spPr>
      </p:pic>
      <p:graphicFrame>
        <p:nvGraphicFramePr>
          <p:cNvPr id="7" name="Diagram 6"/>
          <p:cNvGraphicFramePr/>
          <p:nvPr>
            <p:extLst>
              <p:ext uri="{D42A27DB-BD31-4B8C-83A1-F6EECF244321}">
                <p14:modId xmlns:p14="http://schemas.microsoft.com/office/powerpoint/2010/main" val="3694970932"/>
              </p:ext>
            </p:extLst>
          </p:nvPr>
        </p:nvGraphicFramePr>
        <p:xfrm>
          <a:off x="328722" y="1371600"/>
          <a:ext cx="8233111"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611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DEC2ABB1-BBD5-4014-B418-2D343B1270BE}"/>
                                            </p:graphicEl>
                                          </p:spTgt>
                                        </p:tgtEl>
                                        <p:attrNameLst>
                                          <p:attrName>style.visibility</p:attrName>
                                        </p:attrNameLst>
                                      </p:cBhvr>
                                      <p:to>
                                        <p:strVal val="visible"/>
                                      </p:to>
                                    </p:set>
                                    <p:animEffect transition="in" filter="fade">
                                      <p:cBhvr>
                                        <p:cTn id="7" dur="2000"/>
                                        <p:tgtEl>
                                          <p:spTgt spid="7">
                                            <p:graphicEl>
                                              <a:dgm id="{DEC2ABB1-BBD5-4014-B418-2D343B1270BE}"/>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graphicEl>
                                              <a:dgm id="{D3435980-8F94-4FF5-A40F-E54E24959572}"/>
                                            </p:graphicEl>
                                          </p:spTgt>
                                        </p:tgtEl>
                                        <p:attrNameLst>
                                          <p:attrName>style.visibility</p:attrName>
                                        </p:attrNameLst>
                                      </p:cBhvr>
                                      <p:to>
                                        <p:strVal val="visible"/>
                                      </p:to>
                                    </p:set>
                                    <p:animEffect transition="in" filter="fade">
                                      <p:cBhvr>
                                        <p:cTn id="11" dur="2000"/>
                                        <p:tgtEl>
                                          <p:spTgt spid="7">
                                            <p:graphicEl>
                                              <a:dgm id="{D3435980-8F94-4FF5-A40F-E54E24959572}"/>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graphicEl>
                                              <a:dgm id="{144070AC-7E92-434A-8C77-821270499538}"/>
                                            </p:graphicEl>
                                          </p:spTgt>
                                        </p:tgtEl>
                                        <p:attrNameLst>
                                          <p:attrName>style.visibility</p:attrName>
                                        </p:attrNameLst>
                                      </p:cBhvr>
                                      <p:to>
                                        <p:strVal val="visible"/>
                                      </p:to>
                                    </p:set>
                                    <p:animEffect transition="in" filter="fade">
                                      <p:cBhvr>
                                        <p:cTn id="15" dur="2000"/>
                                        <p:tgtEl>
                                          <p:spTgt spid="7">
                                            <p:graphicEl>
                                              <a:dgm id="{144070AC-7E92-434A-8C77-821270499538}"/>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graphicEl>
                                              <a:dgm id="{4658359A-E39F-4542-8CB6-7A1886AC05F5}"/>
                                            </p:graphicEl>
                                          </p:spTgt>
                                        </p:tgtEl>
                                        <p:attrNameLst>
                                          <p:attrName>style.visibility</p:attrName>
                                        </p:attrNameLst>
                                      </p:cBhvr>
                                      <p:to>
                                        <p:strVal val="visible"/>
                                      </p:to>
                                    </p:set>
                                    <p:animEffect transition="in" filter="fade">
                                      <p:cBhvr>
                                        <p:cTn id="19" dur="2000"/>
                                        <p:tgtEl>
                                          <p:spTgt spid="7">
                                            <p:graphicEl>
                                              <a:dgm id="{4658359A-E39F-4542-8CB6-7A1886AC05F5}"/>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graphicEl>
                                              <a:dgm id="{E1921F6B-34CB-4265-B1AA-0B888F54FFA4}"/>
                                            </p:graphicEl>
                                          </p:spTgt>
                                        </p:tgtEl>
                                        <p:attrNameLst>
                                          <p:attrName>style.visibility</p:attrName>
                                        </p:attrNameLst>
                                      </p:cBhvr>
                                      <p:to>
                                        <p:strVal val="visible"/>
                                      </p:to>
                                    </p:set>
                                    <p:animEffect transition="in" filter="fade">
                                      <p:cBhvr>
                                        <p:cTn id="23" dur="2000"/>
                                        <p:tgtEl>
                                          <p:spTgt spid="7">
                                            <p:graphicEl>
                                              <a:dgm id="{E1921F6B-34CB-4265-B1AA-0B888F54FF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
        <p:nvSpPr>
          <p:cNvPr id="3" name="Title 2"/>
          <p:cNvSpPr>
            <a:spLocks noGrp="1"/>
          </p:cNvSpPr>
          <p:nvPr>
            <p:ph type="title"/>
          </p:nvPr>
        </p:nvSpPr>
        <p:spPr/>
        <p:txBody>
          <a:bodyPr/>
          <a:lstStyle/>
          <a:p>
            <a:r>
              <a:rPr lang="en-US" dirty="0" smtClean="0"/>
              <a:t>Questions</a:t>
            </a: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29000" y="2667000"/>
            <a:ext cx="2133600" cy="20566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305800" y="76200"/>
            <a:ext cx="701422" cy="713232"/>
          </a:xfrm>
          <a:prstGeom prst="rect">
            <a:avLst/>
          </a:prstGeom>
          <a:noFill/>
          <a:ln w="9525" algn="ctr">
            <a:noFill/>
            <a:miter lim="800000"/>
            <a:headEnd/>
            <a:tailEnd/>
          </a:ln>
          <a:effectLst>
            <a:outerShdw blurRad="50800" dist="38100" dir="5400000" algn="t" rotWithShape="0">
              <a:prstClr val="black">
                <a:alpha val="40000"/>
              </a:prstClr>
            </a:outerShdw>
          </a:effectLst>
        </p:spPr>
      </p:pic>
      <p:grpSp>
        <p:nvGrpSpPr>
          <p:cNvPr id="8" name="Group 7"/>
          <p:cNvGrpSpPr/>
          <p:nvPr/>
        </p:nvGrpSpPr>
        <p:grpSpPr>
          <a:xfrm>
            <a:off x="188243" y="2139753"/>
            <a:ext cx="3159621" cy="4032447"/>
            <a:chOff x="0" y="1502987"/>
            <a:chExt cx="7678693" cy="1830361"/>
          </a:xfrm>
        </p:grpSpPr>
        <p:sp>
          <p:nvSpPr>
            <p:cNvPr id="9" name="Rounded Rectangle 8"/>
            <p:cNvSpPr/>
            <p:nvPr/>
          </p:nvSpPr>
          <p:spPr>
            <a:xfrm>
              <a:off x="0" y="1502987"/>
              <a:ext cx="7678693" cy="1830361"/>
            </a:xfrm>
            <a:prstGeom prst="roundRect">
              <a:avLst/>
            </a:prstGeom>
            <a:solidFill>
              <a:schemeClr val="accent4">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ounded Rectangle 4"/>
            <p:cNvSpPr/>
            <p:nvPr/>
          </p:nvSpPr>
          <p:spPr>
            <a:xfrm>
              <a:off x="1035102" y="1644827"/>
              <a:ext cx="6002079" cy="1623151"/>
            </a:xfrm>
            <a:prstGeom prst="rect">
              <a:avLst/>
            </a:prstGeom>
            <a:solidFill>
              <a:schemeClr val="accent4">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defTabSz="711200">
                <a:lnSpc>
                  <a:spcPct val="90000"/>
                </a:lnSpc>
                <a:spcBef>
                  <a:spcPct val="0"/>
                </a:spcBef>
                <a:spcAft>
                  <a:spcPct val="35000"/>
                </a:spcAft>
              </a:pPr>
              <a:r>
                <a:rPr lang="en-US" sz="1600" dirty="0"/>
                <a:t>Q1. What is the output of the following code? </a:t>
              </a:r>
            </a:p>
            <a:p>
              <a:pPr lvl="0" algn="l" defTabSz="711200">
                <a:lnSpc>
                  <a:spcPct val="90000"/>
                </a:lnSpc>
                <a:spcBef>
                  <a:spcPct val="0"/>
                </a:spcBef>
                <a:spcAft>
                  <a:spcPct val="35000"/>
                </a:spcAft>
              </a:pPr>
              <a:endParaRPr lang="en-US" sz="1600" kern="1200" dirty="0" smtClean="0"/>
            </a:p>
            <a:p>
              <a:pPr lvl="0" algn="l" defTabSz="711200">
                <a:lnSpc>
                  <a:spcPct val="90000"/>
                </a:lnSpc>
                <a:spcBef>
                  <a:spcPct val="0"/>
                </a:spcBef>
                <a:spcAft>
                  <a:spcPct val="35000"/>
                </a:spcAft>
              </a:pPr>
              <a:r>
                <a:rPr lang="en-US" sz="1600" kern="1200" dirty="0" err="1" smtClean="0"/>
                <a:t>int</a:t>
              </a:r>
              <a:r>
                <a:rPr lang="en-US" sz="1600" kern="1200" dirty="0" smtClean="0"/>
                <a:t> main() </a:t>
              </a:r>
            </a:p>
            <a:p>
              <a:pPr lvl="0" algn="l" defTabSz="711200">
                <a:lnSpc>
                  <a:spcPct val="90000"/>
                </a:lnSpc>
                <a:spcBef>
                  <a:spcPct val="0"/>
                </a:spcBef>
                <a:spcAft>
                  <a:spcPct val="35000"/>
                </a:spcAft>
              </a:pPr>
              <a:r>
                <a:rPr lang="en-US" sz="1600" kern="1200" dirty="0" smtClean="0"/>
                <a:t>{ </a:t>
              </a:r>
            </a:p>
            <a:p>
              <a:pPr lvl="0" algn="l" defTabSz="711200">
                <a:lnSpc>
                  <a:spcPct val="90000"/>
                </a:lnSpc>
                <a:spcBef>
                  <a:spcPct val="0"/>
                </a:spcBef>
                <a:spcAft>
                  <a:spcPct val="35000"/>
                </a:spcAft>
              </a:pPr>
              <a:r>
                <a:rPr lang="en-US" sz="1600" kern="1200" dirty="0" smtClean="0"/>
                <a:t>while(i&lt;10) </a:t>
              </a:r>
            </a:p>
            <a:p>
              <a:pPr lvl="0" algn="l" defTabSz="711200">
                <a:lnSpc>
                  <a:spcPct val="90000"/>
                </a:lnSpc>
                <a:spcBef>
                  <a:spcPct val="0"/>
                </a:spcBef>
                <a:spcAft>
                  <a:spcPct val="35000"/>
                </a:spcAft>
              </a:pPr>
              <a:r>
                <a:rPr lang="en-US" sz="1600" kern="1200" dirty="0" smtClean="0"/>
                <a:t>{ </a:t>
              </a:r>
            </a:p>
            <a:p>
              <a:pPr lvl="0" algn="l" defTabSz="711200">
                <a:lnSpc>
                  <a:spcPct val="90000"/>
                </a:lnSpc>
                <a:spcBef>
                  <a:spcPct val="0"/>
                </a:spcBef>
                <a:spcAft>
                  <a:spcPct val="35000"/>
                </a:spcAft>
              </a:pPr>
              <a:r>
                <a:rPr lang="en-US" sz="1600" kern="1200" dirty="0" err="1" smtClean="0"/>
                <a:t>fprintf</a:t>
              </a:r>
              <a:r>
                <a:rPr lang="en-US" sz="1600" kern="1200" dirty="0" smtClean="0"/>
                <a:t>(</a:t>
              </a:r>
              <a:r>
                <a:rPr lang="en-US" sz="1600" kern="1200" dirty="0" err="1" smtClean="0"/>
                <a:t>stdout</a:t>
              </a:r>
              <a:r>
                <a:rPr lang="en-US" sz="1600" kern="1200" dirty="0" smtClean="0"/>
                <a:t>,"hello-out"); </a:t>
              </a:r>
            </a:p>
            <a:p>
              <a:pPr lvl="0" algn="l" defTabSz="711200">
                <a:lnSpc>
                  <a:spcPct val="90000"/>
                </a:lnSpc>
                <a:spcBef>
                  <a:spcPct val="0"/>
                </a:spcBef>
                <a:spcAft>
                  <a:spcPct val="35000"/>
                </a:spcAft>
              </a:pPr>
              <a:r>
                <a:rPr lang="en-US" sz="1600" kern="1200" dirty="0" smtClean="0"/>
                <a:t>sleep(1); </a:t>
              </a:r>
            </a:p>
            <a:p>
              <a:pPr lvl="0" algn="l" defTabSz="711200">
                <a:lnSpc>
                  <a:spcPct val="90000"/>
                </a:lnSpc>
                <a:spcBef>
                  <a:spcPct val="0"/>
                </a:spcBef>
                <a:spcAft>
                  <a:spcPct val="35000"/>
                </a:spcAft>
              </a:pPr>
              <a:r>
                <a:rPr lang="en-US" sz="1600" kern="1200" dirty="0" smtClean="0"/>
                <a:t>i++; </a:t>
              </a:r>
            </a:p>
            <a:p>
              <a:pPr lvl="0" algn="l" defTabSz="711200">
                <a:lnSpc>
                  <a:spcPct val="90000"/>
                </a:lnSpc>
                <a:spcBef>
                  <a:spcPct val="0"/>
                </a:spcBef>
                <a:spcAft>
                  <a:spcPct val="35000"/>
                </a:spcAft>
              </a:pPr>
              <a:r>
                <a:rPr lang="en-US" sz="1600" kern="1200" dirty="0" smtClean="0"/>
                <a:t>} </a:t>
              </a:r>
            </a:p>
            <a:p>
              <a:pPr lvl="0" algn="l" defTabSz="711200">
                <a:lnSpc>
                  <a:spcPct val="90000"/>
                </a:lnSpc>
                <a:spcBef>
                  <a:spcPct val="0"/>
                </a:spcBef>
                <a:spcAft>
                  <a:spcPct val="35000"/>
                </a:spcAft>
              </a:pPr>
              <a:r>
                <a:rPr lang="en-US" sz="1600" kern="1200" dirty="0" smtClean="0"/>
                <a:t>return 0; </a:t>
              </a:r>
            </a:p>
            <a:p>
              <a:pPr lvl="0" algn="l" defTabSz="711200">
                <a:lnSpc>
                  <a:spcPct val="90000"/>
                </a:lnSpc>
                <a:spcBef>
                  <a:spcPct val="0"/>
                </a:spcBef>
                <a:spcAft>
                  <a:spcPct val="35000"/>
                </a:spcAft>
              </a:pPr>
              <a:r>
                <a:rPr lang="en-US" sz="1600" kern="1200" dirty="0" smtClean="0"/>
                <a:t>} </a:t>
              </a:r>
              <a:endParaRPr lang="en-US" sz="1600" kern="1200" dirty="0"/>
            </a:p>
          </p:txBody>
        </p:sp>
      </p:grpSp>
      <p:grpSp>
        <p:nvGrpSpPr>
          <p:cNvPr id="11" name="Group 10"/>
          <p:cNvGrpSpPr/>
          <p:nvPr/>
        </p:nvGrpSpPr>
        <p:grpSpPr>
          <a:xfrm>
            <a:off x="259905" y="1295400"/>
            <a:ext cx="6040287" cy="825271"/>
            <a:chOff x="0" y="1008403"/>
            <a:chExt cx="8640960" cy="189735"/>
          </a:xfrm>
        </p:grpSpPr>
        <p:sp>
          <p:nvSpPr>
            <p:cNvPr id="12" name="Rounded Rectangle 11"/>
            <p:cNvSpPr/>
            <p:nvPr/>
          </p:nvSpPr>
          <p:spPr>
            <a:xfrm>
              <a:off x="0" y="1008403"/>
              <a:ext cx="8640960" cy="1897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ounded Rectangle 4"/>
            <p:cNvSpPr/>
            <p:nvPr/>
          </p:nvSpPr>
          <p:spPr>
            <a:xfrm>
              <a:off x="9262" y="1017665"/>
              <a:ext cx="8622436" cy="171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kern="1200" dirty="0" smtClean="0"/>
                <a:t>Instructions: </a:t>
              </a:r>
              <a:endParaRPr lang="en-US" kern="1200" dirty="0"/>
            </a:p>
          </p:txBody>
        </p:sp>
      </p:grpSp>
      <p:grpSp>
        <p:nvGrpSpPr>
          <p:cNvPr id="14" name="Group 13"/>
          <p:cNvGrpSpPr/>
          <p:nvPr/>
        </p:nvGrpSpPr>
        <p:grpSpPr>
          <a:xfrm>
            <a:off x="3347864" y="2191927"/>
            <a:ext cx="2952328" cy="3904073"/>
            <a:chOff x="0" y="1008403"/>
            <a:chExt cx="8640960" cy="189735"/>
          </a:xfrm>
          <a:solidFill>
            <a:schemeClr val="accent3">
              <a:lumMod val="75000"/>
            </a:schemeClr>
          </a:solidFill>
        </p:grpSpPr>
        <p:sp>
          <p:nvSpPr>
            <p:cNvPr id="15" name="Rounded Rectangle 14"/>
            <p:cNvSpPr/>
            <p:nvPr/>
          </p:nvSpPr>
          <p:spPr>
            <a:xfrm>
              <a:off x="0" y="1008403"/>
              <a:ext cx="8640960" cy="189735"/>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Rounded Rectangle 4"/>
            <p:cNvSpPr/>
            <p:nvPr/>
          </p:nvSpPr>
          <p:spPr>
            <a:xfrm>
              <a:off x="347782" y="1011903"/>
              <a:ext cx="7973142" cy="6411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a:lnSpc>
                  <a:spcPct val="120000"/>
                </a:lnSpc>
              </a:pPr>
              <a:r>
                <a:rPr lang="en-US" sz="1600" dirty="0"/>
                <a:t>Q2. What is EOF, and what value does it usually have? </a:t>
              </a:r>
            </a:p>
          </p:txBody>
        </p:sp>
      </p:gr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553" y="2016516"/>
            <a:ext cx="2587943" cy="32689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sp>
        <p:nvSpPr>
          <p:cNvPr id="3" name="Title 2"/>
          <p:cNvSpPr>
            <a:spLocks noGrp="1"/>
          </p:cNvSpPr>
          <p:nvPr>
            <p:ph type="title"/>
          </p:nvPr>
        </p:nvSpPr>
        <p:spPr/>
        <p:txBody>
          <a:bodyPr/>
          <a:lstStyle/>
          <a:p>
            <a:r>
              <a:rPr lang="en-IN" dirty="0"/>
              <a:t>Keywords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9769222"/>
              </p:ext>
            </p:extLst>
          </p:nvPr>
        </p:nvGraphicFramePr>
        <p:xfrm>
          <a:off x="755576" y="1371600"/>
          <a:ext cx="7655768"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036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7215D88-4A13-4F68-9508-5B244DECBD93}"/>
                                            </p:graphicEl>
                                          </p:spTgt>
                                        </p:tgtEl>
                                        <p:attrNameLst>
                                          <p:attrName>style.visibility</p:attrName>
                                        </p:attrNameLst>
                                      </p:cBhvr>
                                      <p:to>
                                        <p:strVal val="visible"/>
                                      </p:to>
                                    </p:set>
                                    <p:animEffect transition="in" filter="fade">
                                      <p:cBhvr>
                                        <p:cTn id="7" dur="2000"/>
                                        <p:tgtEl>
                                          <p:spTgt spid="7">
                                            <p:graphicEl>
                                              <a:dgm id="{A7215D88-4A13-4F68-9508-5B244DECBD93}"/>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graphicEl>
                                              <a:dgm id="{9E0345EC-DA69-456B-AC8B-B621504DB152}"/>
                                            </p:graphicEl>
                                          </p:spTgt>
                                        </p:tgtEl>
                                        <p:attrNameLst>
                                          <p:attrName>style.visibility</p:attrName>
                                        </p:attrNameLst>
                                      </p:cBhvr>
                                      <p:to>
                                        <p:strVal val="visible"/>
                                      </p:to>
                                    </p:set>
                                    <p:animEffect transition="in" filter="fade">
                                      <p:cBhvr>
                                        <p:cTn id="11" dur="2000"/>
                                        <p:tgtEl>
                                          <p:spTgt spid="7">
                                            <p:graphicEl>
                                              <a:dgm id="{9E0345EC-DA69-456B-AC8B-B621504DB152}"/>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graphicEl>
                                              <a:dgm id="{E77AA92D-1BE9-434F-8729-9ECC7BD59667}"/>
                                            </p:graphicEl>
                                          </p:spTgt>
                                        </p:tgtEl>
                                        <p:attrNameLst>
                                          <p:attrName>style.visibility</p:attrName>
                                        </p:attrNameLst>
                                      </p:cBhvr>
                                      <p:to>
                                        <p:strVal val="visible"/>
                                      </p:to>
                                    </p:set>
                                    <p:animEffect transition="in" filter="fade">
                                      <p:cBhvr>
                                        <p:cTn id="15" dur="2000"/>
                                        <p:tgtEl>
                                          <p:spTgt spid="7">
                                            <p:graphicEl>
                                              <a:dgm id="{E77AA92D-1BE9-434F-8729-9ECC7BD59667}"/>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graphicEl>
                                              <a:dgm id="{D26D5373-7C70-4380-8D4A-7A805E25859B}"/>
                                            </p:graphicEl>
                                          </p:spTgt>
                                        </p:tgtEl>
                                        <p:attrNameLst>
                                          <p:attrName>style.visibility</p:attrName>
                                        </p:attrNameLst>
                                      </p:cBhvr>
                                      <p:to>
                                        <p:strVal val="visible"/>
                                      </p:to>
                                    </p:set>
                                    <p:animEffect transition="in" filter="fade">
                                      <p:cBhvr>
                                        <p:cTn id="19" dur="2000"/>
                                        <p:tgtEl>
                                          <p:spTgt spid="7">
                                            <p:graphicEl>
                                              <a:dgm id="{D26D5373-7C70-4380-8D4A-7A805E25859B}"/>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graphicEl>
                                              <a:dgm id="{674AF296-D9B1-4717-9CE2-BECBA81EB1FE}"/>
                                            </p:graphicEl>
                                          </p:spTgt>
                                        </p:tgtEl>
                                        <p:attrNameLst>
                                          <p:attrName>style.visibility</p:attrName>
                                        </p:attrNameLst>
                                      </p:cBhvr>
                                      <p:to>
                                        <p:strVal val="visible"/>
                                      </p:to>
                                    </p:set>
                                    <p:animEffect transition="in" filter="fade">
                                      <p:cBhvr>
                                        <p:cTn id="23" dur="2000"/>
                                        <p:tgtEl>
                                          <p:spTgt spid="7">
                                            <p:graphicEl>
                                              <a:dgm id="{674AF296-D9B1-4717-9CE2-BECBA81EB1FE}"/>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B5D12640-1422-4E4A-ACAC-2ED1E0897D23}"/>
                                            </p:graphicEl>
                                          </p:spTgt>
                                        </p:tgtEl>
                                        <p:attrNameLst>
                                          <p:attrName>style.visibility</p:attrName>
                                        </p:attrNameLst>
                                      </p:cBhvr>
                                      <p:to>
                                        <p:strVal val="visible"/>
                                      </p:to>
                                    </p:set>
                                    <p:animEffect transition="in" filter="fade">
                                      <p:cBhvr>
                                        <p:cTn id="27" dur="2000"/>
                                        <p:tgtEl>
                                          <p:spTgt spid="7">
                                            <p:graphicEl>
                                              <a:dgm id="{B5D12640-1422-4E4A-ACAC-2ED1E0897D23}"/>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graphicEl>
                                              <a:dgm id="{40B1BB0A-D6D4-46B7-A4AB-17FB237AFC02}"/>
                                            </p:graphicEl>
                                          </p:spTgt>
                                        </p:tgtEl>
                                        <p:attrNameLst>
                                          <p:attrName>style.visibility</p:attrName>
                                        </p:attrNameLst>
                                      </p:cBhvr>
                                      <p:to>
                                        <p:strVal val="visible"/>
                                      </p:to>
                                    </p:set>
                                    <p:animEffect transition="in" filter="fade">
                                      <p:cBhvr>
                                        <p:cTn id="31" dur="2000"/>
                                        <p:tgtEl>
                                          <p:spTgt spid="7">
                                            <p:graphicEl>
                                              <a:dgm id="{40B1BB0A-D6D4-46B7-A4AB-17FB237AFC02}"/>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graphicEl>
                                              <a:dgm id="{5669ED2C-69BD-4806-B499-864D8D58FCD0}"/>
                                            </p:graphicEl>
                                          </p:spTgt>
                                        </p:tgtEl>
                                        <p:attrNameLst>
                                          <p:attrName>style.visibility</p:attrName>
                                        </p:attrNameLst>
                                      </p:cBhvr>
                                      <p:to>
                                        <p:strVal val="visible"/>
                                      </p:to>
                                    </p:set>
                                    <p:animEffect transition="in" filter="fade">
                                      <p:cBhvr>
                                        <p:cTn id="35" dur="2000"/>
                                        <p:tgtEl>
                                          <p:spTgt spid="7">
                                            <p:graphicEl>
                                              <a:dgm id="{5669ED2C-69BD-4806-B499-864D8D58FCD0}"/>
                                            </p:graphic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graphicEl>
                                              <a:dgm id="{D7A596E4-1915-4D98-841E-2BE0BF140693}"/>
                                            </p:graphicEl>
                                          </p:spTgt>
                                        </p:tgtEl>
                                        <p:attrNameLst>
                                          <p:attrName>style.visibility</p:attrName>
                                        </p:attrNameLst>
                                      </p:cBhvr>
                                      <p:to>
                                        <p:strVal val="visible"/>
                                      </p:to>
                                    </p:set>
                                    <p:animEffect transition="in" filter="fade">
                                      <p:cBhvr>
                                        <p:cTn id="39" dur="2000"/>
                                        <p:tgtEl>
                                          <p:spTgt spid="7">
                                            <p:graphicEl>
                                              <a:dgm id="{D7A596E4-1915-4D98-841E-2BE0BF140693}"/>
                                            </p:graphic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graphicEl>
                                              <a:dgm id="{6D8B1D27-7966-4B10-9A88-BD76074D82CD}"/>
                                            </p:graphicEl>
                                          </p:spTgt>
                                        </p:tgtEl>
                                        <p:attrNameLst>
                                          <p:attrName>style.visibility</p:attrName>
                                        </p:attrNameLst>
                                      </p:cBhvr>
                                      <p:to>
                                        <p:strVal val="visible"/>
                                      </p:to>
                                    </p:set>
                                    <p:animEffect transition="in" filter="fade">
                                      <p:cBhvr>
                                        <p:cTn id="43" dur="2000"/>
                                        <p:tgtEl>
                                          <p:spTgt spid="7">
                                            <p:graphicEl>
                                              <a:dgm id="{6D8B1D27-7966-4B10-9A88-BD76074D82CD}"/>
                                            </p:graphic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graphicEl>
                                              <a:dgm id="{DCBF758D-FEB5-444E-A298-57C63228F421}"/>
                                            </p:graphicEl>
                                          </p:spTgt>
                                        </p:tgtEl>
                                        <p:attrNameLst>
                                          <p:attrName>style.visibility</p:attrName>
                                        </p:attrNameLst>
                                      </p:cBhvr>
                                      <p:to>
                                        <p:strVal val="visible"/>
                                      </p:to>
                                    </p:set>
                                    <p:animEffect transition="in" filter="fade">
                                      <p:cBhvr>
                                        <p:cTn id="47" dur="2000"/>
                                        <p:tgtEl>
                                          <p:spTgt spid="7">
                                            <p:graphicEl>
                                              <a:dgm id="{DCBF758D-FEB5-444E-A298-57C63228F421}"/>
                                            </p:graphic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graphicEl>
                                              <a:dgm id="{BC244AF3-50FB-47FE-A4EF-54C10829A730}"/>
                                            </p:graphicEl>
                                          </p:spTgt>
                                        </p:tgtEl>
                                        <p:attrNameLst>
                                          <p:attrName>style.visibility</p:attrName>
                                        </p:attrNameLst>
                                      </p:cBhvr>
                                      <p:to>
                                        <p:strVal val="visible"/>
                                      </p:to>
                                    </p:set>
                                    <p:animEffect transition="in" filter="fade">
                                      <p:cBhvr>
                                        <p:cTn id="51" dur="2000"/>
                                        <p:tgtEl>
                                          <p:spTgt spid="7">
                                            <p:graphicEl>
                                              <a:dgm id="{BC244AF3-50FB-47FE-A4EF-54C10829A730}"/>
                                            </p:graphic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graphicEl>
                                              <a:dgm id="{09B70059-561C-452B-8431-DF06330F2409}"/>
                                            </p:graphicEl>
                                          </p:spTgt>
                                        </p:tgtEl>
                                        <p:attrNameLst>
                                          <p:attrName>style.visibility</p:attrName>
                                        </p:attrNameLst>
                                      </p:cBhvr>
                                      <p:to>
                                        <p:strVal val="visible"/>
                                      </p:to>
                                    </p:set>
                                    <p:animEffect transition="in" filter="fade">
                                      <p:cBhvr>
                                        <p:cTn id="55" dur="2000"/>
                                        <p:tgtEl>
                                          <p:spTgt spid="7">
                                            <p:graphicEl>
                                              <a:dgm id="{09B70059-561C-452B-8431-DF06330F2409}"/>
                                            </p:graphic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7">
                                            <p:graphicEl>
                                              <a:dgm id="{96B35E1B-B3EA-4B90-88B3-5B676A1B0E78}"/>
                                            </p:graphicEl>
                                          </p:spTgt>
                                        </p:tgtEl>
                                        <p:attrNameLst>
                                          <p:attrName>style.visibility</p:attrName>
                                        </p:attrNameLst>
                                      </p:cBhvr>
                                      <p:to>
                                        <p:strVal val="visible"/>
                                      </p:to>
                                    </p:set>
                                    <p:animEffect transition="in" filter="fade">
                                      <p:cBhvr>
                                        <p:cTn id="59" dur="2000"/>
                                        <p:tgtEl>
                                          <p:spTgt spid="7">
                                            <p:graphicEl>
                                              <a:dgm id="{96B35E1B-B3EA-4B90-88B3-5B676A1B0E7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sp>
        <p:nvSpPr>
          <p:cNvPr id="3" name="Title 2"/>
          <p:cNvSpPr>
            <a:spLocks noGrp="1"/>
          </p:cNvSpPr>
          <p:nvPr>
            <p:ph type="title"/>
          </p:nvPr>
        </p:nvSpPr>
        <p:spPr/>
        <p:txBody>
          <a:bodyPr/>
          <a:lstStyle/>
          <a:p>
            <a:r>
              <a:rPr lang="en-US" smtClean="0"/>
              <a:t>Summary</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4125" y="85343"/>
            <a:ext cx="667543" cy="66754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1"/>
          <p:cNvSpPr>
            <a:spLocks noGrp="1"/>
          </p:cNvSpPr>
          <p:nvPr>
            <p:ph sz="half" idx="1"/>
          </p:nvPr>
        </p:nvSpPr>
        <p:spPr>
          <a:xfrm>
            <a:off x="457200" y="1600200"/>
            <a:ext cx="4972056" cy="4525963"/>
          </a:xfrm>
        </p:spPr>
        <p:txBody>
          <a:bodyPr/>
          <a:lstStyle/>
          <a:p>
            <a:pPr marL="365760" indent="-365760">
              <a:lnSpc>
                <a:spcPct val="120000"/>
              </a:lnSpc>
              <a:spcBef>
                <a:spcPts val="0"/>
              </a:spcBef>
            </a:pPr>
            <a:r>
              <a:rPr dirty="0" smtClean="0"/>
              <a:t>At the end of this session, you have learned:</a:t>
            </a:r>
            <a:endParaRPr lang="en-US" dirty="0" smtClean="0"/>
          </a:p>
          <a:p>
            <a:pPr marL="765810" lvl="1" indent="-365760">
              <a:lnSpc>
                <a:spcPct val="120000"/>
              </a:lnSpc>
              <a:spcBef>
                <a:spcPts val="0"/>
              </a:spcBef>
            </a:pPr>
            <a:r>
              <a:rPr lang="en-US" dirty="0" smtClean="0"/>
              <a:t>Files are used to store bulk amount of related information in secondary storage.</a:t>
            </a:r>
          </a:p>
          <a:p>
            <a:pPr marL="765810" lvl="1" indent="-365760">
              <a:lnSpc>
                <a:spcPct val="120000"/>
              </a:lnSpc>
              <a:spcBef>
                <a:spcPts val="0"/>
              </a:spcBef>
            </a:pPr>
            <a:r>
              <a:rPr lang="en-US" dirty="0" smtClean="0"/>
              <a:t>Files can be classified as system oriented and stream oriented files.</a:t>
            </a:r>
          </a:p>
          <a:p>
            <a:pPr marL="765810" lvl="1" indent="-365760">
              <a:lnSpc>
                <a:spcPct val="120000"/>
              </a:lnSpc>
              <a:spcBef>
                <a:spcPts val="0"/>
              </a:spcBef>
            </a:pPr>
            <a:r>
              <a:rPr lang="en-US" dirty="0" err="1" smtClean="0"/>
              <a:t>fopen</a:t>
            </a:r>
            <a:r>
              <a:rPr lang="en-US" dirty="0" smtClean="0"/>
              <a:t>() and </a:t>
            </a:r>
            <a:r>
              <a:rPr lang="en-US" dirty="0" err="1" smtClean="0"/>
              <a:t>fclose</a:t>
            </a:r>
            <a:r>
              <a:rPr lang="en-US" dirty="0" smtClean="0"/>
              <a:t>() functions are used for opening and closing of files.</a:t>
            </a:r>
          </a:p>
          <a:p>
            <a:pPr marL="765810" lvl="1" indent="-365760">
              <a:lnSpc>
                <a:spcPct val="120000"/>
              </a:lnSpc>
              <a:spcBef>
                <a:spcPts val="0"/>
              </a:spcBef>
            </a:pPr>
            <a:r>
              <a:rPr lang="en-US" dirty="0" smtClean="0"/>
              <a:t>Input and output operations on files can be of character I/O, string I/O, formatted I/O, and block I/O.</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56" y="1857364"/>
            <a:ext cx="3443343" cy="350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 calcmode="lin" valueType="num">
                                      <p:cBhvr additive="base">
                                        <p:cTn id="10"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 calcmode="lin" valueType="num">
                                      <p:cBhvr additive="base">
                                        <p:cTn id="15" dur="20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20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0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 calcmode="lin" valueType="num">
                                      <p:cBhvr additive="base">
                                        <p:cTn id="30" dur="20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
        <p:nvSpPr>
          <p:cNvPr id="3" name="Title 2"/>
          <p:cNvSpPr>
            <a:spLocks noGrp="1"/>
          </p:cNvSpPr>
          <p:nvPr>
            <p:ph type="title"/>
          </p:nvPr>
        </p:nvSpPr>
        <p:spPr/>
        <p:txBody>
          <a:bodyPr/>
          <a:lstStyle/>
          <a:p>
            <a:r>
              <a:rPr lang="en-US" dirty="0"/>
              <a:t>References</a:t>
            </a:r>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8" name="Content Placeholder 1"/>
          <p:cNvSpPr>
            <a:spLocks noGrp="1"/>
          </p:cNvSpPr>
          <p:nvPr>
            <p:ph idx="1"/>
          </p:nvPr>
        </p:nvSpPr>
        <p:spPr>
          <a:xfrm>
            <a:off x="381000" y="1600200"/>
            <a:ext cx="8686800" cy="3276600"/>
          </a:xfrm>
        </p:spPr>
        <p:txBody>
          <a:bodyPr/>
          <a:lstStyle/>
          <a:p>
            <a:pPr marL="0" indent="-365760">
              <a:lnSpc>
                <a:spcPct val="120000"/>
              </a:lnSpc>
              <a:spcBef>
                <a:spcPts val="0"/>
              </a:spcBef>
            </a:pPr>
            <a:r>
              <a:rPr lang="en-US" dirty="0" smtClean="0"/>
              <a:t>C </a:t>
            </a:r>
            <a:r>
              <a:rPr lang="en-US" dirty="0"/>
              <a:t>Reference Card (ANSI)</a:t>
            </a:r>
          </a:p>
          <a:p>
            <a:pPr marL="0" indent="-365760">
              <a:lnSpc>
                <a:spcPct val="120000"/>
              </a:lnSpc>
              <a:spcBef>
                <a:spcPts val="0"/>
              </a:spcBef>
            </a:pPr>
            <a:r>
              <a:rPr lang="en-US" dirty="0" smtClean="0"/>
              <a:t>C </a:t>
            </a:r>
            <a:r>
              <a:rPr lang="en-US" dirty="0"/>
              <a:t>Reference Manual by Dennis Ritchie</a:t>
            </a:r>
          </a:p>
          <a:p>
            <a:pPr marL="365760" indent="-365760">
              <a:lnSpc>
                <a:spcPct val="120000"/>
              </a:lnSpc>
              <a:spcBef>
                <a:spcPts val="0"/>
              </a:spcBef>
            </a:pPr>
            <a:r>
              <a:rPr lang="en-US" dirty="0" smtClean="0"/>
              <a:t>Programming </a:t>
            </a:r>
            <a:r>
              <a:rPr lang="en-US" dirty="0"/>
              <a:t>in C:A Tutorial </a:t>
            </a:r>
            <a:r>
              <a:rPr lang="en-US" dirty="0" smtClean="0"/>
              <a:t>by Brian </a:t>
            </a:r>
            <a:r>
              <a:rPr lang="en-US" dirty="0"/>
              <a:t>W. Kernighan, Bell Laboratories</a:t>
            </a:r>
          </a:p>
          <a:p>
            <a:pPr marL="0" indent="-365760">
              <a:lnSpc>
                <a:spcPct val="120000"/>
              </a:lnSpc>
              <a:spcBef>
                <a:spcPts val="0"/>
              </a:spcBef>
            </a:pPr>
            <a:r>
              <a:rPr lang="en-US" dirty="0" smtClean="0"/>
              <a:t>Byron </a:t>
            </a:r>
            <a:r>
              <a:rPr lang="en-US" dirty="0"/>
              <a:t>Gottfried, “Programming in C”, Tata McGraw Hill</a:t>
            </a:r>
          </a:p>
          <a:p>
            <a:pPr marL="0" indent="-365760">
              <a:lnSpc>
                <a:spcPct val="120000"/>
              </a:lnSpc>
              <a:spcBef>
                <a:spcPts val="0"/>
              </a:spcBef>
            </a:pPr>
            <a:r>
              <a:rPr lang="en-US" dirty="0" err="1" smtClean="0"/>
              <a:t>Deitel</a:t>
            </a:r>
            <a:r>
              <a:rPr dirty="0"/>
              <a:t> </a:t>
            </a:r>
            <a:r>
              <a:rPr dirty="0" smtClean="0"/>
              <a:t>and</a:t>
            </a:r>
            <a:r>
              <a:rPr lang="en-US" dirty="0" smtClean="0"/>
              <a:t> </a:t>
            </a:r>
            <a:r>
              <a:rPr lang="en-US" dirty="0" err="1"/>
              <a:t>Deitel</a:t>
            </a:r>
            <a:r>
              <a:rPr lang="en-US" dirty="0"/>
              <a:t>, “C How to Program”, Third Edition, Prentice Hall</a:t>
            </a:r>
          </a:p>
          <a:p>
            <a:pPr marL="0" indent="-365760">
              <a:lnSpc>
                <a:spcPct val="120000"/>
              </a:lnSpc>
              <a:spcBef>
                <a:spcPts val="0"/>
              </a:spcBef>
            </a:pPr>
            <a:endParaRPr lang="en-US" dirty="0"/>
          </a:p>
        </p:txBody>
      </p:sp>
      <p:sp>
        <p:nvSpPr>
          <p:cNvPr id="9" name="Text Box 4"/>
          <p:cNvSpPr txBox="1">
            <a:spLocks noChangeArrowheads="1"/>
          </p:cNvSpPr>
          <p:nvPr/>
        </p:nvSpPr>
        <p:spPr bwMode="auto">
          <a:xfrm>
            <a:off x="381000" y="4829164"/>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a:t>
            </a:r>
            <a:r>
              <a:rPr lang="en-US" sz="1400" dirty="0" smtClean="0">
                <a:latin typeface="Calibri" pitchFamily="34" charset="0"/>
              </a:rPr>
              <a:t>Websites </a:t>
            </a:r>
            <a:r>
              <a:rPr lang="en-US" sz="1400" dirty="0">
                <a:latin typeface="Calibri" pitchFamily="34" charset="0"/>
              </a:rPr>
              <a:t>and books listed above. The materials that can be accessed from </a:t>
            </a:r>
            <a:r>
              <a:rPr lang="en-US" sz="1400" dirty="0" smtClean="0">
                <a:solidFill>
                  <a:srgbClr val="0070C0"/>
                </a:solidFill>
                <a:latin typeface="Calibri" pitchFamily="34" charset="0"/>
              </a:rPr>
              <a:t>the </a:t>
            </a:r>
            <a:r>
              <a:rPr lang="en-US" sz="1400" dirty="0" smtClean="0">
                <a:latin typeface="Calibri" pitchFamily="34" charset="0"/>
              </a:rPr>
              <a:t>linked </a:t>
            </a:r>
            <a:r>
              <a:rPr lang="en-US" sz="1400" dirty="0">
                <a:latin typeface="Calibri" pitchFamily="34" charset="0"/>
              </a:rPr>
              <a:t>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b="1">
                <a:solidFill>
                  <a:schemeClr val="tx1"/>
                </a:solidFill>
                <a:latin typeface="Myriad Pro" pitchFamily="34" charset="0"/>
                <a:cs typeface="Arial" pitchFamily="34" charset="0"/>
              </a:rPr>
              <a:t>Programming</a:t>
            </a:r>
            <a:r>
              <a:rPr lang="en-US" sz="2200" b="1">
                <a:solidFill>
                  <a:schemeClr val="tx1"/>
                </a:solidFill>
                <a:latin typeface="Myriad Pro" pitchFamily="34" charset="0"/>
                <a:cs typeface="Arial" pitchFamily="34" charset="0"/>
              </a:rPr>
              <a:t> </a:t>
            </a:r>
            <a:r>
              <a:rPr lang="en-US" sz="2200" b="1"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File Handling</a:t>
            </a:r>
            <a:endParaRPr lang="en-US" sz="2300" dirty="0">
              <a:solidFill>
                <a:schemeClr val="bg1"/>
              </a:solidFill>
              <a:latin typeface="Cambria"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39</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3612429780"/>
              </p:ext>
            </p:extLst>
          </p:nvPr>
        </p:nvGraphicFramePr>
        <p:xfrm>
          <a:off x="762000" y="2016780"/>
          <a:ext cx="7467601" cy="3786696"/>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ctr">
                        <a:spcBef>
                          <a:spcPts val="0"/>
                        </a:spcBef>
                        <a:spcAft>
                          <a:spcPts val="0"/>
                        </a:spcAft>
                      </a:pPr>
                      <a:r>
                        <a:rPr lang="en-US" sz="1400" dirty="0">
                          <a:effectLst/>
                          <a:latin typeface="+mn-lt"/>
                        </a:rPr>
                        <a:t>Version Number</a:t>
                      </a:r>
                      <a:endParaRPr lang="en-US" sz="1400" dirty="0">
                        <a:effectLst/>
                        <a:latin typeface="+mn-lt"/>
                        <a:ea typeface="Calibri"/>
                      </a:endParaRPr>
                    </a:p>
                  </a:txBody>
                  <a:tcPr marL="68580" marR="68580" marT="0" marB="0" anchor="ctr"/>
                </a:tc>
                <a:tc gridSpan="4">
                  <a:txBody>
                    <a:bodyPr/>
                    <a:lstStyle/>
                    <a:p>
                      <a:pPr marL="0" marR="0" algn="ctr">
                        <a:spcBef>
                          <a:spcPts val="0"/>
                        </a:spcBef>
                        <a:spcAft>
                          <a:spcPts val="0"/>
                        </a:spcAft>
                      </a:pPr>
                      <a:r>
                        <a:rPr lang="en-US" sz="1400" dirty="0">
                          <a:effectLst/>
                          <a:latin typeface="+mn-lt"/>
                        </a:rPr>
                        <a:t>Changes made</a:t>
                      </a:r>
                      <a:endParaRPr lang="en-US" sz="1400" dirty="0">
                        <a:effectLst/>
                        <a:latin typeface="+mn-lt"/>
                        <a:ea typeface="Calibri"/>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lgn="ctr">
                        <a:spcBef>
                          <a:spcPts val="0"/>
                        </a:spcBef>
                        <a:spcAft>
                          <a:spcPts val="0"/>
                        </a:spcAft>
                      </a:pPr>
                      <a:endParaRPr lang="en-US" sz="1400" dirty="0">
                        <a:effectLst/>
                        <a:latin typeface="+mn-lt"/>
                        <a:ea typeface="Calibri"/>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lumMod val="65000"/>
                              <a:lumOff val="35000"/>
                            </a:schemeClr>
                          </a:solidFill>
                          <a:latin typeface="+mn-lt"/>
                          <a:ea typeface="+mn-ea"/>
                          <a:cs typeface="+mn-cs"/>
                        </a:rPr>
                        <a:t>Initial Version</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 </a:t>
                      </a:r>
                      <a:r>
                        <a:rPr lang="en-US" sz="1400" b="1" kern="1200" dirty="0" smtClean="0">
                          <a:solidFill>
                            <a:schemeClr val="tx1">
                              <a:lumMod val="65000"/>
                              <a:lumOff val="35000"/>
                            </a:schemeClr>
                          </a:solidFill>
                          <a:latin typeface="+mn-lt"/>
                          <a:ea typeface="+mn-ea"/>
                          <a:cs typeface="+mn-cs"/>
                        </a:rPr>
                        <a:t>CATP Solutions Team</a:t>
                      </a:r>
                    </a:p>
                    <a:p>
                      <a:pPr marL="0" marR="0" algn="ctr">
                        <a:spcBef>
                          <a:spcPts val="0"/>
                        </a:spcBef>
                        <a:spcAft>
                          <a:spcPts val="0"/>
                        </a:spcAft>
                      </a:pPr>
                      <a:endParaRPr lang="en-US" sz="1400" dirty="0">
                        <a:effectLst/>
                        <a:latin typeface="+mn-lt"/>
                        <a:ea typeface="Calibri"/>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 </a:t>
                      </a:r>
                      <a:r>
                        <a:rPr lang="en-US" sz="1400" b="1" kern="1200" dirty="0" smtClean="0">
                          <a:solidFill>
                            <a:schemeClr val="tx1">
                              <a:lumMod val="65000"/>
                              <a:lumOff val="35000"/>
                            </a:schemeClr>
                          </a:solidFill>
                          <a:latin typeface="+mn-lt"/>
                          <a:ea typeface="+mn-ea"/>
                          <a:cs typeface="+mn-cs"/>
                        </a:rPr>
                        <a:t>01/31/2013</a:t>
                      </a:r>
                    </a:p>
                    <a:p>
                      <a:pPr marL="0" marR="0" algn="ctr">
                        <a:spcBef>
                          <a:spcPts val="0"/>
                        </a:spcBef>
                        <a:spcAft>
                          <a:spcPts val="0"/>
                        </a:spcAft>
                      </a:pPr>
                      <a:endParaRPr lang="en-US" sz="1400" dirty="0">
                        <a:effectLst/>
                        <a:latin typeface="+mn-lt"/>
                        <a:ea typeface="Calibri"/>
                      </a:endParaRPr>
                    </a:p>
                  </a:txBody>
                  <a:tcPr marL="68580" marR="68580" marT="0" marB="0" anchor="ctr"/>
                </a:tc>
                <a:tc>
                  <a:txBody>
                    <a:bodyPr/>
                    <a:lstStyle/>
                    <a:p>
                      <a:pPr marL="0" marR="0" algn="ctr">
                        <a:spcBef>
                          <a:spcPts val="0"/>
                        </a:spcBef>
                        <a:spcAft>
                          <a:spcPts val="0"/>
                        </a:spcAft>
                      </a:pPr>
                      <a:r>
                        <a:rPr lang="en-US" sz="1400" dirty="0">
                          <a:effectLst/>
                          <a:latin typeface="+mn-lt"/>
                        </a:rPr>
                        <a:t> </a:t>
                      </a:r>
                      <a:endParaRPr lang="en-US" sz="1400" dirty="0">
                        <a:effectLst/>
                        <a:latin typeface="+mn-lt"/>
                        <a:ea typeface="Calibri"/>
                      </a:endParaRPr>
                    </a:p>
                  </a:txBody>
                  <a:tcPr marL="68580" marR="68580" marT="0" marB="0" anchor="ctr"/>
                </a:tc>
              </a:tr>
              <a:tr h="3573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mn-lt"/>
                        </a:rPr>
                        <a:t>V1.1</a:t>
                      </a:r>
                      <a:endParaRPr lang="en-US" sz="1400" dirty="0">
                        <a:effectLst/>
                        <a:latin typeface="+mn-lt"/>
                        <a:ea typeface="Calibri"/>
                      </a:endParaRPr>
                    </a:p>
                  </a:txBody>
                  <a:tcPr marL="68580" marR="68580" marT="0" marB="0" anchor="ctr"/>
                </a:tc>
                <a:tc>
                  <a:txBody>
                    <a:bodyPr/>
                    <a:lstStyle/>
                    <a:p>
                      <a:pPr marL="0" marR="0" algn="ctr" defTabSz="914400" rtl="0" eaLnBrk="1" latinLnBrk="0" hangingPunct="1">
                        <a:spcBef>
                          <a:spcPts val="0"/>
                        </a:spcBef>
                        <a:spcAft>
                          <a:spcPts val="0"/>
                        </a:spcAft>
                      </a:pPr>
                      <a:r>
                        <a:rPr lang="en-US" sz="1400" b="1" kern="1200" dirty="0" smtClean="0">
                          <a:solidFill>
                            <a:schemeClr val="tx1">
                              <a:lumMod val="65000"/>
                              <a:lumOff val="35000"/>
                            </a:schemeClr>
                          </a:solidFill>
                          <a:latin typeface="+mn-lt"/>
                          <a:ea typeface="+mn-ea"/>
                          <a:cs typeface="+mn-cs"/>
                        </a:rPr>
                        <a:t>Slide No.</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ctr"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Changed By</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ctr"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Effective Date</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ctr"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Changes Effected</a:t>
                      </a:r>
                      <a:endParaRPr lang="en-US" sz="14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lgn="ctr">
                        <a:spcBef>
                          <a:spcPts val="0"/>
                        </a:spcBef>
                        <a:spcAft>
                          <a:spcPts val="0"/>
                        </a:spcAft>
                      </a:pPr>
                      <a:r>
                        <a:rPr lang="en-US" sz="1400">
                          <a:effectLst/>
                          <a:latin typeface="+mn-lt"/>
                        </a:rPr>
                        <a:t> </a:t>
                      </a:r>
                      <a:endParaRPr lang="en-US" sz="1400">
                        <a:effectLst/>
                        <a:latin typeface="+mn-lt"/>
                        <a:ea typeface="Calibri"/>
                      </a:endParaRPr>
                    </a:p>
                  </a:txBody>
                  <a:tcPr marL="68580" marR="68580" marT="0" marB="0" anchor="ctr"/>
                </a:tc>
                <a:tc>
                  <a:txBody>
                    <a:bodyPr/>
                    <a:lstStyle/>
                    <a:p>
                      <a:pPr marL="342900" marR="0" indent="-342900" algn="l" defTabSz="914400" rtl="0" eaLnBrk="1" latinLnBrk="0" hangingPunct="1">
                        <a:spcBef>
                          <a:spcPts val="0"/>
                        </a:spcBef>
                        <a:spcAft>
                          <a:spcPts val="0"/>
                        </a:spcAft>
                        <a:buFont typeface="Arial" pitchFamily="34" charset="0"/>
                        <a:buChar char="•"/>
                      </a:pPr>
                      <a:r>
                        <a:rPr lang="en-US" sz="2000" kern="1200" dirty="0">
                          <a:solidFill>
                            <a:schemeClr val="dk1"/>
                          </a:solidFill>
                          <a:effectLst/>
                          <a:latin typeface="+mn-lt"/>
                          <a:ea typeface="+mn-ea"/>
                          <a:cs typeface="+mn-cs"/>
                        </a:rPr>
                        <a:t> </a:t>
                      </a:r>
                      <a:r>
                        <a:rPr lang="en-US" sz="2000" kern="1200" dirty="0" smtClean="0">
                          <a:solidFill>
                            <a:schemeClr val="dk1"/>
                          </a:solidFill>
                          <a:effectLst/>
                          <a:latin typeface="+mn-lt"/>
                          <a:ea typeface="+mn-ea"/>
                          <a:cs typeface="+mn-cs"/>
                        </a:rPr>
                        <a:t>1-39</a:t>
                      </a:r>
                      <a:endParaRPr lang="en-US" sz="2000" kern="1200" dirty="0">
                        <a:solidFill>
                          <a:schemeClr val="dk1"/>
                        </a:solidFill>
                        <a:effectLst/>
                        <a:latin typeface="+mn-lt"/>
                        <a:ea typeface="+mn-ea"/>
                        <a:cs typeface="+mn-cs"/>
                      </a:endParaRPr>
                    </a:p>
                  </a:txBody>
                  <a:tcPr marL="68580" marR="68580" marT="0" marB="0" anchor="ctr"/>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26.04.2013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1800" dirty="0" smtClean="0">
                          <a:effectLst/>
                        </a:rPr>
                        <a:t>Base-lining Content</a:t>
                      </a:r>
                      <a:endParaRPr lang="en-US" sz="2000" dirty="0">
                        <a:effectLst/>
                        <a:latin typeface="Calibri"/>
                        <a:ea typeface="Calibri"/>
                      </a:endParaRPr>
                    </a:p>
                  </a:txBody>
                  <a:tcPr marL="68580" marR="68580" marT="0" marB="0"/>
                </a:tc>
              </a:tr>
              <a:tr h="304800">
                <a:tc>
                  <a:txBody>
                    <a:bodyPr/>
                    <a:lstStyle/>
                    <a:p>
                      <a:pPr marL="0" marR="0">
                        <a:spcBef>
                          <a:spcPts val="0"/>
                        </a:spcBef>
                        <a:spcAft>
                          <a:spcPts val="0"/>
                        </a:spcAft>
                      </a:pPr>
                      <a:r>
                        <a:rPr lang="en-US" sz="1400" dirty="0">
                          <a:effectLst/>
                          <a:latin typeface="+mn-lt"/>
                        </a:rPr>
                        <a:t> </a:t>
                      </a:r>
                      <a:endParaRPr lang="en-US" sz="1400" dirty="0">
                        <a:effectLst/>
                        <a:latin typeface="+mn-lt"/>
                        <a:ea typeface="Calibri"/>
                      </a:endParaRPr>
                    </a:p>
                  </a:txBody>
                  <a:tcPr marL="68580" marR="68580" marT="0" marB="0"/>
                </a:tc>
                <a:tc>
                  <a:txBody>
                    <a:bodyPr/>
                    <a:lstStyle/>
                    <a:p>
                      <a:pPr marL="0" marR="0">
                        <a:spcBef>
                          <a:spcPts val="0"/>
                        </a:spcBef>
                        <a:spcAft>
                          <a:spcPts val="0"/>
                        </a:spcAft>
                      </a:pPr>
                      <a:r>
                        <a:rPr lang="en-US" sz="1400" dirty="0">
                          <a:effectLst/>
                          <a:latin typeface="+mn-lt"/>
                        </a:rPr>
                        <a:t> </a:t>
                      </a:r>
                      <a:endParaRPr lang="en-US" sz="1400" dirty="0">
                        <a:effectLst/>
                        <a:latin typeface="+mn-lt"/>
                        <a:ea typeface="Calibri"/>
                      </a:endParaRPr>
                    </a:p>
                  </a:txBody>
                  <a:tcPr marL="68580" marR="68580" marT="0" marB="0"/>
                </a:tc>
                <a:tc>
                  <a:txBody>
                    <a:bodyPr/>
                    <a:lstStyle/>
                    <a:p>
                      <a:pPr marL="0" marR="0">
                        <a:spcBef>
                          <a:spcPts val="0"/>
                        </a:spcBef>
                        <a:spcAft>
                          <a:spcPts val="0"/>
                        </a:spcAft>
                      </a:pPr>
                      <a:r>
                        <a:rPr lang="en-US" sz="1400">
                          <a:effectLst/>
                          <a:latin typeface="+mn-lt"/>
                        </a:rPr>
                        <a:t> </a:t>
                      </a:r>
                      <a:endParaRPr lang="en-US" sz="1400">
                        <a:effectLst/>
                        <a:latin typeface="+mn-lt"/>
                        <a:ea typeface="Calibri"/>
                      </a:endParaRPr>
                    </a:p>
                  </a:txBody>
                  <a:tcPr marL="68580" marR="68580" marT="0" marB="0"/>
                </a:tc>
                <a:tc>
                  <a:txBody>
                    <a:bodyPr/>
                    <a:lstStyle/>
                    <a:p>
                      <a:pPr marL="0" marR="0">
                        <a:spcBef>
                          <a:spcPts val="0"/>
                        </a:spcBef>
                        <a:spcAft>
                          <a:spcPts val="0"/>
                        </a:spcAft>
                      </a:pPr>
                      <a:r>
                        <a:rPr lang="en-US" sz="1400">
                          <a:effectLst/>
                          <a:latin typeface="+mn-lt"/>
                        </a:rPr>
                        <a:t> </a:t>
                      </a:r>
                      <a:endParaRPr lang="en-US" sz="1400">
                        <a:effectLst/>
                        <a:latin typeface="+mn-lt"/>
                        <a:ea typeface="Calibri"/>
                      </a:endParaRPr>
                    </a:p>
                  </a:txBody>
                  <a:tcPr marL="68580" marR="68580" marT="0" marB="0"/>
                </a:tc>
                <a:tc>
                  <a:txBody>
                    <a:bodyPr/>
                    <a:lstStyle/>
                    <a:p>
                      <a:pPr marL="0" marR="0">
                        <a:spcBef>
                          <a:spcPts val="0"/>
                        </a:spcBef>
                        <a:spcAft>
                          <a:spcPts val="0"/>
                        </a:spcAft>
                      </a:pPr>
                      <a:r>
                        <a:rPr lang="en-US" sz="1400" dirty="0">
                          <a:effectLst/>
                          <a:latin typeface="+mn-lt"/>
                        </a:rPr>
                        <a:t> </a:t>
                      </a:r>
                      <a:endParaRPr lang="en-US" sz="1400" dirty="0">
                        <a:effectLst/>
                        <a:latin typeface="+mn-lt"/>
                        <a:ea typeface="Calibri"/>
                      </a:endParaRPr>
                    </a:p>
                  </a:txBody>
                  <a:tcPr marL="68580" marR="68580" marT="0" marB="0"/>
                </a:tc>
              </a:tr>
            </a:tbl>
          </a:graphicData>
        </a:graphic>
      </p:graphicFrame>
    </p:spTree>
    <p:extLst>
      <p:ext uri="{BB962C8B-B14F-4D97-AF65-F5344CB8AC3E}">
        <p14:creationId xmlns:p14="http://schemas.microsoft.com/office/powerpoint/2010/main" val="295185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7" name="Content Placeholder 1"/>
          <p:cNvSpPr>
            <a:spLocks noGrp="1"/>
          </p:cNvSpPr>
          <p:nvPr>
            <p:ph sz="half" idx="1"/>
          </p:nvPr>
        </p:nvSpPr>
        <p:spPr>
          <a:xfrm>
            <a:off x="457200" y="1600200"/>
            <a:ext cx="4038600" cy="4525963"/>
          </a:xfrm>
        </p:spPr>
        <p:txBody>
          <a:bodyPr/>
          <a:lstStyle/>
          <a:p>
            <a:pPr indent="-365760">
              <a:lnSpc>
                <a:spcPct val="120000"/>
              </a:lnSpc>
              <a:spcBef>
                <a:spcPts val="0"/>
              </a:spcBef>
            </a:pPr>
            <a:r>
              <a:rPr lang="en-US" dirty="0"/>
              <a:t>After completing this session, you will be able to:</a:t>
            </a:r>
          </a:p>
          <a:p>
            <a:pPr lvl="1" indent="-365760">
              <a:lnSpc>
                <a:spcPct val="120000"/>
              </a:lnSpc>
              <a:spcBef>
                <a:spcPts val="0"/>
              </a:spcBef>
            </a:pPr>
            <a:r>
              <a:rPr lang="en-US" dirty="0" smtClean="0"/>
              <a:t>Define the basic concepts of pointer </a:t>
            </a:r>
            <a:endParaRPr lang="en-US" dirty="0"/>
          </a:p>
          <a:p>
            <a:pPr lvl="1" indent="-365760">
              <a:lnSpc>
                <a:spcPct val="120000"/>
              </a:lnSpc>
              <a:spcBef>
                <a:spcPts val="0"/>
              </a:spcBef>
            </a:pPr>
            <a:r>
              <a:rPr lang="en-US" dirty="0" smtClean="0"/>
              <a:t>Define the </a:t>
            </a:r>
            <a:r>
              <a:rPr lang="en-US" dirty="0"/>
              <a:t>concept of </a:t>
            </a:r>
            <a:r>
              <a:rPr lang="en-US" dirty="0" smtClean="0"/>
              <a:t>file</a:t>
            </a:r>
          </a:p>
          <a:p>
            <a:pPr lvl="1" indent="-365760">
              <a:lnSpc>
                <a:spcPct val="120000"/>
              </a:lnSpc>
              <a:spcBef>
                <a:spcPts val="0"/>
              </a:spcBef>
            </a:pPr>
            <a:r>
              <a:rPr lang="en-US" dirty="0" smtClean="0"/>
              <a:t>Define the types of file</a:t>
            </a:r>
          </a:p>
          <a:p>
            <a:pPr lvl="1" indent="-365760">
              <a:lnSpc>
                <a:spcPct val="120000"/>
              </a:lnSpc>
              <a:spcBef>
                <a:spcPts val="0"/>
              </a:spcBef>
            </a:pPr>
            <a:r>
              <a:rPr lang="en-US" dirty="0" smtClean="0"/>
              <a:t>List the </a:t>
            </a:r>
            <a:r>
              <a:rPr lang="en-US" dirty="0"/>
              <a:t>basic file </a:t>
            </a:r>
            <a:r>
              <a:rPr lang="en-US" dirty="0" smtClean="0"/>
              <a:t>operations</a:t>
            </a:r>
          </a:p>
          <a:p>
            <a:pPr lvl="1" indent="-365760">
              <a:lnSpc>
                <a:spcPct val="120000"/>
              </a:lnSpc>
              <a:spcBef>
                <a:spcPts val="0"/>
              </a:spcBef>
            </a:pPr>
            <a:r>
              <a:rPr lang="en-US" dirty="0" smtClean="0"/>
              <a:t>List the </a:t>
            </a:r>
            <a:r>
              <a:rPr lang="en-US" dirty="0"/>
              <a:t>formatted, unformatted, and block file I/O </a:t>
            </a:r>
            <a:r>
              <a:rPr lang="en-US" dirty="0" smtClean="0"/>
              <a:t>operations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133600"/>
            <a:ext cx="3069067" cy="3124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 calcmode="lin" valueType="num">
                                      <p:cBhvr additive="base">
                                        <p:cTn id="10"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2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20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20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 calcmode="lin" valueType="num">
                                      <p:cBhvr additive="base">
                                        <p:cTn id="30" dur="20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12000"/>
                            </p:stCondLst>
                            <p:childTnLst>
                              <p:par>
                                <p:cTn id="33" presetID="2" presetClass="entr" presetSubtype="8" fill="hold" grpId="0" nodeType="after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20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p:txBody>
          <a:bodyPr/>
          <a:lstStyle/>
          <a:p>
            <a:r>
              <a:rPr lang="en-US" dirty="0">
                <a:solidFill>
                  <a:schemeClr val="bg1"/>
                </a:solidFill>
              </a:rPr>
              <a:t>What is a Pointer? </a:t>
            </a:r>
          </a:p>
        </p:txBody>
      </p:sp>
      <p:sp>
        <p:nvSpPr>
          <p:cNvPr id="6" name="Content Placeholder 1"/>
          <p:cNvSpPr>
            <a:spLocks noGrp="1"/>
          </p:cNvSpPr>
          <p:nvPr>
            <p:ph idx="1"/>
          </p:nvPr>
        </p:nvSpPr>
        <p:spPr>
          <a:xfrm>
            <a:off x="381000" y="1870075"/>
            <a:ext cx="8439472" cy="3766021"/>
          </a:xfrm>
        </p:spPr>
        <p:txBody>
          <a:bodyPr/>
          <a:lstStyle/>
          <a:p>
            <a:r>
              <a:rPr lang="en-US" dirty="0" smtClean="0"/>
              <a:t>Pointer is a variable which contains the address in the memory of another variable.   We can have a pointer to any variable type. </a:t>
            </a:r>
          </a:p>
          <a:p>
            <a:r>
              <a:rPr lang="en-US" dirty="0" smtClean="0"/>
              <a:t>The operator “&amp;” gives the ''address of a variable‘’. </a:t>
            </a:r>
          </a:p>
          <a:p>
            <a:r>
              <a:rPr lang="en-US" dirty="0" smtClean="0"/>
              <a:t>The operator “*” gives the ''contents of an object pointed to by a pointer‘’. </a:t>
            </a:r>
          </a:p>
          <a:p>
            <a:r>
              <a:rPr lang="en-US" dirty="0" smtClean="0"/>
              <a:t>To declare a pointer to a variable type: </a:t>
            </a:r>
          </a:p>
          <a:p>
            <a:pPr lvl="1"/>
            <a:r>
              <a:rPr lang="en-US" dirty="0" smtClean="0"/>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*pointer; </a:t>
            </a:r>
          </a:p>
          <a:p>
            <a:endParaRPr lang="en-US" dirty="0"/>
          </a:p>
        </p:txBody>
      </p:sp>
      <p:sp>
        <p:nvSpPr>
          <p:cNvPr id="7" name="TextBox 6"/>
          <p:cNvSpPr txBox="1"/>
          <p:nvPr/>
        </p:nvSpPr>
        <p:spPr>
          <a:xfrm>
            <a:off x="381000" y="1295400"/>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The characteristics of a pointer are as follows:</a:t>
            </a:r>
            <a:endParaRPr lang="en-US" dirty="0"/>
          </a:p>
        </p:txBody>
      </p:sp>
    </p:spTree>
    <p:extLst>
      <p:ext uri="{BB962C8B-B14F-4D97-AF65-F5344CB8AC3E}">
        <p14:creationId xmlns:p14="http://schemas.microsoft.com/office/powerpoint/2010/main" val="399738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2000"/>
                                        <p:tgtEl>
                                          <p:spTgt spid="6">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2000"/>
                                        <p:tgtEl>
                                          <p:spTgt spid="6">
                                            <p:txEl>
                                              <p:pRg st="2" end="2"/>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2000"/>
                                        <p:tgtEl>
                                          <p:spTgt spid="6">
                                            <p:txEl>
                                              <p:pRg st="3" end="3"/>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a:solidFill>
                  <a:schemeClr val="bg1"/>
                </a:solidFill>
              </a:rPr>
              <a:t>Pointer (Contd.)</a:t>
            </a:r>
          </a:p>
        </p:txBody>
      </p:sp>
      <p:graphicFrame>
        <p:nvGraphicFramePr>
          <p:cNvPr id="9" name="Content Placeholder 8"/>
          <p:cNvGraphicFramePr>
            <a:graphicFrameLocks noGrp="1"/>
          </p:cNvGraphicFramePr>
          <p:nvPr>
            <p:ph sz="half" idx="4294967295"/>
            <p:extLst>
              <p:ext uri="{D42A27DB-BD31-4B8C-83A1-F6EECF244321}">
                <p14:modId xmlns:p14="http://schemas.microsoft.com/office/powerpoint/2010/main" val="2152206261"/>
              </p:ext>
            </p:extLst>
          </p:nvPr>
        </p:nvGraphicFramePr>
        <p:xfrm>
          <a:off x="381000" y="1219200"/>
          <a:ext cx="4499992" cy="500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9024" y="2053751"/>
            <a:ext cx="3528392" cy="1647825"/>
          </a:xfrm>
          <a:prstGeom prst="rect">
            <a:avLst/>
          </a:prstGeom>
        </p:spPr>
      </p:pic>
    </p:spTree>
    <p:extLst>
      <p:ext uri="{BB962C8B-B14F-4D97-AF65-F5344CB8AC3E}">
        <p14:creationId xmlns:p14="http://schemas.microsoft.com/office/powerpoint/2010/main" val="330675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lstStyle/>
          <a:p>
            <a:r>
              <a:rPr lang="en-US" dirty="0">
                <a:solidFill>
                  <a:schemeClr val="bg1"/>
                </a:solidFill>
              </a:rPr>
              <a:t>Pointer Declaration</a:t>
            </a:r>
          </a:p>
        </p:txBody>
      </p:sp>
      <p:sp>
        <p:nvSpPr>
          <p:cNvPr id="6" name="Content Placeholder 1"/>
          <p:cNvSpPr>
            <a:spLocks noGrp="1"/>
          </p:cNvSpPr>
          <p:nvPr>
            <p:ph idx="1"/>
          </p:nvPr>
        </p:nvSpPr>
        <p:spPr>
          <a:xfrm>
            <a:off x="381000" y="1143000"/>
            <a:ext cx="8686800" cy="4389456"/>
          </a:xfrm>
        </p:spPr>
        <p:txBody>
          <a:bodyPr/>
          <a:lstStyle/>
          <a:p>
            <a:pPr marL="0" indent="-365760">
              <a:spcBef>
                <a:spcPts val="0"/>
              </a:spcBef>
              <a:buNone/>
            </a:pPr>
            <a:endParaRPr lang="en-US" b="1" dirty="0" smtClean="0">
              <a:latin typeface="Courier" pitchFamily="49" charset="0"/>
            </a:endParaRPr>
          </a:p>
          <a:p>
            <a:pPr marL="0" indent="-365760">
              <a:spcBef>
                <a:spcPts val="0"/>
              </a:spcBef>
              <a:buNone/>
            </a:pPr>
            <a:endParaRPr lang="en-US" b="1" dirty="0" smtClean="0">
              <a:latin typeface="Courier" pitchFamily="49" charset="0"/>
            </a:endParaRPr>
          </a:p>
          <a:p>
            <a:pPr marL="631825" lvl="1">
              <a:spcBef>
                <a:spcPts val="0"/>
              </a:spcBef>
            </a:pPr>
            <a:r>
              <a:rPr lang="en-US" dirty="0" err="1" smtClean="0">
                <a:latin typeface="Courier" pitchFamily="49" charset="0"/>
              </a:rPr>
              <a:t>int</a:t>
            </a:r>
            <a:r>
              <a:rPr lang="en-US" dirty="0" smtClean="0">
                <a:latin typeface="Courier" pitchFamily="49" charset="0"/>
              </a:rPr>
              <a:t> x, *</a:t>
            </a:r>
            <a:r>
              <a:rPr lang="en-US" dirty="0" err="1" smtClean="0">
                <a:latin typeface="Courier" pitchFamily="49" charset="0"/>
              </a:rPr>
              <a:t>px</a:t>
            </a:r>
            <a:r>
              <a:rPr lang="en-US" dirty="0" smtClean="0">
                <a:latin typeface="Courier" pitchFamily="49" charset="0"/>
              </a:rPr>
              <a:t>;</a:t>
            </a:r>
          </a:p>
          <a:p>
            <a:pPr marL="631825" lvl="1">
              <a:spcBef>
                <a:spcPts val="0"/>
              </a:spcBef>
            </a:pPr>
            <a:r>
              <a:rPr lang="en-US" dirty="0" err="1" smtClean="0">
                <a:latin typeface="Courier" pitchFamily="49" charset="0"/>
              </a:rPr>
              <a:t>px</a:t>
            </a:r>
            <a:r>
              <a:rPr lang="en-US" dirty="0" smtClean="0">
                <a:latin typeface="Courier" pitchFamily="49" charset="0"/>
              </a:rPr>
              <a:t> = &amp;x;</a:t>
            </a:r>
          </a:p>
          <a:p>
            <a:pPr marL="631825" lvl="1">
              <a:spcBef>
                <a:spcPts val="0"/>
              </a:spcBef>
            </a:pPr>
            <a:r>
              <a:rPr lang="en-US" dirty="0" smtClean="0">
                <a:latin typeface="Courier" pitchFamily="49" charset="0"/>
              </a:rPr>
              <a:t>x = 5;</a:t>
            </a:r>
          </a:p>
          <a:p>
            <a:pPr marL="747713" lvl="1" indent="-401638">
              <a:spcBef>
                <a:spcPts val="0"/>
              </a:spcBef>
            </a:pPr>
            <a:endParaRPr lang="en-US" dirty="0" smtClean="0">
              <a:latin typeface="Courier" pitchFamily="49" charset="0"/>
            </a:endParaRPr>
          </a:p>
          <a:p>
            <a:pPr marL="747713" lvl="1" indent="-401638">
              <a:spcBef>
                <a:spcPts val="0"/>
              </a:spcBef>
            </a:pPr>
            <a:endParaRPr lang="en-US" dirty="0" smtClean="0">
              <a:latin typeface="Courier" pitchFamily="49" charset="0"/>
            </a:endParaRPr>
          </a:p>
          <a:p>
            <a:pPr marL="0" indent="-365760">
              <a:spcBef>
                <a:spcPts val="0"/>
              </a:spcBef>
              <a:buNone/>
            </a:pPr>
            <a:endParaRPr lang="en-US" b="1" dirty="0" smtClean="0">
              <a:latin typeface="Courier" pitchFamily="49" charset="0"/>
            </a:endParaRPr>
          </a:p>
          <a:p>
            <a:pPr marL="0" indent="-365760">
              <a:spcBef>
                <a:spcPts val="0"/>
              </a:spcBef>
            </a:pPr>
            <a:endParaRPr lang="en-US" b="1" dirty="0" smtClean="0">
              <a:latin typeface="Courier" pitchFamily="49" charset="0"/>
            </a:endParaRPr>
          </a:p>
          <a:p>
            <a:pPr lvl="1" indent="-365760">
              <a:spcBef>
                <a:spcPts val="0"/>
              </a:spcBef>
            </a:pPr>
            <a:r>
              <a:rPr lang="en-US" dirty="0" err="1" smtClean="0">
                <a:latin typeface="Courier" pitchFamily="49" charset="0"/>
              </a:rPr>
              <a:t>printf</a:t>
            </a:r>
            <a:r>
              <a:rPr lang="en-US" dirty="0">
                <a:latin typeface="Courier" pitchFamily="49" charset="0"/>
              </a:rPr>
              <a:t>(“ x = %d “ , x); /*prints 5*/</a:t>
            </a:r>
          </a:p>
          <a:p>
            <a:pPr lvl="1" indent="-365760">
              <a:spcBef>
                <a:spcPts val="0"/>
              </a:spcBef>
            </a:pPr>
            <a:r>
              <a:rPr lang="en-US" dirty="0" err="1">
                <a:latin typeface="Courier" pitchFamily="49" charset="0"/>
              </a:rPr>
              <a:t>printf</a:t>
            </a:r>
            <a:r>
              <a:rPr lang="en-US" dirty="0">
                <a:latin typeface="Courier" pitchFamily="49" charset="0"/>
              </a:rPr>
              <a:t>(”address of x = %d “ , &amp;x); /*prints </a:t>
            </a:r>
            <a:r>
              <a:rPr lang="en-US" dirty="0" smtClean="0">
                <a:latin typeface="Courier" pitchFamily="49" charset="0"/>
              </a:rPr>
              <a:t>1000 (Address of x) */</a:t>
            </a:r>
            <a:endParaRPr lang="en-US" dirty="0">
              <a:latin typeface="Courier" pitchFamily="49" charset="0"/>
            </a:endParaRPr>
          </a:p>
          <a:p>
            <a:pPr lvl="1" indent="-365760">
              <a:spcBef>
                <a:spcPts val="0"/>
              </a:spcBef>
            </a:pPr>
            <a:r>
              <a:rPr lang="en-US" dirty="0" err="1">
                <a:latin typeface="Courier" pitchFamily="49" charset="0"/>
              </a:rPr>
              <a:t>printf</a:t>
            </a:r>
            <a:r>
              <a:rPr lang="en-US" dirty="0">
                <a:latin typeface="Courier" pitchFamily="49" charset="0"/>
              </a:rPr>
              <a:t>(“address pointed by pointer = %u”, </a:t>
            </a:r>
            <a:r>
              <a:rPr lang="en-US" dirty="0" err="1">
                <a:latin typeface="Courier" pitchFamily="49" charset="0"/>
              </a:rPr>
              <a:t>px</a:t>
            </a:r>
            <a:r>
              <a:rPr lang="en-US" dirty="0">
                <a:latin typeface="Courier" pitchFamily="49" charset="0"/>
              </a:rPr>
              <a:t>); /*prints 1000*/</a:t>
            </a:r>
          </a:p>
          <a:p>
            <a:pPr lvl="1" indent="-365760">
              <a:spcBef>
                <a:spcPts val="0"/>
              </a:spcBef>
            </a:pPr>
            <a:r>
              <a:rPr lang="en-US" dirty="0" err="1">
                <a:latin typeface="Courier" pitchFamily="49" charset="0"/>
              </a:rPr>
              <a:t>printf</a:t>
            </a:r>
            <a:r>
              <a:rPr lang="en-US" dirty="0">
                <a:latin typeface="Courier" pitchFamily="49" charset="0"/>
              </a:rPr>
              <a:t>(“address of the pointer = %u”, &amp;</a:t>
            </a:r>
            <a:r>
              <a:rPr lang="en-US" dirty="0" err="1">
                <a:latin typeface="Courier" pitchFamily="49" charset="0"/>
              </a:rPr>
              <a:t>px</a:t>
            </a:r>
            <a:r>
              <a:rPr lang="en-US" dirty="0">
                <a:latin typeface="Courier" pitchFamily="49" charset="0"/>
              </a:rPr>
              <a:t>); /*prints 3000*/</a:t>
            </a:r>
          </a:p>
          <a:p>
            <a:pPr lvl="1" indent="-365760">
              <a:spcBef>
                <a:spcPts val="0"/>
              </a:spcBef>
            </a:pPr>
            <a:r>
              <a:rPr lang="en-US" dirty="0" err="1">
                <a:latin typeface="Courier" pitchFamily="49" charset="0"/>
              </a:rPr>
              <a:t>printf</a:t>
            </a:r>
            <a:r>
              <a:rPr lang="en-US" dirty="0">
                <a:latin typeface="Courier" pitchFamily="49" charset="0"/>
              </a:rPr>
              <a:t>(“content pointed by pointer = %d”, *</a:t>
            </a:r>
            <a:r>
              <a:rPr lang="en-US" dirty="0" err="1">
                <a:latin typeface="Courier" pitchFamily="49" charset="0"/>
              </a:rPr>
              <a:t>px</a:t>
            </a:r>
            <a:r>
              <a:rPr lang="en-US" dirty="0">
                <a:latin typeface="Courier" pitchFamily="49" charset="0"/>
              </a:rPr>
              <a:t> </a:t>
            </a:r>
          </a:p>
        </p:txBody>
      </p:sp>
      <p:sp>
        <p:nvSpPr>
          <p:cNvPr id="7" name="TextBox 6"/>
          <p:cNvSpPr txBox="1"/>
          <p:nvPr/>
        </p:nvSpPr>
        <p:spPr>
          <a:xfrm>
            <a:off x="428596" y="1190576"/>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Example of a pointer declaration:</a:t>
            </a:r>
            <a:endParaRPr lang="en-US" dirty="0"/>
          </a:p>
        </p:txBody>
      </p:sp>
      <p:sp>
        <p:nvSpPr>
          <p:cNvPr id="8" name="TextBox 7"/>
          <p:cNvSpPr txBox="1"/>
          <p:nvPr/>
        </p:nvSpPr>
        <p:spPr>
          <a:xfrm>
            <a:off x="428596" y="3014638"/>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Check the output:</a:t>
            </a:r>
            <a:endParaRPr lang="en-US" dirty="0"/>
          </a:p>
        </p:txBody>
      </p:sp>
    </p:spTree>
    <p:extLst>
      <p:ext uri="{BB962C8B-B14F-4D97-AF65-F5344CB8AC3E}">
        <p14:creationId xmlns:p14="http://schemas.microsoft.com/office/powerpoint/2010/main" val="6164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2000"/>
                                        <p:tgtEl>
                                          <p:spTgt spid="6">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2000"/>
                                        <p:tgtEl>
                                          <p:spTgt spid="6">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2000"/>
                                        <p:tgtEl>
                                          <p:spTgt spid="6">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2000"/>
                                        <p:tgtEl>
                                          <p:spTgt spid="6">
                                            <p:txEl>
                                              <p:pRg st="9" end="9"/>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fade">
                                      <p:cBhvr>
                                        <p:cTn id="31" dur="2000"/>
                                        <p:tgtEl>
                                          <p:spTgt spid="6">
                                            <p:txEl>
                                              <p:pRg st="10" end="10"/>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animEffect transition="in" filter="fade">
                                      <p:cBhvr>
                                        <p:cTn id="35" dur="2000"/>
                                        <p:tgtEl>
                                          <p:spTgt spid="6">
                                            <p:txEl>
                                              <p:pRg st="11" end="11"/>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2000"/>
                                        <p:tgtEl>
                                          <p:spTgt spid="6">
                                            <p:txEl>
                                              <p:pRg st="12" end="12"/>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Effect transition="in" filter="fade">
                                      <p:cBhvr>
                                        <p:cTn id="43" dur="2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a:xfrm>
            <a:off x="1303020" y="0"/>
            <a:ext cx="7840980" cy="838200"/>
          </a:xfrm>
        </p:spPr>
        <p:txBody>
          <a:bodyPr/>
          <a:lstStyle/>
          <a:p>
            <a:r>
              <a:rPr lang="en-US" dirty="0"/>
              <a:t>File </a:t>
            </a:r>
          </a:p>
        </p:txBody>
      </p:sp>
      <p:pic>
        <p:nvPicPr>
          <p:cNvPr id="9" name="Content Placeholder 4" descr="http://t2.gstatic.com/images?q=tbn:ANd9GcTL1mkdoyuwr_kQ_JSoRzK49ZhvsNdgTBkXnCBFnKi-LZ3XUlKd&amp;t=1"/>
          <p:cNvPicPr>
            <a:picLocks noGrp="1" noChangeAspect="1" noChangeArrowheads="1"/>
          </p:cNvPicPr>
          <p:nvPr>
            <p:ph idx="1"/>
          </p:nvPr>
        </p:nvPicPr>
        <p:blipFill>
          <a:blip r:embed="rId2" cstate="print"/>
          <a:srcRect/>
          <a:stretch>
            <a:fillRect/>
          </a:stretch>
        </p:blipFill>
        <p:spPr bwMode="auto">
          <a:xfrm>
            <a:off x="562472" y="3026440"/>
            <a:ext cx="1143102" cy="2431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Oval Callout 9"/>
          <p:cNvSpPr/>
          <p:nvPr/>
        </p:nvSpPr>
        <p:spPr>
          <a:xfrm>
            <a:off x="1335088" y="2189584"/>
            <a:ext cx="2611760" cy="990600"/>
          </a:xfrm>
          <a:prstGeom prst="wedgeEllipseCallout">
            <a:avLst>
              <a:gd name="adj1" fmla="val -44816"/>
              <a:gd name="adj2" fmla="val 144472"/>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cs typeface="Arial" pitchFamily="34" charset="0"/>
            </a:endParaRPr>
          </a:p>
          <a:p>
            <a:pPr algn="ctr"/>
            <a:r>
              <a:rPr lang="en-US" dirty="0" smtClean="0">
                <a:solidFill>
                  <a:schemeClr val="tx1"/>
                </a:solidFill>
                <a:cs typeface="Arial" pitchFamily="34" charset="0"/>
              </a:rPr>
              <a:t>Do </a:t>
            </a:r>
            <a:r>
              <a:rPr lang="en-US" dirty="0">
                <a:solidFill>
                  <a:schemeClr val="tx1"/>
                </a:solidFill>
                <a:cs typeface="Arial" pitchFamily="34" charset="0"/>
              </a:rPr>
              <a:t>y</a:t>
            </a:r>
            <a:r>
              <a:rPr lang="en-US" dirty="0" smtClean="0">
                <a:solidFill>
                  <a:schemeClr val="tx1"/>
                </a:solidFill>
                <a:cs typeface="Arial" pitchFamily="34" charset="0"/>
              </a:rPr>
              <a:t>ou </a:t>
            </a:r>
            <a:r>
              <a:rPr lang="en-US" dirty="0">
                <a:solidFill>
                  <a:schemeClr val="tx1"/>
                </a:solidFill>
                <a:cs typeface="Arial" pitchFamily="34" charset="0"/>
              </a:rPr>
              <a:t>know what </a:t>
            </a:r>
            <a:r>
              <a:rPr lang="en-US" dirty="0" smtClean="0">
                <a:solidFill>
                  <a:schemeClr val="tx1"/>
                </a:solidFill>
                <a:cs typeface="Arial" pitchFamily="34" charset="0"/>
              </a:rPr>
              <a:t>a File is?  </a:t>
            </a:r>
          </a:p>
          <a:p>
            <a:pPr algn="ctr"/>
            <a:endParaRPr lang="en-US" sz="1400" b="1" dirty="0">
              <a:solidFill>
                <a:schemeClr val="tx1"/>
              </a:solidFill>
              <a:cs typeface="Arial" pitchFamily="34" charset="0"/>
            </a:endParaRPr>
          </a:p>
        </p:txBody>
      </p:sp>
      <p:pic>
        <p:nvPicPr>
          <p:cNvPr id="11" name="Picture 2" descr="D:\Pictures\teaching.jpg"/>
          <p:cNvPicPr>
            <a:picLocks noChangeAspect="1" noChangeArrowheads="1"/>
          </p:cNvPicPr>
          <p:nvPr/>
        </p:nvPicPr>
        <p:blipFill rotWithShape="1">
          <a:blip r:embed="rId3">
            <a:extLst>
              <a:ext uri="{28A0092B-C50C-407E-A947-70E740481C1C}">
                <a14:useLocalDpi xmlns:a14="http://schemas.microsoft.com/office/drawing/2010/main" val="0"/>
              </a:ext>
            </a:extLst>
          </a:blip>
          <a:srcRect l="19075" r="16754"/>
          <a:stretch/>
        </p:blipFill>
        <p:spPr bwMode="auto">
          <a:xfrm>
            <a:off x="4514528" y="3036168"/>
            <a:ext cx="1662545" cy="25908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5699770" y="1524000"/>
            <a:ext cx="3215630" cy="2257400"/>
          </a:xfrm>
          <a:prstGeom prst="wedgeEllipseCallout">
            <a:avLst>
              <a:gd name="adj1" fmla="val -52926"/>
              <a:gd name="adj2" fmla="val 7047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cs typeface="Arial" pitchFamily="34" charset="0"/>
            </a:endParaRPr>
          </a:p>
          <a:p>
            <a:pPr algn="ctr"/>
            <a:r>
              <a:rPr lang="en-US" dirty="0" smtClean="0">
                <a:solidFill>
                  <a:schemeClr val="tx1"/>
                </a:solidFill>
                <a:cs typeface="Arial" pitchFamily="34" charset="0"/>
              </a:rPr>
              <a:t>A  </a:t>
            </a:r>
            <a:r>
              <a:rPr lang="en-US" dirty="0">
                <a:solidFill>
                  <a:schemeClr val="tx1"/>
                </a:solidFill>
                <a:cs typeface="Arial" pitchFamily="34" charset="0"/>
              </a:rPr>
              <a:t>file is a collection of bytes stored on a secondary storage device, which is generally a </a:t>
            </a:r>
            <a:r>
              <a:rPr lang="en-US" dirty="0" smtClean="0">
                <a:solidFill>
                  <a:schemeClr val="tx1"/>
                </a:solidFill>
                <a:cs typeface="Arial" pitchFamily="34" charset="0"/>
              </a:rPr>
              <a:t>disk of some kind.</a:t>
            </a:r>
            <a:endParaRPr lang="en-US" dirty="0">
              <a:solidFill>
                <a:schemeClr val="tx1"/>
              </a:solidFill>
              <a:cs typeface="Arial" pitchFamily="34" charset="0"/>
            </a:endParaRPr>
          </a:p>
        </p:txBody>
      </p:sp>
    </p:spTree>
    <p:extLst>
      <p:ext uri="{BB962C8B-B14F-4D97-AF65-F5344CB8AC3E}">
        <p14:creationId xmlns:p14="http://schemas.microsoft.com/office/powerpoint/2010/main" val="190550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dirty="0"/>
              <a:t>Need for Files </a:t>
            </a:r>
          </a:p>
        </p:txBody>
      </p:sp>
      <p:graphicFrame>
        <p:nvGraphicFramePr>
          <p:cNvPr id="11" name="Diagram 10"/>
          <p:cNvGraphicFramePr/>
          <p:nvPr>
            <p:extLst>
              <p:ext uri="{D42A27DB-BD31-4B8C-83A1-F6EECF244321}">
                <p14:modId xmlns:p14="http://schemas.microsoft.com/office/powerpoint/2010/main" val="3286840220"/>
              </p:ext>
            </p:extLst>
          </p:nvPr>
        </p:nvGraphicFramePr>
        <p:xfrm>
          <a:off x="107504" y="1295400"/>
          <a:ext cx="8822214"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82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graphicEl>
                                              <a:dgm id="{1BD6F0C3-A96D-4DE7-BBB5-1E31526BE611}"/>
                                            </p:graphicEl>
                                          </p:spTgt>
                                        </p:tgtEl>
                                        <p:attrNameLst>
                                          <p:attrName>style.visibility</p:attrName>
                                        </p:attrNameLst>
                                      </p:cBhvr>
                                      <p:to>
                                        <p:strVal val="visible"/>
                                      </p:to>
                                    </p:set>
                                    <p:animEffect transition="in" filter="fade">
                                      <p:cBhvr>
                                        <p:cTn id="7" dur="2000"/>
                                        <p:tgtEl>
                                          <p:spTgt spid="11">
                                            <p:graphicEl>
                                              <a:dgm id="{1BD6F0C3-A96D-4DE7-BBB5-1E31526BE611}"/>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1">
                                            <p:graphicEl>
                                              <a:dgm id="{E4FD7733-D4C2-470E-9EA8-CBE437D40B49}"/>
                                            </p:graphicEl>
                                          </p:spTgt>
                                        </p:tgtEl>
                                        <p:attrNameLst>
                                          <p:attrName>style.visibility</p:attrName>
                                        </p:attrNameLst>
                                      </p:cBhvr>
                                      <p:to>
                                        <p:strVal val="visible"/>
                                      </p:to>
                                    </p:set>
                                    <p:animEffect transition="in" filter="fade">
                                      <p:cBhvr>
                                        <p:cTn id="11" dur="2000"/>
                                        <p:tgtEl>
                                          <p:spTgt spid="11">
                                            <p:graphicEl>
                                              <a:dgm id="{E4FD7733-D4C2-470E-9EA8-CBE437D40B49}"/>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graphicEl>
                                              <a:dgm id="{038E30BE-05CC-4CFF-8ACB-3DC33C81CF2E}"/>
                                            </p:graphicEl>
                                          </p:spTgt>
                                        </p:tgtEl>
                                        <p:attrNameLst>
                                          <p:attrName>style.visibility</p:attrName>
                                        </p:attrNameLst>
                                      </p:cBhvr>
                                      <p:to>
                                        <p:strVal val="visible"/>
                                      </p:to>
                                    </p:set>
                                    <p:animEffect transition="in" filter="fade">
                                      <p:cBhvr>
                                        <p:cTn id="15" dur="2000"/>
                                        <p:tgtEl>
                                          <p:spTgt spid="11">
                                            <p:graphicEl>
                                              <a:dgm id="{038E30BE-05CC-4CFF-8ACB-3DC33C81CF2E}"/>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1">
                                            <p:graphicEl>
                                              <a:dgm id="{4B40559C-4C35-4E0C-8569-FDECB7045357}"/>
                                            </p:graphicEl>
                                          </p:spTgt>
                                        </p:tgtEl>
                                        <p:attrNameLst>
                                          <p:attrName>style.visibility</p:attrName>
                                        </p:attrNameLst>
                                      </p:cBhvr>
                                      <p:to>
                                        <p:strVal val="visible"/>
                                      </p:to>
                                    </p:set>
                                    <p:animEffect transition="in" filter="fade">
                                      <p:cBhvr>
                                        <p:cTn id="19" dur="2000"/>
                                        <p:tgtEl>
                                          <p:spTgt spid="11">
                                            <p:graphicEl>
                                              <a:dgm id="{4B40559C-4C35-4E0C-8569-FDECB7045357}"/>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1">
                                            <p:graphicEl>
                                              <a:dgm id="{6F738F64-7B66-42F4-AD30-468DC48E3FA0}"/>
                                            </p:graphicEl>
                                          </p:spTgt>
                                        </p:tgtEl>
                                        <p:attrNameLst>
                                          <p:attrName>style.visibility</p:attrName>
                                        </p:attrNameLst>
                                      </p:cBhvr>
                                      <p:to>
                                        <p:strVal val="visible"/>
                                      </p:to>
                                    </p:set>
                                    <p:animEffect transition="in" filter="fade">
                                      <p:cBhvr>
                                        <p:cTn id="23" dur="2000"/>
                                        <p:tgtEl>
                                          <p:spTgt spid="11">
                                            <p:graphicEl>
                                              <a:dgm id="{6F738F64-7B66-42F4-AD30-468DC48E3FA0}"/>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1">
                                            <p:graphicEl>
                                              <a:dgm id="{FFC51BD6-ECC3-495F-BA17-F8664FEA1CE7}"/>
                                            </p:graphicEl>
                                          </p:spTgt>
                                        </p:tgtEl>
                                        <p:attrNameLst>
                                          <p:attrName>style.visibility</p:attrName>
                                        </p:attrNameLst>
                                      </p:cBhvr>
                                      <p:to>
                                        <p:strVal val="visible"/>
                                      </p:to>
                                    </p:set>
                                    <p:animEffect transition="in" filter="fade">
                                      <p:cBhvr>
                                        <p:cTn id="27" dur="2000"/>
                                        <p:tgtEl>
                                          <p:spTgt spid="11">
                                            <p:graphicEl>
                                              <a:dgm id="{FFC51BD6-ECC3-495F-BA17-F8664FEA1C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theme/theme1.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47C7384-B31E-4F9E-BFE8-E6CF24BC4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schemas.openxmlformats.org/package/2006/metadata/core-properties"/>
    <ds:schemaRef ds:uri="http://schemas.microsoft.com/office/infopath/2007/PartnerControl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Theme_3</Template>
  <TotalTime>6146</TotalTime>
  <Words>2126</Words>
  <Application>Microsoft Office PowerPoint</Application>
  <PresentationFormat>On-screen Show (4:3)</PresentationFormat>
  <Paragraphs>432</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1_Theme_3</vt:lpstr>
      <vt:lpstr>PowerPoint Presentation</vt:lpstr>
      <vt:lpstr>Icons Used</vt:lpstr>
      <vt:lpstr>Overview</vt:lpstr>
      <vt:lpstr>Objectives</vt:lpstr>
      <vt:lpstr>What is a Pointer? </vt:lpstr>
      <vt:lpstr>Pointer (Contd.)</vt:lpstr>
      <vt:lpstr>Pointer Declaration</vt:lpstr>
      <vt:lpstr>File </vt:lpstr>
      <vt:lpstr>Need for Files </vt:lpstr>
      <vt:lpstr>Introduction to Files</vt:lpstr>
      <vt:lpstr>Introduction to Files (Contd.)</vt:lpstr>
      <vt:lpstr>File Operations</vt:lpstr>
      <vt:lpstr>Pseudo Code for File Handling </vt:lpstr>
      <vt:lpstr>File Operation Modes</vt:lpstr>
      <vt:lpstr>File Operation Modes (Contd.)</vt:lpstr>
      <vt:lpstr>File Operations in C</vt:lpstr>
      <vt:lpstr>Character I/O (Contd.)</vt:lpstr>
      <vt:lpstr>String  I/O (Contd.)</vt:lpstr>
      <vt:lpstr>Integer  I/O</vt:lpstr>
      <vt:lpstr>Formatted I/O</vt:lpstr>
      <vt:lpstr>Programming Fundamentals</vt:lpstr>
      <vt:lpstr>Lend a Hand </vt:lpstr>
      <vt:lpstr>Lend a Hand</vt:lpstr>
      <vt:lpstr>Lend a Hand</vt:lpstr>
      <vt:lpstr>Lend a Hand: Character I/O </vt:lpstr>
      <vt:lpstr>Lend a Hand (Contd.)</vt:lpstr>
      <vt:lpstr>Lend a Hand (Contd.)</vt:lpstr>
      <vt:lpstr>Lend a Hand: String I/O </vt:lpstr>
      <vt:lpstr>Lend a Hand: Formatted I/O </vt:lpstr>
      <vt:lpstr>Lend a Hand: Formatted I/O (Contd.)</vt:lpstr>
      <vt:lpstr>Lend a Hand : Formatted I/O (Contd.)</vt:lpstr>
      <vt:lpstr>Lend a Hand</vt:lpstr>
      <vt:lpstr>Questions</vt:lpstr>
      <vt:lpstr>Test Your Understanding</vt:lpstr>
      <vt:lpstr>Keywords</vt:lpstr>
      <vt:lpstr>Summary</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386</cp:revision>
  <dcterms:created xsi:type="dcterms:W3CDTF">2011-06-15T11:24:59Z</dcterms:created>
  <dcterms:modified xsi:type="dcterms:W3CDTF">2013-05-17T07:10:00Z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