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46"/>
  </p:notesMasterIdLst>
  <p:handoutMasterIdLst>
    <p:handoutMasterId r:id="rId47"/>
  </p:handoutMasterIdLst>
  <p:sldIdLst>
    <p:sldId id="359" r:id="rId5"/>
    <p:sldId id="267" r:id="rId6"/>
    <p:sldId id="360" r:id="rId7"/>
    <p:sldId id="270" r:id="rId8"/>
    <p:sldId id="427" r:id="rId9"/>
    <p:sldId id="396" r:id="rId10"/>
    <p:sldId id="397" r:id="rId11"/>
    <p:sldId id="426" r:id="rId12"/>
    <p:sldId id="428" r:id="rId13"/>
    <p:sldId id="398" r:id="rId14"/>
    <p:sldId id="403" r:id="rId15"/>
    <p:sldId id="430" r:id="rId16"/>
    <p:sldId id="431" r:id="rId17"/>
    <p:sldId id="404" r:id="rId18"/>
    <p:sldId id="401" r:id="rId19"/>
    <p:sldId id="405" r:id="rId20"/>
    <p:sldId id="432" r:id="rId21"/>
    <p:sldId id="406" r:id="rId22"/>
    <p:sldId id="433" r:id="rId23"/>
    <p:sldId id="402" r:id="rId24"/>
    <p:sldId id="407" r:id="rId25"/>
    <p:sldId id="434" r:id="rId26"/>
    <p:sldId id="408" r:id="rId27"/>
    <p:sldId id="435" r:id="rId28"/>
    <p:sldId id="400" r:id="rId29"/>
    <p:sldId id="409" r:id="rId30"/>
    <p:sldId id="410" r:id="rId31"/>
    <p:sldId id="411" r:id="rId32"/>
    <p:sldId id="420" r:id="rId33"/>
    <p:sldId id="412" r:id="rId34"/>
    <p:sldId id="413" r:id="rId35"/>
    <p:sldId id="414" r:id="rId36"/>
    <p:sldId id="415" r:id="rId37"/>
    <p:sldId id="416" r:id="rId38"/>
    <p:sldId id="417" r:id="rId39"/>
    <p:sldId id="419" r:id="rId40"/>
    <p:sldId id="418" r:id="rId41"/>
    <p:sldId id="421" r:id="rId42"/>
    <p:sldId id="422" r:id="rId43"/>
    <p:sldId id="423" r:id="rId44"/>
    <p:sldId id="395" r:id="rId45"/>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j3Vkv4sGUSKSPBATBiMRAA==" hashData="tjcrWgo5NZb54xLVtidHv2WPd64="/>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3800"/>
    <a:srgbClr val="CC3300"/>
    <a:srgbClr val="FFCCCC"/>
    <a:srgbClr val="FFFF99"/>
    <a:srgbClr val="A3E0FF"/>
    <a:srgbClr val="FDFDE3"/>
    <a:srgbClr val="66CCFF"/>
    <a:srgbClr val="CCCC00"/>
    <a:srgbClr val="800000"/>
    <a:srgbClr val="6135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66" autoAdjust="0"/>
  </p:normalViewPr>
  <p:slideViewPr>
    <p:cSldViewPr>
      <p:cViewPr>
        <p:scale>
          <a:sx n="60" d="100"/>
          <a:sy n="60" d="100"/>
        </p:scale>
        <p:origin x="-1656"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9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AA241B-BCB2-4C1D-8B0F-3DCB6D4B2292}" type="doc">
      <dgm:prSet loTypeId="urn:microsoft.com/office/officeart/2005/8/layout/orgChart1" loCatId="hierarchy" qsTypeId="urn:microsoft.com/office/officeart/2005/8/quickstyle/3d3" qsCatId="3D" csTypeId="urn:microsoft.com/office/officeart/2005/8/colors/colorful5" csCatId="colorful" phldr="1"/>
      <dgm:spPr/>
      <dgm:t>
        <a:bodyPr/>
        <a:lstStyle/>
        <a:p>
          <a:endParaRPr lang="en-US"/>
        </a:p>
      </dgm:t>
    </dgm:pt>
    <dgm:pt modelId="{B94D2316-6AFA-411D-8A7F-9DBB6C0469EC}">
      <dgm:prSet phldrT="[Text]" custT="1"/>
      <dgm:spPr/>
      <dgm:t>
        <a:bodyPr/>
        <a:lstStyle/>
        <a:p>
          <a:r>
            <a:rPr lang="en-US" sz="1800" b="0" dirty="0" smtClean="0">
              <a:latin typeface="Arial" pitchFamily="34" charset="0"/>
              <a:cs typeface="Arial" pitchFamily="34" charset="0"/>
            </a:rPr>
            <a:t>Events</a:t>
          </a:r>
          <a:endParaRPr lang="en-US" sz="1800" b="0" dirty="0">
            <a:latin typeface="Arial" pitchFamily="34" charset="0"/>
            <a:cs typeface="Arial" pitchFamily="34" charset="0"/>
          </a:endParaRPr>
        </a:p>
      </dgm:t>
    </dgm:pt>
    <dgm:pt modelId="{EE79E1DE-9449-4FDC-8C89-C93270B7C8E4}" type="parTrans" cxnId="{BD322CBE-A220-4436-950D-A6B06AA20606}">
      <dgm:prSet/>
      <dgm:spPr/>
      <dgm:t>
        <a:bodyPr/>
        <a:lstStyle/>
        <a:p>
          <a:endParaRPr lang="en-US" sz="1800" b="0">
            <a:latin typeface="Arial" pitchFamily="34" charset="0"/>
            <a:cs typeface="Arial" pitchFamily="34" charset="0"/>
          </a:endParaRPr>
        </a:p>
      </dgm:t>
    </dgm:pt>
    <dgm:pt modelId="{317FAB46-A781-47AC-8376-CBC0F4FD8A19}" type="sibTrans" cxnId="{BD322CBE-A220-4436-950D-A6B06AA20606}">
      <dgm:prSet/>
      <dgm:spPr/>
      <dgm:t>
        <a:bodyPr/>
        <a:lstStyle/>
        <a:p>
          <a:endParaRPr lang="en-US" sz="1800" b="0">
            <a:latin typeface="Arial" pitchFamily="34" charset="0"/>
            <a:cs typeface="Arial" pitchFamily="34" charset="0"/>
          </a:endParaRPr>
        </a:p>
      </dgm:t>
    </dgm:pt>
    <dgm:pt modelId="{7364A48C-4DC2-40C0-9307-157B5DED3B18}">
      <dgm:prSet phldrT="[Text]" custT="1"/>
      <dgm:spPr>
        <a:solidFill>
          <a:srgbClr val="92D050"/>
        </a:solidFill>
      </dgm:spPr>
      <dgm:t>
        <a:bodyPr/>
        <a:lstStyle/>
        <a:p>
          <a:r>
            <a:rPr lang="en-US" sz="1800" b="0" dirty="0" err="1" smtClean="0">
              <a:latin typeface="Arial" pitchFamily="34" charset="0"/>
              <a:cs typeface="Arial" pitchFamily="34" charset="0"/>
            </a:rPr>
            <a:t>Servlet</a:t>
          </a:r>
          <a:r>
            <a:rPr lang="en-US" sz="1800" b="0" dirty="0" smtClean="0">
              <a:latin typeface="Arial" pitchFamily="34" charset="0"/>
              <a:cs typeface="Arial" pitchFamily="34" charset="0"/>
            </a:rPr>
            <a:t> Context Events </a:t>
          </a:r>
          <a:endParaRPr lang="en-US" sz="1800" b="0" dirty="0">
            <a:latin typeface="Arial" pitchFamily="34" charset="0"/>
            <a:cs typeface="Arial" pitchFamily="34" charset="0"/>
          </a:endParaRPr>
        </a:p>
      </dgm:t>
    </dgm:pt>
    <dgm:pt modelId="{18F72A7B-24A5-4832-AFA6-66D8866B8CA1}" type="parTrans" cxnId="{9075E175-3031-43AD-AF80-4CB230871F39}">
      <dgm:prSet/>
      <dgm:spPr/>
      <dgm:t>
        <a:bodyPr/>
        <a:lstStyle/>
        <a:p>
          <a:endParaRPr lang="en-US" sz="1800" b="0">
            <a:latin typeface="Arial" pitchFamily="34" charset="0"/>
            <a:cs typeface="Arial" pitchFamily="34" charset="0"/>
          </a:endParaRPr>
        </a:p>
      </dgm:t>
    </dgm:pt>
    <dgm:pt modelId="{750FE0D7-2597-42D4-A4D5-2605CA1D71DA}" type="sibTrans" cxnId="{9075E175-3031-43AD-AF80-4CB230871F39}">
      <dgm:prSet/>
      <dgm:spPr/>
      <dgm:t>
        <a:bodyPr/>
        <a:lstStyle/>
        <a:p>
          <a:endParaRPr lang="en-US" sz="1800" b="0">
            <a:latin typeface="Arial" pitchFamily="34" charset="0"/>
            <a:cs typeface="Arial" pitchFamily="34" charset="0"/>
          </a:endParaRPr>
        </a:p>
      </dgm:t>
    </dgm:pt>
    <dgm:pt modelId="{64643AE5-F7B2-4F08-A591-C6B3357EC0AF}">
      <dgm:prSet phldrT="[Text]" custT="1"/>
      <dgm:spPr/>
      <dgm:t>
        <a:bodyPr/>
        <a:lstStyle/>
        <a:p>
          <a:r>
            <a:rPr lang="en-US" sz="1800" b="0" dirty="0" smtClean="0">
              <a:latin typeface="Arial" pitchFamily="34" charset="0"/>
              <a:cs typeface="Arial" pitchFamily="34" charset="0"/>
            </a:rPr>
            <a:t> HTTP Session Events </a:t>
          </a:r>
          <a:endParaRPr lang="en-US" sz="1800" b="0" dirty="0">
            <a:latin typeface="Arial" pitchFamily="34" charset="0"/>
            <a:cs typeface="Arial" pitchFamily="34" charset="0"/>
          </a:endParaRPr>
        </a:p>
      </dgm:t>
    </dgm:pt>
    <dgm:pt modelId="{2DF38FA5-9B45-45F7-B273-C187CA5E1DF2}" type="parTrans" cxnId="{22082BE8-C03C-486A-B831-902D6A3BD2D2}">
      <dgm:prSet/>
      <dgm:spPr/>
      <dgm:t>
        <a:bodyPr/>
        <a:lstStyle/>
        <a:p>
          <a:endParaRPr lang="en-US" sz="1800" b="0">
            <a:latin typeface="Arial" pitchFamily="34" charset="0"/>
            <a:cs typeface="Arial" pitchFamily="34" charset="0"/>
          </a:endParaRPr>
        </a:p>
      </dgm:t>
    </dgm:pt>
    <dgm:pt modelId="{C2664856-78C5-4F17-B271-EA1588B6A82D}" type="sibTrans" cxnId="{22082BE8-C03C-486A-B831-902D6A3BD2D2}">
      <dgm:prSet/>
      <dgm:spPr/>
      <dgm:t>
        <a:bodyPr/>
        <a:lstStyle/>
        <a:p>
          <a:endParaRPr lang="en-US" sz="1800" b="0">
            <a:latin typeface="Arial" pitchFamily="34" charset="0"/>
            <a:cs typeface="Arial" pitchFamily="34" charset="0"/>
          </a:endParaRPr>
        </a:p>
      </dgm:t>
    </dgm:pt>
    <dgm:pt modelId="{E227532D-E92F-4A82-B835-7D6A8EF24901}">
      <dgm:prSet custT="1"/>
      <dgm:spPr>
        <a:solidFill>
          <a:srgbClr val="0070C0"/>
        </a:solidFill>
      </dgm:spPr>
      <dgm:t>
        <a:bodyPr/>
        <a:lstStyle/>
        <a:p>
          <a:r>
            <a:rPr lang="en-US" sz="1800" b="0" dirty="0" err="1" smtClean="0">
              <a:latin typeface="Arial" pitchFamily="34" charset="0"/>
              <a:cs typeface="Arial" pitchFamily="34" charset="0"/>
            </a:rPr>
            <a:t>Servlet</a:t>
          </a:r>
          <a:r>
            <a:rPr lang="en-US" sz="1800" b="0" dirty="0" smtClean="0">
              <a:latin typeface="Arial" pitchFamily="34" charset="0"/>
              <a:cs typeface="Arial" pitchFamily="34" charset="0"/>
            </a:rPr>
            <a:t> Request Events </a:t>
          </a:r>
          <a:endParaRPr lang="en-US" sz="1800" b="0" dirty="0">
            <a:latin typeface="Arial" pitchFamily="34" charset="0"/>
            <a:cs typeface="Arial" pitchFamily="34" charset="0"/>
          </a:endParaRPr>
        </a:p>
      </dgm:t>
    </dgm:pt>
    <dgm:pt modelId="{3F13DAC9-DF48-4054-98D9-20568C2957D6}" type="parTrans" cxnId="{DAEF181F-44E8-47DC-8214-6F3B59B3B456}">
      <dgm:prSet/>
      <dgm:spPr/>
      <dgm:t>
        <a:bodyPr/>
        <a:lstStyle/>
        <a:p>
          <a:endParaRPr lang="en-US" sz="1800" b="0">
            <a:latin typeface="Arial" pitchFamily="34" charset="0"/>
            <a:cs typeface="Arial" pitchFamily="34" charset="0"/>
          </a:endParaRPr>
        </a:p>
      </dgm:t>
    </dgm:pt>
    <dgm:pt modelId="{17BC3F65-28C1-4E23-9104-481D308C1EA3}" type="sibTrans" cxnId="{DAEF181F-44E8-47DC-8214-6F3B59B3B456}">
      <dgm:prSet/>
      <dgm:spPr/>
      <dgm:t>
        <a:bodyPr/>
        <a:lstStyle/>
        <a:p>
          <a:endParaRPr lang="en-US" sz="1800" b="0">
            <a:latin typeface="Arial" pitchFamily="34" charset="0"/>
            <a:cs typeface="Arial" pitchFamily="34" charset="0"/>
          </a:endParaRPr>
        </a:p>
      </dgm:t>
    </dgm:pt>
    <dgm:pt modelId="{2E43FE37-FBF9-4F06-85A4-4ABFD6BA2D2D}" type="pres">
      <dgm:prSet presAssocID="{93AA241B-BCB2-4C1D-8B0F-3DCB6D4B2292}" presName="hierChild1" presStyleCnt="0">
        <dgm:presLayoutVars>
          <dgm:orgChart val="1"/>
          <dgm:chPref val="1"/>
          <dgm:dir/>
          <dgm:animOne val="branch"/>
          <dgm:animLvl val="lvl"/>
          <dgm:resizeHandles/>
        </dgm:presLayoutVars>
      </dgm:prSet>
      <dgm:spPr/>
      <dgm:t>
        <a:bodyPr/>
        <a:lstStyle/>
        <a:p>
          <a:endParaRPr lang="en-US"/>
        </a:p>
      </dgm:t>
    </dgm:pt>
    <dgm:pt modelId="{878DEE6D-A290-4A22-9CEE-DADCFFD50770}" type="pres">
      <dgm:prSet presAssocID="{B94D2316-6AFA-411D-8A7F-9DBB6C0469EC}" presName="hierRoot1" presStyleCnt="0">
        <dgm:presLayoutVars>
          <dgm:hierBranch val="init"/>
        </dgm:presLayoutVars>
      </dgm:prSet>
      <dgm:spPr/>
      <dgm:t>
        <a:bodyPr/>
        <a:lstStyle/>
        <a:p>
          <a:endParaRPr lang="en-US"/>
        </a:p>
      </dgm:t>
    </dgm:pt>
    <dgm:pt modelId="{5FB13DD3-44FD-47E3-8C3B-66D138EBE521}" type="pres">
      <dgm:prSet presAssocID="{B94D2316-6AFA-411D-8A7F-9DBB6C0469EC}" presName="rootComposite1" presStyleCnt="0"/>
      <dgm:spPr/>
      <dgm:t>
        <a:bodyPr/>
        <a:lstStyle/>
        <a:p>
          <a:endParaRPr lang="en-US"/>
        </a:p>
      </dgm:t>
    </dgm:pt>
    <dgm:pt modelId="{1C1CBE87-FD2C-4B08-BC56-1BAE6526B9E6}" type="pres">
      <dgm:prSet presAssocID="{B94D2316-6AFA-411D-8A7F-9DBB6C0469EC}" presName="rootText1" presStyleLbl="node0" presStyleIdx="0" presStyleCnt="1">
        <dgm:presLayoutVars>
          <dgm:chPref val="3"/>
        </dgm:presLayoutVars>
      </dgm:prSet>
      <dgm:spPr/>
      <dgm:t>
        <a:bodyPr/>
        <a:lstStyle/>
        <a:p>
          <a:endParaRPr lang="en-US"/>
        </a:p>
      </dgm:t>
    </dgm:pt>
    <dgm:pt modelId="{51B5EE61-6D6B-40D6-BFA4-F94642123E0F}" type="pres">
      <dgm:prSet presAssocID="{B94D2316-6AFA-411D-8A7F-9DBB6C0469EC}" presName="rootConnector1" presStyleLbl="node1" presStyleIdx="0" presStyleCnt="0"/>
      <dgm:spPr/>
      <dgm:t>
        <a:bodyPr/>
        <a:lstStyle/>
        <a:p>
          <a:endParaRPr lang="en-US"/>
        </a:p>
      </dgm:t>
    </dgm:pt>
    <dgm:pt modelId="{75572C83-EDC0-4301-83E5-5B30DCB02988}" type="pres">
      <dgm:prSet presAssocID="{B94D2316-6AFA-411D-8A7F-9DBB6C0469EC}" presName="hierChild2" presStyleCnt="0"/>
      <dgm:spPr/>
      <dgm:t>
        <a:bodyPr/>
        <a:lstStyle/>
        <a:p>
          <a:endParaRPr lang="en-US"/>
        </a:p>
      </dgm:t>
    </dgm:pt>
    <dgm:pt modelId="{1068F4BA-68B6-48A9-83E3-CEACA349D25B}" type="pres">
      <dgm:prSet presAssocID="{18F72A7B-24A5-4832-AFA6-66D8866B8CA1}" presName="Name37" presStyleLbl="parChTrans1D2" presStyleIdx="0" presStyleCnt="3"/>
      <dgm:spPr/>
      <dgm:t>
        <a:bodyPr/>
        <a:lstStyle/>
        <a:p>
          <a:endParaRPr lang="en-US"/>
        </a:p>
      </dgm:t>
    </dgm:pt>
    <dgm:pt modelId="{94314351-31D0-48ED-A134-BBA2AC49A110}" type="pres">
      <dgm:prSet presAssocID="{7364A48C-4DC2-40C0-9307-157B5DED3B18}" presName="hierRoot2" presStyleCnt="0">
        <dgm:presLayoutVars>
          <dgm:hierBranch val="init"/>
        </dgm:presLayoutVars>
      </dgm:prSet>
      <dgm:spPr/>
      <dgm:t>
        <a:bodyPr/>
        <a:lstStyle/>
        <a:p>
          <a:endParaRPr lang="en-US"/>
        </a:p>
      </dgm:t>
    </dgm:pt>
    <dgm:pt modelId="{0EB0333F-0046-459F-AAC7-C86C84DC70DC}" type="pres">
      <dgm:prSet presAssocID="{7364A48C-4DC2-40C0-9307-157B5DED3B18}" presName="rootComposite" presStyleCnt="0"/>
      <dgm:spPr/>
      <dgm:t>
        <a:bodyPr/>
        <a:lstStyle/>
        <a:p>
          <a:endParaRPr lang="en-US"/>
        </a:p>
      </dgm:t>
    </dgm:pt>
    <dgm:pt modelId="{E294C55D-CA3A-4372-BE45-AAE077DAD26D}" type="pres">
      <dgm:prSet presAssocID="{7364A48C-4DC2-40C0-9307-157B5DED3B18}" presName="rootText" presStyleLbl="node2" presStyleIdx="0" presStyleCnt="3">
        <dgm:presLayoutVars>
          <dgm:chPref val="3"/>
        </dgm:presLayoutVars>
      </dgm:prSet>
      <dgm:spPr/>
      <dgm:t>
        <a:bodyPr/>
        <a:lstStyle/>
        <a:p>
          <a:endParaRPr lang="en-US"/>
        </a:p>
      </dgm:t>
    </dgm:pt>
    <dgm:pt modelId="{35E3F13F-35B1-4EDB-B145-0CDD9B58A220}" type="pres">
      <dgm:prSet presAssocID="{7364A48C-4DC2-40C0-9307-157B5DED3B18}" presName="rootConnector" presStyleLbl="node2" presStyleIdx="0" presStyleCnt="3"/>
      <dgm:spPr/>
      <dgm:t>
        <a:bodyPr/>
        <a:lstStyle/>
        <a:p>
          <a:endParaRPr lang="en-US"/>
        </a:p>
      </dgm:t>
    </dgm:pt>
    <dgm:pt modelId="{B5471436-7A5D-4D8C-8DCF-8B87CFD7D621}" type="pres">
      <dgm:prSet presAssocID="{7364A48C-4DC2-40C0-9307-157B5DED3B18}" presName="hierChild4" presStyleCnt="0"/>
      <dgm:spPr/>
      <dgm:t>
        <a:bodyPr/>
        <a:lstStyle/>
        <a:p>
          <a:endParaRPr lang="en-US"/>
        </a:p>
      </dgm:t>
    </dgm:pt>
    <dgm:pt modelId="{4FE43F03-F44A-424F-AA5F-C580809772F1}" type="pres">
      <dgm:prSet presAssocID="{7364A48C-4DC2-40C0-9307-157B5DED3B18}" presName="hierChild5" presStyleCnt="0"/>
      <dgm:spPr/>
      <dgm:t>
        <a:bodyPr/>
        <a:lstStyle/>
        <a:p>
          <a:endParaRPr lang="en-US"/>
        </a:p>
      </dgm:t>
    </dgm:pt>
    <dgm:pt modelId="{BD461536-0C81-4767-99D4-B2BB001D778E}" type="pres">
      <dgm:prSet presAssocID="{2DF38FA5-9B45-45F7-B273-C187CA5E1DF2}" presName="Name37" presStyleLbl="parChTrans1D2" presStyleIdx="1" presStyleCnt="3"/>
      <dgm:spPr/>
      <dgm:t>
        <a:bodyPr/>
        <a:lstStyle/>
        <a:p>
          <a:endParaRPr lang="en-US"/>
        </a:p>
      </dgm:t>
    </dgm:pt>
    <dgm:pt modelId="{1EE8650B-A485-46F6-9240-9E439D205C22}" type="pres">
      <dgm:prSet presAssocID="{64643AE5-F7B2-4F08-A591-C6B3357EC0AF}" presName="hierRoot2" presStyleCnt="0">
        <dgm:presLayoutVars>
          <dgm:hierBranch val="init"/>
        </dgm:presLayoutVars>
      </dgm:prSet>
      <dgm:spPr/>
      <dgm:t>
        <a:bodyPr/>
        <a:lstStyle/>
        <a:p>
          <a:endParaRPr lang="en-US"/>
        </a:p>
      </dgm:t>
    </dgm:pt>
    <dgm:pt modelId="{DA40385D-E925-4673-BC22-BFF6FF9F6E13}" type="pres">
      <dgm:prSet presAssocID="{64643AE5-F7B2-4F08-A591-C6B3357EC0AF}" presName="rootComposite" presStyleCnt="0"/>
      <dgm:spPr/>
      <dgm:t>
        <a:bodyPr/>
        <a:lstStyle/>
        <a:p>
          <a:endParaRPr lang="en-US"/>
        </a:p>
      </dgm:t>
    </dgm:pt>
    <dgm:pt modelId="{C6DAF54D-9D65-4DD0-A9FA-D517B1ACF405}" type="pres">
      <dgm:prSet presAssocID="{64643AE5-F7B2-4F08-A591-C6B3357EC0AF}" presName="rootText" presStyleLbl="node2" presStyleIdx="1" presStyleCnt="3">
        <dgm:presLayoutVars>
          <dgm:chPref val="3"/>
        </dgm:presLayoutVars>
      </dgm:prSet>
      <dgm:spPr/>
      <dgm:t>
        <a:bodyPr/>
        <a:lstStyle/>
        <a:p>
          <a:endParaRPr lang="en-US"/>
        </a:p>
      </dgm:t>
    </dgm:pt>
    <dgm:pt modelId="{EE250C66-11E2-454F-B6B4-866459FC9AA2}" type="pres">
      <dgm:prSet presAssocID="{64643AE5-F7B2-4F08-A591-C6B3357EC0AF}" presName="rootConnector" presStyleLbl="node2" presStyleIdx="1" presStyleCnt="3"/>
      <dgm:spPr/>
      <dgm:t>
        <a:bodyPr/>
        <a:lstStyle/>
        <a:p>
          <a:endParaRPr lang="en-US"/>
        </a:p>
      </dgm:t>
    </dgm:pt>
    <dgm:pt modelId="{0C8D93C8-57BA-4229-8E95-A515DDE8B384}" type="pres">
      <dgm:prSet presAssocID="{64643AE5-F7B2-4F08-A591-C6B3357EC0AF}" presName="hierChild4" presStyleCnt="0"/>
      <dgm:spPr/>
      <dgm:t>
        <a:bodyPr/>
        <a:lstStyle/>
        <a:p>
          <a:endParaRPr lang="en-US"/>
        </a:p>
      </dgm:t>
    </dgm:pt>
    <dgm:pt modelId="{213E9060-A175-4295-B796-E01BD9576F99}" type="pres">
      <dgm:prSet presAssocID="{64643AE5-F7B2-4F08-A591-C6B3357EC0AF}" presName="hierChild5" presStyleCnt="0"/>
      <dgm:spPr/>
      <dgm:t>
        <a:bodyPr/>
        <a:lstStyle/>
        <a:p>
          <a:endParaRPr lang="en-US"/>
        </a:p>
      </dgm:t>
    </dgm:pt>
    <dgm:pt modelId="{8A11C467-F95E-439C-AACB-889ABE0B492F}" type="pres">
      <dgm:prSet presAssocID="{3F13DAC9-DF48-4054-98D9-20568C2957D6}" presName="Name37" presStyleLbl="parChTrans1D2" presStyleIdx="2" presStyleCnt="3"/>
      <dgm:spPr/>
      <dgm:t>
        <a:bodyPr/>
        <a:lstStyle/>
        <a:p>
          <a:endParaRPr lang="en-US"/>
        </a:p>
      </dgm:t>
    </dgm:pt>
    <dgm:pt modelId="{0E0377CD-0E4C-4850-9254-04EFDDEC3965}" type="pres">
      <dgm:prSet presAssocID="{E227532D-E92F-4A82-B835-7D6A8EF24901}" presName="hierRoot2" presStyleCnt="0">
        <dgm:presLayoutVars>
          <dgm:hierBranch val="init"/>
        </dgm:presLayoutVars>
      </dgm:prSet>
      <dgm:spPr/>
      <dgm:t>
        <a:bodyPr/>
        <a:lstStyle/>
        <a:p>
          <a:endParaRPr lang="en-US"/>
        </a:p>
      </dgm:t>
    </dgm:pt>
    <dgm:pt modelId="{D1E93D0E-B72B-42A1-BF05-0CC5C1A6C608}" type="pres">
      <dgm:prSet presAssocID="{E227532D-E92F-4A82-B835-7D6A8EF24901}" presName="rootComposite" presStyleCnt="0"/>
      <dgm:spPr/>
      <dgm:t>
        <a:bodyPr/>
        <a:lstStyle/>
        <a:p>
          <a:endParaRPr lang="en-US"/>
        </a:p>
      </dgm:t>
    </dgm:pt>
    <dgm:pt modelId="{73589521-7C2C-4324-A4A8-0BA28C435A81}" type="pres">
      <dgm:prSet presAssocID="{E227532D-E92F-4A82-B835-7D6A8EF24901}" presName="rootText" presStyleLbl="node2" presStyleIdx="2" presStyleCnt="3">
        <dgm:presLayoutVars>
          <dgm:chPref val="3"/>
        </dgm:presLayoutVars>
      </dgm:prSet>
      <dgm:spPr/>
      <dgm:t>
        <a:bodyPr/>
        <a:lstStyle/>
        <a:p>
          <a:endParaRPr lang="en-US"/>
        </a:p>
      </dgm:t>
    </dgm:pt>
    <dgm:pt modelId="{9C69D54F-1B5E-45C8-9668-AD909CDC7660}" type="pres">
      <dgm:prSet presAssocID="{E227532D-E92F-4A82-B835-7D6A8EF24901}" presName="rootConnector" presStyleLbl="node2" presStyleIdx="2" presStyleCnt="3"/>
      <dgm:spPr/>
      <dgm:t>
        <a:bodyPr/>
        <a:lstStyle/>
        <a:p>
          <a:endParaRPr lang="en-US"/>
        </a:p>
      </dgm:t>
    </dgm:pt>
    <dgm:pt modelId="{DCCD8709-3F4E-422A-85ED-3D88B4447879}" type="pres">
      <dgm:prSet presAssocID="{E227532D-E92F-4A82-B835-7D6A8EF24901}" presName="hierChild4" presStyleCnt="0"/>
      <dgm:spPr/>
      <dgm:t>
        <a:bodyPr/>
        <a:lstStyle/>
        <a:p>
          <a:endParaRPr lang="en-US"/>
        </a:p>
      </dgm:t>
    </dgm:pt>
    <dgm:pt modelId="{4BB3659A-9D82-4275-9E3C-70C81A9F3D32}" type="pres">
      <dgm:prSet presAssocID="{E227532D-E92F-4A82-B835-7D6A8EF24901}" presName="hierChild5" presStyleCnt="0"/>
      <dgm:spPr/>
      <dgm:t>
        <a:bodyPr/>
        <a:lstStyle/>
        <a:p>
          <a:endParaRPr lang="en-US"/>
        </a:p>
      </dgm:t>
    </dgm:pt>
    <dgm:pt modelId="{9F3E65B5-9B83-4135-85BF-395CEF9BE3D6}" type="pres">
      <dgm:prSet presAssocID="{B94D2316-6AFA-411D-8A7F-9DBB6C0469EC}" presName="hierChild3" presStyleCnt="0"/>
      <dgm:spPr/>
      <dgm:t>
        <a:bodyPr/>
        <a:lstStyle/>
        <a:p>
          <a:endParaRPr lang="en-US"/>
        </a:p>
      </dgm:t>
    </dgm:pt>
  </dgm:ptLst>
  <dgm:cxnLst>
    <dgm:cxn modelId="{BF46EF5D-4FCE-432E-80E0-D6A03115C114}" type="presOf" srcId="{B94D2316-6AFA-411D-8A7F-9DBB6C0469EC}" destId="{51B5EE61-6D6B-40D6-BFA4-F94642123E0F}" srcOrd="1" destOrd="0" presId="urn:microsoft.com/office/officeart/2005/8/layout/orgChart1"/>
    <dgm:cxn modelId="{B10173F6-64A3-41A8-9FBE-0A9A1C8B9634}" type="presOf" srcId="{18F72A7B-24A5-4832-AFA6-66D8866B8CA1}" destId="{1068F4BA-68B6-48A9-83E3-CEACA349D25B}" srcOrd="0" destOrd="0" presId="urn:microsoft.com/office/officeart/2005/8/layout/orgChart1"/>
    <dgm:cxn modelId="{9075E175-3031-43AD-AF80-4CB230871F39}" srcId="{B94D2316-6AFA-411D-8A7F-9DBB6C0469EC}" destId="{7364A48C-4DC2-40C0-9307-157B5DED3B18}" srcOrd="0" destOrd="0" parTransId="{18F72A7B-24A5-4832-AFA6-66D8866B8CA1}" sibTransId="{750FE0D7-2597-42D4-A4D5-2605CA1D71DA}"/>
    <dgm:cxn modelId="{DAEF181F-44E8-47DC-8214-6F3B59B3B456}" srcId="{B94D2316-6AFA-411D-8A7F-9DBB6C0469EC}" destId="{E227532D-E92F-4A82-B835-7D6A8EF24901}" srcOrd="2" destOrd="0" parTransId="{3F13DAC9-DF48-4054-98D9-20568C2957D6}" sibTransId="{17BC3F65-28C1-4E23-9104-481D308C1EA3}"/>
    <dgm:cxn modelId="{65011DCF-ED07-41E0-86B0-2CDE2D79FA96}" type="presOf" srcId="{64643AE5-F7B2-4F08-A591-C6B3357EC0AF}" destId="{C6DAF54D-9D65-4DD0-A9FA-D517B1ACF405}" srcOrd="0" destOrd="0" presId="urn:microsoft.com/office/officeart/2005/8/layout/orgChart1"/>
    <dgm:cxn modelId="{7C4B6A0F-F012-4185-B3FB-5434815B15C1}" type="presOf" srcId="{E227532D-E92F-4A82-B835-7D6A8EF24901}" destId="{73589521-7C2C-4324-A4A8-0BA28C435A81}" srcOrd="0" destOrd="0" presId="urn:microsoft.com/office/officeart/2005/8/layout/orgChart1"/>
    <dgm:cxn modelId="{58B1F13D-0EEE-4007-9A85-2EB7A2490085}" type="presOf" srcId="{7364A48C-4DC2-40C0-9307-157B5DED3B18}" destId="{E294C55D-CA3A-4372-BE45-AAE077DAD26D}" srcOrd="0" destOrd="0" presId="urn:microsoft.com/office/officeart/2005/8/layout/orgChart1"/>
    <dgm:cxn modelId="{FEA0A5C4-E5C7-4E8B-975B-35FF27717F15}" type="presOf" srcId="{3F13DAC9-DF48-4054-98D9-20568C2957D6}" destId="{8A11C467-F95E-439C-AACB-889ABE0B492F}" srcOrd="0" destOrd="0" presId="urn:microsoft.com/office/officeart/2005/8/layout/orgChart1"/>
    <dgm:cxn modelId="{22082BE8-C03C-486A-B831-902D6A3BD2D2}" srcId="{B94D2316-6AFA-411D-8A7F-9DBB6C0469EC}" destId="{64643AE5-F7B2-4F08-A591-C6B3357EC0AF}" srcOrd="1" destOrd="0" parTransId="{2DF38FA5-9B45-45F7-B273-C187CA5E1DF2}" sibTransId="{C2664856-78C5-4F17-B271-EA1588B6A82D}"/>
    <dgm:cxn modelId="{11074DCE-BECE-45B5-BED7-60F01AE4E002}" type="presOf" srcId="{93AA241B-BCB2-4C1D-8B0F-3DCB6D4B2292}" destId="{2E43FE37-FBF9-4F06-85A4-4ABFD6BA2D2D}" srcOrd="0" destOrd="0" presId="urn:microsoft.com/office/officeart/2005/8/layout/orgChart1"/>
    <dgm:cxn modelId="{EA6BA3B8-C2FF-459E-9231-9C5B71F0A13F}" type="presOf" srcId="{7364A48C-4DC2-40C0-9307-157B5DED3B18}" destId="{35E3F13F-35B1-4EDB-B145-0CDD9B58A220}" srcOrd="1" destOrd="0" presId="urn:microsoft.com/office/officeart/2005/8/layout/orgChart1"/>
    <dgm:cxn modelId="{5E3903D9-2825-443F-93B0-0F3668BC7472}" type="presOf" srcId="{E227532D-E92F-4A82-B835-7D6A8EF24901}" destId="{9C69D54F-1B5E-45C8-9668-AD909CDC7660}" srcOrd="1" destOrd="0" presId="urn:microsoft.com/office/officeart/2005/8/layout/orgChart1"/>
    <dgm:cxn modelId="{685AB835-66D7-4E48-AEE8-B3C4DD3BD3C4}" type="presOf" srcId="{64643AE5-F7B2-4F08-A591-C6B3357EC0AF}" destId="{EE250C66-11E2-454F-B6B4-866459FC9AA2}" srcOrd="1" destOrd="0" presId="urn:microsoft.com/office/officeart/2005/8/layout/orgChart1"/>
    <dgm:cxn modelId="{4636AA02-5B2A-4561-8E5A-A14BFAA17695}" type="presOf" srcId="{2DF38FA5-9B45-45F7-B273-C187CA5E1DF2}" destId="{BD461536-0C81-4767-99D4-B2BB001D778E}" srcOrd="0" destOrd="0" presId="urn:microsoft.com/office/officeart/2005/8/layout/orgChart1"/>
    <dgm:cxn modelId="{F6FAC9F3-A845-4C45-82AD-A2BAC6E2F393}" type="presOf" srcId="{B94D2316-6AFA-411D-8A7F-9DBB6C0469EC}" destId="{1C1CBE87-FD2C-4B08-BC56-1BAE6526B9E6}" srcOrd="0" destOrd="0" presId="urn:microsoft.com/office/officeart/2005/8/layout/orgChart1"/>
    <dgm:cxn modelId="{BD322CBE-A220-4436-950D-A6B06AA20606}" srcId="{93AA241B-BCB2-4C1D-8B0F-3DCB6D4B2292}" destId="{B94D2316-6AFA-411D-8A7F-9DBB6C0469EC}" srcOrd="0" destOrd="0" parTransId="{EE79E1DE-9449-4FDC-8C89-C93270B7C8E4}" sibTransId="{317FAB46-A781-47AC-8376-CBC0F4FD8A19}"/>
    <dgm:cxn modelId="{D4A4C478-3048-418A-8046-6108B68AF1C9}" type="presParOf" srcId="{2E43FE37-FBF9-4F06-85A4-4ABFD6BA2D2D}" destId="{878DEE6D-A290-4A22-9CEE-DADCFFD50770}" srcOrd="0" destOrd="0" presId="urn:microsoft.com/office/officeart/2005/8/layout/orgChart1"/>
    <dgm:cxn modelId="{5B8F335A-B3DD-4ED1-B816-1FEA46BE2133}" type="presParOf" srcId="{878DEE6D-A290-4A22-9CEE-DADCFFD50770}" destId="{5FB13DD3-44FD-47E3-8C3B-66D138EBE521}" srcOrd="0" destOrd="0" presId="urn:microsoft.com/office/officeart/2005/8/layout/orgChart1"/>
    <dgm:cxn modelId="{F6174F8B-8B5F-458D-ABA1-5DB36A4CC203}" type="presParOf" srcId="{5FB13DD3-44FD-47E3-8C3B-66D138EBE521}" destId="{1C1CBE87-FD2C-4B08-BC56-1BAE6526B9E6}" srcOrd="0" destOrd="0" presId="urn:microsoft.com/office/officeart/2005/8/layout/orgChart1"/>
    <dgm:cxn modelId="{EEF951D0-DAA2-4C7A-8A69-14AFC179A28A}" type="presParOf" srcId="{5FB13DD3-44FD-47E3-8C3B-66D138EBE521}" destId="{51B5EE61-6D6B-40D6-BFA4-F94642123E0F}" srcOrd="1" destOrd="0" presId="urn:microsoft.com/office/officeart/2005/8/layout/orgChart1"/>
    <dgm:cxn modelId="{5CDCFAAC-7FC4-4799-B408-F9EAADA41C77}" type="presParOf" srcId="{878DEE6D-A290-4A22-9CEE-DADCFFD50770}" destId="{75572C83-EDC0-4301-83E5-5B30DCB02988}" srcOrd="1" destOrd="0" presId="urn:microsoft.com/office/officeart/2005/8/layout/orgChart1"/>
    <dgm:cxn modelId="{E1485E23-0F36-4E06-B03F-F0B17E1B7C19}" type="presParOf" srcId="{75572C83-EDC0-4301-83E5-5B30DCB02988}" destId="{1068F4BA-68B6-48A9-83E3-CEACA349D25B}" srcOrd="0" destOrd="0" presId="urn:microsoft.com/office/officeart/2005/8/layout/orgChart1"/>
    <dgm:cxn modelId="{E146DC01-30ED-4651-AD77-17C4D527ED2C}" type="presParOf" srcId="{75572C83-EDC0-4301-83E5-5B30DCB02988}" destId="{94314351-31D0-48ED-A134-BBA2AC49A110}" srcOrd="1" destOrd="0" presId="urn:microsoft.com/office/officeart/2005/8/layout/orgChart1"/>
    <dgm:cxn modelId="{68064E54-3E38-40DD-8B04-E3724AEA183D}" type="presParOf" srcId="{94314351-31D0-48ED-A134-BBA2AC49A110}" destId="{0EB0333F-0046-459F-AAC7-C86C84DC70DC}" srcOrd="0" destOrd="0" presId="urn:microsoft.com/office/officeart/2005/8/layout/orgChart1"/>
    <dgm:cxn modelId="{1F6F7F06-D293-4C0A-8833-09070269CEAF}" type="presParOf" srcId="{0EB0333F-0046-459F-AAC7-C86C84DC70DC}" destId="{E294C55D-CA3A-4372-BE45-AAE077DAD26D}" srcOrd="0" destOrd="0" presId="urn:microsoft.com/office/officeart/2005/8/layout/orgChart1"/>
    <dgm:cxn modelId="{7FF39A0E-167A-469B-851C-189F182E5021}" type="presParOf" srcId="{0EB0333F-0046-459F-AAC7-C86C84DC70DC}" destId="{35E3F13F-35B1-4EDB-B145-0CDD9B58A220}" srcOrd="1" destOrd="0" presId="urn:microsoft.com/office/officeart/2005/8/layout/orgChart1"/>
    <dgm:cxn modelId="{82DEC6B2-A024-4E87-9D14-DFC424E1CE1B}" type="presParOf" srcId="{94314351-31D0-48ED-A134-BBA2AC49A110}" destId="{B5471436-7A5D-4D8C-8DCF-8B87CFD7D621}" srcOrd="1" destOrd="0" presId="urn:microsoft.com/office/officeart/2005/8/layout/orgChart1"/>
    <dgm:cxn modelId="{0FD484D1-24CA-4472-AF79-B35BB9CECD69}" type="presParOf" srcId="{94314351-31D0-48ED-A134-BBA2AC49A110}" destId="{4FE43F03-F44A-424F-AA5F-C580809772F1}" srcOrd="2" destOrd="0" presId="urn:microsoft.com/office/officeart/2005/8/layout/orgChart1"/>
    <dgm:cxn modelId="{3AE9F53B-15C0-44CD-B8DC-22E25B16B607}" type="presParOf" srcId="{75572C83-EDC0-4301-83E5-5B30DCB02988}" destId="{BD461536-0C81-4767-99D4-B2BB001D778E}" srcOrd="2" destOrd="0" presId="urn:microsoft.com/office/officeart/2005/8/layout/orgChart1"/>
    <dgm:cxn modelId="{7F15B9AF-B606-45D0-8B78-772E8A70BD35}" type="presParOf" srcId="{75572C83-EDC0-4301-83E5-5B30DCB02988}" destId="{1EE8650B-A485-46F6-9240-9E439D205C22}" srcOrd="3" destOrd="0" presId="urn:microsoft.com/office/officeart/2005/8/layout/orgChart1"/>
    <dgm:cxn modelId="{A8E5DDFC-0F73-440A-A217-7A1B33F03378}" type="presParOf" srcId="{1EE8650B-A485-46F6-9240-9E439D205C22}" destId="{DA40385D-E925-4673-BC22-BFF6FF9F6E13}" srcOrd="0" destOrd="0" presId="urn:microsoft.com/office/officeart/2005/8/layout/orgChart1"/>
    <dgm:cxn modelId="{4BC31D4A-C889-4A77-8B5F-A69290EEEC33}" type="presParOf" srcId="{DA40385D-E925-4673-BC22-BFF6FF9F6E13}" destId="{C6DAF54D-9D65-4DD0-A9FA-D517B1ACF405}" srcOrd="0" destOrd="0" presId="urn:microsoft.com/office/officeart/2005/8/layout/orgChart1"/>
    <dgm:cxn modelId="{CA69C7BA-BF70-4071-93B0-2FA24B7C95D0}" type="presParOf" srcId="{DA40385D-E925-4673-BC22-BFF6FF9F6E13}" destId="{EE250C66-11E2-454F-B6B4-866459FC9AA2}" srcOrd="1" destOrd="0" presId="urn:microsoft.com/office/officeart/2005/8/layout/orgChart1"/>
    <dgm:cxn modelId="{4BE1F909-50E4-48A3-8832-BA3549F8B51D}" type="presParOf" srcId="{1EE8650B-A485-46F6-9240-9E439D205C22}" destId="{0C8D93C8-57BA-4229-8E95-A515DDE8B384}" srcOrd="1" destOrd="0" presId="urn:microsoft.com/office/officeart/2005/8/layout/orgChart1"/>
    <dgm:cxn modelId="{578E0177-DF3B-4E9F-8A79-CF9092BA24C7}" type="presParOf" srcId="{1EE8650B-A485-46F6-9240-9E439D205C22}" destId="{213E9060-A175-4295-B796-E01BD9576F99}" srcOrd="2" destOrd="0" presId="urn:microsoft.com/office/officeart/2005/8/layout/orgChart1"/>
    <dgm:cxn modelId="{B8F15C48-E1D3-4E3C-AA75-F8B014F9680A}" type="presParOf" srcId="{75572C83-EDC0-4301-83E5-5B30DCB02988}" destId="{8A11C467-F95E-439C-AACB-889ABE0B492F}" srcOrd="4" destOrd="0" presId="urn:microsoft.com/office/officeart/2005/8/layout/orgChart1"/>
    <dgm:cxn modelId="{282CCBB8-2D43-4CA4-B8E4-CD890DC54102}" type="presParOf" srcId="{75572C83-EDC0-4301-83E5-5B30DCB02988}" destId="{0E0377CD-0E4C-4850-9254-04EFDDEC3965}" srcOrd="5" destOrd="0" presId="urn:microsoft.com/office/officeart/2005/8/layout/orgChart1"/>
    <dgm:cxn modelId="{ACE2F477-A1A6-4774-A6C0-B268BA923D71}" type="presParOf" srcId="{0E0377CD-0E4C-4850-9254-04EFDDEC3965}" destId="{D1E93D0E-B72B-42A1-BF05-0CC5C1A6C608}" srcOrd="0" destOrd="0" presId="urn:microsoft.com/office/officeart/2005/8/layout/orgChart1"/>
    <dgm:cxn modelId="{04CA1EA4-0F6C-4131-AAAD-5EB0DA26932D}" type="presParOf" srcId="{D1E93D0E-B72B-42A1-BF05-0CC5C1A6C608}" destId="{73589521-7C2C-4324-A4A8-0BA28C435A81}" srcOrd="0" destOrd="0" presId="urn:microsoft.com/office/officeart/2005/8/layout/orgChart1"/>
    <dgm:cxn modelId="{EA7E53D5-C4D8-4F5D-8F70-EAA257332CC0}" type="presParOf" srcId="{D1E93D0E-B72B-42A1-BF05-0CC5C1A6C608}" destId="{9C69D54F-1B5E-45C8-9668-AD909CDC7660}" srcOrd="1" destOrd="0" presId="urn:microsoft.com/office/officeart/2005/8/layout/orgChart1"/>
    <dgm:cxn modelId="{9E0F8411-4A20-4802-A861-7F0C19BF3D62}" type="presParOf" srcId="{0E0377CD-0E4C-4850-9254-04EFDDEC3965}" destId="{DCCD8709-3F4E-422A-85ED-3D88B4447879}" srcOrd="1" destOrd="0" presId="urn:microsoft.com/office/officeart/2005/8/layout/orgChart1"/>
    <dgm:cxn modelId="{899F61E1-3B75-4F79-9572-0F9ED1BE43BD}" type="presParOf" srcId="{0E0377CD-0E4C-4850-9254-04EFDDEC3965}" destId="{4BB3659A-9D82-4275-9E3C-70C81A9F3D32}" srcOrd="2" destOrd="0" presId="urn:microsoft.com/office/officeart/2005/8/layout/orgChart1"/>
    <dgm:cxn modelId="{0AA9ABE1-6FBF-4037-B14F-577995B4A04C}" type="presParOf" srcId="{878DEE6D-A290-4A22-9CEE-DADCFFD50770}" destId="{9F3E65B5-9B83-4135-85BF-395CEF9BE3D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1C467-F95E-439C-AACB-889ABE0B492F}">
      <dsp:nvSpPr>
        <dsp:cNvPr id="0" name=""/>
        <dsp:cNvSpPr/>
      </dsp:nvSpPr>
      <dsp:spPr>
        <a:xfrm>
          <a:off x="4267200" y="976269"/>
          <a:ext cx="2360425" cy="409660"/>
        </a:xfrm>
        <a:custGeom>
          <a:avLst/>
          <a:gdLst/>
          <a:ahLst/>
          <a:cxnLst/>
          <a:rect l="0" t="0" r="0" b="0"/>
          <a:pathLst>
            <a:path>
              <a:moveTo>
                <a:pt x="0" y="0"/>
              </a:moveTo>
              <a:lnTo>
                <a:pt x="0" y="204830"/>
              </a:lnTo>
              <a:lnTo>
                <a:pt x="2360425" y="204830"/>
              </a:lnTo>
              <a:lnTo>
                <a:pt x="2360425" y="409660"/>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D461536-0C81-4767-99D4-B2BB001D778E}">
      <dsp:nvSpPr>
        <dsp:cNvPr id="0" name=""/>
        <dsp:cNvSpPr/>
      </dsp:nvSpPr>
      <dsp:spPr>
        <a:xfrm>
          <a:off x="4221480" y="976269"/>
          <a:ext cx="91440" cy="409660"/>
        </a:xfrm>
        <a:custGeom>
          <a:avLst/>
          <a:gdLst/>
          <a:ahLst/>
          <a:cxnLst/>
          <a:rect l="0" t="0" r="0" b="0"/>
          <a:pathLst>
            <a:path>
              <a:moveTo>
                <a:pt x="45720" y="0"/>
              </a:moveTo>
              <a:lnTo>
                <a:pt x="45720" y="409660"/>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068F4BA-68B6-48A9-83E3-CEACA349D25B}">
      <dsp:nvSpPr>
        <dsp:cNvPr id="0" name=""/>
        <dsp:cNvSpPr/>
      </dsp:nvSpPr>
      <dsp:spPr>
        <a:xfrm>
          <a:off x="1906774" y="976269"/>
          <a:ext cx="2360425" cy="409660"/>
        </a:xfrm>
        <a:custGeom>
          <a:avLst/>
          <a:gdLst/>
          <a:ahLst/>
          <a:cxnLst/>
          <a:rect l="0" t="0" r="0" b="0"/>
          <a:pathLst>
            <a:path>
              <a:moveTo>
                <a:pt x="2360425" y="0"/>
              </a:moveTo>
              <a:lnTo>
                <a:pt x="2360425" y="204830"/>
              </a:lnTo>
              <a:lnTo>
                <a:pt x="0" y="204830"/>
              </a:lnTo>
              <a:lnTo>
                <a:pt x="0" y="409660"/>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C1CBE87-FD2C-4B08-BC56-1BAE6526B9E6}">
      <dsp:nvSpPr>
        <dsp:cNvPr id="0" name=""/>
        <dsp:cNvSpPr/>
      </dsp:nvSpPr>
      <dsp:spPr>
        <a:xfrm>
          <a:off x="3291817" y="887"/>
          <a:ext cx="1950764" cy="975382"/>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0" kern="1200" dirty="0" smtClean="0">
              <a:latin typeface="Arial" pitchFamily="34" charset="0"/>
              <a:cs typeface="Arial" pitchFamily="34" charset="0"/>
            </a:rPr>
            <a:t>Events</a:t>
          </a:r>
          <a:endParaRPr lang="en-US" sz="1800" b="0" kern="1200" dirty="0">
            <a:latin typeface="Arial" pitchFamily="34" charset="0"/>
            <a:cs typeface="Arial" pitchFamily="34" charset="0"/>
          </a:endParaRPr>
        </a:p>
      </dsp:txBody>
      <dsp:txXfrm>
        <a:off x="3291817" y="887"/>
        <a:ext cx="1950764" cy="975382"/>
      </dsp:txXfrm>
    </dsp:sp>
    <dsp:sp modelId="{E294C55D-CA3A-4372-BE45-AAE077DAD26D}">
      <dsp:nvSpPr>
        <dsp:cNvPr id="0" name=""/>
        <dsp:cNvSpPr/>
      </dsp:nvSpPr>
      <dsp:spPr>
        <a:xfrm>
          <a:off x="931392" y="1385930"/>
          <a:ext cx="1950764" cy="975382"/>
        </a:xfrm>
        <a:prstGeom prst="rect">
          <a:avLst/>
        </a:prstGeom>
        <a:solidFill>
          <a:srgbClr val="92D050"/>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0" kern="1200" dirty="0" err="1" smtClean="0">
              <a:latin typeface="Arial" pitchFamily="34" charset="0"/>
              <a:cs typeface="Arial" pitchFamily="34" charset="0"/>
            </a:rPr>
            <a:t>Servlet</a:t>
          </a:r>
          <a:r>
            <a:rPr lang="en-US" sz="1800" b="0" kern="1200" dirty="0" smtClean="0">
              <a:latin typeface="Arial" pitchFamily="34" charset="0"/>
              <a:cs typeface="Arial" pitchFamily="34" charset="0"/>
            </a:rPr>
            <a:t> Context Events </a:t>
          </a:r>
          <a:endParaRPr lang="en-US" sz="1800" b="0" kern="1200" dirty="0">
            <a:latin typeface="Arial" pitchFamily="34" charset="0"/>
            <a:cs typeface="Arial" pitchFamily="34" charset="0"/>
          </a:endParaRPr>
        </a:p>
      </dsp:txBody>
      <dsp:txXfrm>
        <a:off x="931392" y="1385930"/>
        <a:ext cx="1950764" cy="975382"/>
      </dsp:txXfrm>
    </dsp:sp>
    <dsp:sp modelId="{C6DAF54D-9D65-4DD0-A9FA-D517B1ACF405}">
      <dsp:nvSpPr>
        <dsp:cNvPr id="0" name=""/>
        <dsp:cNvSpPr/>
      </dsp:nvSpPr>
      <dsp:spPr>
        <a:xfrm>
          <a:off x="3291817" y="1385930"/>
          <a:ext cx="1950764" cy="975382"/>
        </a:xfrm>
        <a:prstGeom prst="rect">
          <a:avLst/>
        </a:prstGeom>
        <a:solidFill>
          <a:schemeClr val="accent6">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0" kern="1200" dirty="0" smtClean="0">
              <a:latin typeface="Arial" pitchFamily="34" charset="0"/>
              <a:cs typeface="Arial" pitchFamily="34" charset="0"/>
            </a:rPr>
            <a:t> HTTP Session Events </a:t>
          </a:r>
          <a:endParaRPr lang="en-US" sz="1800" b="0" kern="1200" dirty="0">
            <a:latin typeface="Arial" pitchFamily="34" charset="0"/>
            <a:cs typeface="Arial" pitchFamily="34" charset="0"/>
          </a:endParaRPr>
        </a:p>
      </dsp:txBody>
      <dsp:txXfrm>
        <a:off x="3291817" y="1385930"/>
        <a:ext cx="1950764" cy="975382"/>
      </dsp:txXfrm>
    </dsp:sp>
    <dsp:sp modelId="{73589521-7C2C-4324-A4A8-0BA28C435A81}">
      <dsp:nvSpPr>
        <dsp:cNvPr id="0" name=""/>
        <dsp:cNvSpPr/>
      </dsp:nvSpPr>
      <dsp:spPr>
        <a:xfrm>
          <a:off x="5652242" y="1385930"/>
          <a:ext cx="1950764" cy="975382"/>
        </a:xfrm>
        <a:prstGeom prst="rect">
          <a:avLst/>
        </a:prstGeom>
        <a:solidFill>
          <a:srgbClr val="0070C0"/>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0" kern="1200" dirty="0" err="1" smtClean="0">
              <a:latin typeface="Arial" pitchFamily="34" charset="0"/>
              <a:cs typeface="Arial" pitchFamily="34" charset="0"/>
            </a:rPr>
            <a:t>Servlet</a:t>
          </a:r>
          <a:r>
            <a:rPr lang="en-US" sz="1800" b="0" kern="1200" dirty="0" smtClean="0">
              <a:latin typeface="Arial" pitchFamily="34" charset="0"/>
              <a:cs typeface="Arial" pitchFamily="34" charset="0"/>
            </a:rPr>
            <a:t> Request Events </a:t>
          </a:r>
          <a:endParaRPr lang="en-US" sz="1800" b="0" kern="1200" dirty="0">
            <a:latin typeface="Arial" pitchFamily="34" charset="0"/>
            <a:cs typeface="Arial" pitchFamily="34" charset="0"/>
          </a:endParaRPr>
        </a:p>
      </dsp:txBody>
      <dsp:txXfrm>
        <a:off x="5652242" y="1385930"/>
        <a:ext cx="1950764" cy="97538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168A0744-26F4-47D4-9F4C-E131DA98514C}" type="datetimeFigureOut">
              <a:rPr lang="en-US" smtClean="0"/>
              <a:pPr/>
              <a:t>10/11/2012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AC38B2E-AD37-4376-B7AF-CE9A9A7F6538}" type="slidenum">
              <a:rPr lang="en-US" smtClean="0"/>
              <a:pPr/>
              <a:t>‹#›</a:t>
            </a:fld>
            <a:endParaRPr lang="en-US"/>
          </a:p>
        </p:txBody>
      </p:sp>
    </p:spTree>
    <p:extLst>
      <p:ext uri="{BB962C8B-B14F-4D97-AF65-F5344CB8AC3E}">
        <p14:creationId xmlns:p14="http://schemas.microsoft.com/office/powerpoint/2010/main" val="2828181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extLst>
      <p:ext uri="{BB962C8B-B14F-4D97-AF65-F5344CB8AC3E}">
        <p14:creationId xmlns:p14="http://schemas.microsoft.com/office/powerpoint/2010/main" val="1599397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a:t>
            </a:r>
            <a:r>
              <a:rPr lang="en-US" b="1" u="sng" dirty="0" err="1" smtClean="0"/>
              <a:t>tde</a:t>
            </a:r>
            <a:r>
              <a:rPr lang="en-US" b="1" u="sng" dirty="0" smtClean="0"/>
              <a:t> animators:</a:t>
            </a:r>
          </a:p>
          <a:p>
            <a:r>
              <a:rPr lang="en-US" dirty="0" err="1" smtClean="0"/>
              <a:t>tdis</a:t>
            </a:r>
            <a:r>
              <a:rPr lang="en-US" dirty="0" smtClean="0"/>
              <a:t> screen content</a:t>
            </a:r>
            <a:r>
              <a:rPr lang="en-US" baseline="0" dirty="0" smtClean="0"/>
              <a:t> needs to be rendered in </a:t>
            </a:r>
            <a:r>
              <a:rPr lang="en-US" baseline="0" dirty="0" err="1" smtClean="0"/>
              <a:t>tde</a:t>
            </a:r>
            <a:r>
              <a:rPr lang="en-US" baseline="0" dirty="0" smtClean="0"/>
              <a:t>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Slid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2"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urse_Completion_Pag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2"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5001/ListenerDemo/login.html" TargetMode="Externa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chemeClr val="tx1"/>
                </a:solidFill>
                <a:latin typeface="Myriad Pro" pitchFamily="34" charset="0"/>
                <a:cs typeface="Arial" pitchFamily="34" charset="0"/>
              </a:rPr>
              <a:t>Advance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3200" dirty="0" smtClean="0">
                <a:solidFill>
                  <a:schemeClr val="bg1"/>
                </a:solidFill>
                <a:latin typeface="Cambria" pitchFamily="18" charset="0"/>
                <a:ea typeface="+mj-ea"/>
                <a:cs typeface="+mj-cs"/>
              </a:rPr>
              <a:t>Servlet Event Listeners</a:t>
            </a:r>
            <a:endParaRPr lang="en-US" sz="32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a:noFill/>
          <a:ln>
            <a:noFill/>
          </a:ln>
        </p:spPr>
        <p:txBody>
          <a:bodyPr anchor="ctr"/>
          <a:lstStyle/>
          <a:p>
            <a:r>
              <a:rPr lang="en-US" sz="3200" dirty="0" smtClean="0"/>
              <a:t>Servlet Context Events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a:p>
        </p:txBody>
      </p:sp>
      <p:graphicFrame>
        <p:nvGraphicFramePr>
          <p:cNvPr id="8" name="Table 7"/>
          <p:cNvGraphicFramePr>
            <a:graphicFrameLocks noGrp="1"/>
          </p:cNvGraphicFramePr>
          <p:nvPr/>
        </p:nvGraphicFramePr>
        <p:xfrm>
          <a:off x="152401" y="1524000"/>
          <a:ext cx="8991599" cy="4978662"/>
        </p:xfrm>
        <a:graphic>
          <a:graphicData uri="http://schemas.openxmlformats.org/drawingml/2006/table">
            <a:tbl>
              <a:tblPr firstRow="1" bandRow="1">
                <a:tableStyleId>{6E25E649-3F16-4E02-A733-19D2CDBF48F0}</a:tableStyleId>
              </a:tblPr>
              <a:tblGrid>
                <a:gridCol w="2133599"/>
                <a:gridCol w="3733800"/>
                <a:gridCol w="3124200"/>
              </a:tblGrid>
              <a:tr h="329032">
                <a:tc>
                  <a:txBody>
                    <a:bodyPr/>
                    <a:lstStyle/>
                    <a:p>
                      <a:pPr algn="ctr"/>
                      <a:r>
                        <a:rPr lang="en-US" sz="1800" dirty="0" smtClean="0">
                          <a:latin typeface="Arial" pitchFamily="34" charset="0"/>
                          <a:cs typeface="Arial" pitchFamily="34" charset="0"/>
                        </a:rPr>
                        <a:t>Event Trigger </a:t>
                      </a:r>
                      <a:endParaRPr lang="en-US" sz="1800" b="0" dirty="0">
                        <a:latin typeface="Arial" pitchFamily="34" charset="0"/>
                        <a:cs typeface="Arial" pitchFamily="34" charset="0"/>
                      </a:endParaRPr>
                    </a:p>
                  </a:txBody>
                  <a:tcPr marL="26051" marR="26051" marT="26051" marB="26051"/>
                </a:tc>
                <a:tc>
                  <a:txBody>
                    <a:bodyPr/>
                    <a:lstStyle/>
                    <a:p>
                      <a:pPr algn="ctr"/>
                      <a:r>
                        <a:rPr lang="en-US" sz="1800" dirty="0">
                          <a:latin typeface="Arial" pitchFamily="34" charset="0"/>
                          <a:cs typeface="Arial" pitchFamily="34" charset="0"/>
                        </a:rPr>
                        <a:t>Interface </a:t>
                      </a:r>
                      <a:endParaRPr lang="en-US" sz="1800" b="0" dirty="0">
                        <a:latin typeface="Arial" pitchFamily="34" charset="0"/>
                        <a:cs typeface="Arial" pitchFamily="34" charset="0"/>
                      </a:endParaRPr>
                    </a:p>
                  </a:txBody>
                  <a:tcPr marL="26051" marR="26051" marT="26051" marB="26051"/>
                </a:tc>
                <a:tc>
                  <a:txBody>
                    <a:bodyPr/>
                    <a:lstStyle/>
                    <a:p>
                      <a:pPr algn="ctr"/>
                      <a:r>
                        <a:rPr lang="en-US" sz="1800">
                          <a:latin typeface="Arial" pitchFamily="34" charset="0"/>
                          <a:cs typeface="Arial" pitchFamily="34" charset="0"/>
                        </a:rPr>
                        <a:t>Method </a:t>
                      </a:r>
                      <a:endParaRPr lang="en-US" sz="1800" b="0">
                        <a:latin typeface="Arial" pitchFamily="34" charset="0"/>
                        <a:cs typeface="Arial" pitchFamily="34" charset="0"/>
                      </a:endParaRPr>
                    </a:p>
                  </a:txBody>
                  <a:tcPr marL="26051" marR="26051" marT="26051" marB="26051"/>
                </a:tc>
              </a:tr>
              <a:tr h="566131">
                <a:tc>
                  <a:txBody>
                    <a:bodyPr/>
                    <a:lstStyle/>
                    <a:p>
                      <a:pPr algn="l"/>
                      <a:r>
                        <a:rPr lang="en-US" sz="1800" dirty="0" smtClean="0">
                          <a:latin typeface="Arial" pitchFamily="34" charset="0"/>
                          <a:cs typeface="Arial" pitchFamily="34" charset="0"/>
                        </a:rPr>
                        <a:t>When Servlet </a:t>
                      </a:r>
                      <a:r>
                        <a:rPr lang="en-US" sz="1800" dirty="0">
                          <a:latin typeface="Arial" pitchFamily="34" charset="0"/>
                          <a:cs typeface="Arial" pitchFamily="34" charset="0"/>
                        </a:rPr>
                        <a:t>context is created. </a:t>
                      </a:r>
                      <a:endParaRPr lang="en-US" sz="1800" b="0" dirty="0">
                        <a:latin typeface="Arial" pitchFamily="34" charset="0"/>
                        <a:cs typeface="Arial" pitchFamily="34" charset="0"/>
                      </a:endParaRPr>
                    </a:p>
                  </a:txBody>
                  <a:tcPr marL="26051" marR="26051" marT="26051" marB="26051"/>
                </a:tc>
                <a:tc>
                  <a:txBody>
                    <a:bodyPr/>
                    <a:lstStyle/>
                    <a:p>
                      <a:pPr algn="l"/>
                      <a:r>
                        <a:rPr lang="en-US" sz="1800" dirty="0" err="1">
                          <a:latin typeface="Arial" pitchFamily="34" charset="0"/>
                          <a:cs typeface="Arial" pitchFamily="34" charset="0"/>
                        </a:rPr>
                        <a:t>javax.servlet</a:t>
                      </a:r>
                      <a:r>
                        <a:rPr lang="en-US" sz="1800" dirty="0" smtClean="0">
                          <a:latin typeface="Arial" pitchFamily="34" charset="0"/>
                          <a:cs typeface="Arial" pitchFamily="34" charset="0"/>
                        </a:rPr>
                        <a:t>.</a:t>
                      </a:r>
                    </a:p>
                    <a:p>
                      <a:pPr algn="l"/>
                      <a:r>
                        <a:rPr lang="en-US" sz="1800" b="1" dirty="0" err="1" smtClean="0">
                          <a:latin typeface="Arial" pitchFamily="34" charset="0"/>
                          <a:cs typeface="Arial" pitchFamily="34" charset="0"/>
                        </a:rPr>
                        <a:t>ServletContextListener</a:t>
                      </a:r>
                      <a:r>
                        <a:rPr lang="en-US" sz="1800" b="1" dirty="0" smtClean="0">
                          <a:latin typeface="Arial" pitchFamily="34" charset="0"/>
                          <a:cs typeface="Arial" pitchFamily="34" charset="0"/>
                        </a:rPr>
                        <a:t> </a:t>
                      </a:r>
                      <a:endParaRPr lang="en-US" sz="1800" b="1" dirty="0">
                        <a:latin typeface="Arial" pitchFamily="34" charset="0"/>
                        <a:cs typeface="Arial" pitchFamily="34" charset="0"/>
                      </a:endParaRPr>
                    </a:p>
                  </a:txBody>
                  <a:tcPr marL="26051" marR="26051" marT="26051" marB="26051"/>
                </a:tc>
                <a:tc>
                  <a:txBody>
                    <a:bodyPr/>
                    <a:lstStyle/>
                    <a:p>
                      <a:pPr algn="l"/>
                      <a:r>
                        <a:rPr lang="en-US" sz="1800" b="1" dirty="0" err="1" smtClean="0">
                          <a:latin typeface="Arial" pitchFamily="34" charset="0"/>
                          <a:cs typeface="Arial" pitchFamily="34" charset="0"/>
                        </a:rPr>
                        <a:t>contextInitialized</a:t>
                      </a:r>
                      <a:r>
                        <a:rPr lang="en-US" sz="1800" dirty="0" smtClean="0">
                          <a:latin typeface="Arial" pitchFamily="34" charset="0"/>
                          <a:cs typeface="Arial" pitchFamily="34" charset="0"/>
                        </a:rPr>
                        <a:t>(</a:t>
                      </a:r>
                    </a:p>
                    <a:p>
                      <a:pPr algn="l"/>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ServletContextEvent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sce</a:t>
                      </a:r>
                      <a:r>
                        <a:rPr lang="en-US" sz="1800" dirty="0" smtClean="0">
                          <a:latin typeface="Arial" pitchFamily="34" charset="0"/>
                          <a:cs typeface="Arial" pitchFamily="34" charset="0"/>
                        </a:rPr>
                        <a:t>) </a:t>
                      </a:r>
                      <a:endParaRPr lang="en-US" sz="1800" b="0" dirty="0">
                        <a:latin typeface="Arial" pitchFamily="34" charset="0"/>
                        <a:cs typeface="Arial" pitchFamily="34" charset="0"/>
                      </a:endParaRPr>
                    </a:p>
                  </a:txBody>
                  <a:tcPr marL="26051" marR="26051" marT="26051" marB="26051"/>
                </a:tc>
              </a:tr>
              <a:tr h="566131">
                <a:tc>
                  <a:txBody>
                    <a:bodyPr/>
                    <a:lstStyle/>
                    <a:p>
                      <a:pPr algn="l"/>
                      <a:r>
                        <a:rPr lang="en-US" sz="1800" dirty="0" smtClean="0">
                          <a:latin typeface="Arial" pitchFamily="34" charset="0"/>
                          <a:cs typeface="Arial" pitchFamily="34" charset="0"/>
                        </a:rPr>
                        <a:t>When Servlet </a:t>
                      </a:r>
                      <a:r>
                        <a:rPr lang="en-US" sz="1800" dirty="0">
                          <a:latin typeface="Arial" pitchFamily="34" charset="0"/>
                          <a:cs typeface="Arial" pitchFamily="34" charset="0"/>
                        </a:rPr>
                        <a:t>context is </a:t>
                      </a:r>
                      <a:r>
                        <a:rPr lang="en-US" sz="1800" dirty="0" smtClean="0">
                          <a:latin typeface="Arial" pitchFamily="34" charset="0"/>
                          <a:cs typeface="Arial" pitchFamily="34" charset="0"/>
                        </a:rPr>
                        <a:t>removed (</a:t>
                      </a:r>
                      <a:r>
                        <a:rPr lang="en-US" sz="1800" i="1" dirty="0" smtClean="0">
                          <a:latin typeface="Arial" pitchFamily="34" charset="0"/>
                          <a:cs typeface="Arial" pitchFamily="34" charset="0"/>
                        </a:rPr>
                        <a:t>Web Server shut</a:t>
                      </a:r>
                      <a:r>
                        <a:rPr lang="en-US" sz="1800" i="1" baseline="0" dirty="0" smtClean="0">
                          <a:latin typeface="Arial" pitchFamily="34" charset="0"/>
                          <a:cs typeface="Arial" pitchFamily="34" charset="0"/>
                        </a:rPr>
                        <a:t> down</a:t>
                      </a:r>
                      <a:r>
                        <a:rPr lang="en-US" sz="1800" dirty="0" smtClean="0">
                          <a:latin typeface="Arial" pitchFamily="34" charset="0"/>
                          <a:cs typeface="Arial" pitchFamily="34" charset="0"/>
                        </a:rPr>
                        <a:t>). </a:t>
                      </a:r>
                      <a:endParaRPr lang="en-US" sz="1800" b="0" dirty="0">
                        <a:latin typeface="Arial" pitchFamily="34" charset="0"/>
                        <a:cs typeface="Arial" pitchFamily="34" charset="0"/>
                      </a:endParaRPr>
                    </a:p>
                  </a:txBody>
                  <a:tcPr marL="26051" marR="26051" marT="26051" marB="26051"/>
                </a:tc>
                <a:tc>
                  <a:txBody>
                    <a:bodyPr/>
                    <a:lstStyle/>
                    <a:p>
                      <a:pPr algn="l"/>
                      <a:r>
                        <a:rPr lang="en-US" sz="1800" dirty="0" err="1">
                          <a:latin typeface="Arial" pitchFamily="34" charset="0"/>
                          <a:cs typeface="Arial" pitchFamily="34" charset="0"/>
                        </a:rPr>
                        <a:t>javax.servlet</a:t>
                      </a:r>
                      <a:r>
                        <a:rPr lang="en-US" sz="1800" dirty="0" smtClean="0">
                          <a:latin typeface="Arial" pitchFamily="34" charset="0"/>
                          <a:cs typeface="Arial" pitchFamily="34" charset="0"/>
                        </a:rPr>
                        <a:t>.</a:t>
                      </a:r>
                    </a:p>
                    <a:p>
                      <a:pPr algn="l"/>
                      <a:r>
                        <a:rPr lang="en-US" sz="1800" b="1" dirty="0" err="1" smtClean="0">
                          <a:latin typeface="Arial" pitchFamily="34" charset="0"/>
                          <a:cs typeface="Arial" pitchFamily="34" charset="0"/>
                        </a:rPr>
                        <a:t>ServletContextListener</a:t>
                      </a:r>
                      <a:r>
                        <a:rPr lang="en-US" sz="1800" b="1" dirty="0" smtClean="0">
                          <a:latin typeface="Arial" pitchFamily="34" charset="0"/>
                          <a:cs typeface="Arial" pitchFamily="34" charset="0"/>
                        </a:rPr>
                        <a:t> </a:t>
                      </a:r>
                      <a:endParaRPr lang="en-US" sz="1800" b="1" dirty="0">
                        <a:latin typeface="Arial" pitchFamily="34" charset="0"/>
                        <a:cs typeface="Arial" pitchFamily="34" charset="0"/>
                      </a:endParaRPr>
                    </a:p>
                  </a:txBody>
                  <a:tcPr marL="26051" marR="26051" marT="26051" marB="26051"/>
                </a:tc>
                <a:tc>
                  <a:txBody>
                    <a:bodyPr/>
                    <a:lstStyle/>
                    <a:p>
                      <a:pPr algn="l"/>
                      <a:r>
                        <a:rPr lang="en-US" sz="1800" b="1" dirty="0" err="1" smtClean="0">
                          <a:latin typeface="Arial" pitchFamily="34" charset="0"/>
                          <a:cs typeface="Arial" pitchFamily="34" charset="0"/>
                        </a:rPr>
                        <a:t>contextDestroyed</a:t>
                      </a:r>
                      <a:r>
                        <a:rPr lang="en-US" sz="1800" dirty="0" smtClean="0">
                          <a:latin typeface="Arial" pitchFamily="34" charset="0"/>
                          <a:cs typeface="Arial" pitchFamily="34" charset="0"/>
                        </a:rPr>
                        <a:t>(</a:t>
                      </a:r>
                    </a:p>
                    <a:p>
                      <a:pPr algn="l"/>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ServletContextEvent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sce</a:t>
                      </a:r>
                      <a:r>
                        <a:rPr lang="en-US" sz="1800" dirty="0" smtClean="0">
                          <a:latin typeface="Arial" pitchFamily="34" charset="0"/>
                          <a:cs typeface="Arial" pitchFamily="34" charset="0"/>
                        </a:rPr>
                        <a:t>) </a:t>
                      </a:r>
                      <a:endParaRPr lang="en-US" sz="1800" b="0" dirty="0">
                        <a:latin typeface="Arial" pitchFamily="34" charset="0"/>
                        <a:cs typeface="Arial" pitchFamily="34" charset="0"/>
                      </a:endParaRPr>
                    </a:p>
                  </a:txBody>
                  <a:tcPr marL="26051" marR="26051" marT="26051" marB="26051"/>
                </a:tc>
              </a:tr>
              <a:tr h="566131">
                <a:tc>
                  <a:txBody>
                    <a:bodyPr/>
                    <a:lstStyle/>
                    <a:p>
                      <a:pPr algn="l"/>
                      <a:r>
                        <a:rPr lang="en-US" sz="1800" dirty="0">
                          <a:latin typeface="Arial" pitchFamily="34" charset="0"/>
                          <a:cs typeface="Arial" pitchFamily="34" charset="0"/>
                        </a:rPr>
                        <a:t>An attribute is </a:t>
                      </a:r>
                      <a:r>
                        <a:rPr lang="en-US" sz="1800" dirty="0" smtClean="0">
                          <a:latin typeface="Arial" pitchFamily="34" charset="0"/>
                          <a:cs typeface="Arial" pitchFamily="34" charset="0"/>
                        </a:rPr>
                        <a:t>added</a:t>
                      </a:r>
                      <a:r>
                        <a:rPr lang="en-US" sz="1800" baseline="0" dirty="0" smtClean="0">
                          <a:latin typeface="Arial" pitchFamily="34" charset="0"/>
                          <a:cs typeface="Arial" pitchFamily="34" charset="0"/>
                        </a:rPr>
                        <a:t> to servlet context.</a:t>
                      </a:r>
                      <a:endParaRPr lang="en-US" sz="1800" b="0" dirty="0">
                        <a:latin typeface="Arial" pitchFamily="34" charset="0"/>
                        <a:cs typeface="Arial" pitchFamily="34" charset="0"/>
                      </a:endParaRPr>
                    </a:p>
                  </a:txBody>
                  <a:tcPr marL="26051" marR="26051" marT="26051" marB="26051"/>
                </a:tc>
                <a:tc>
                  <a:txBody>
                    <a:bodyPr/>
                    <a:lstStyle/>
                    <a:p>
                      <a:pPr algn="l"/>
                      <a:r>
                        <a:rPr lang="en-US" sz="1800" dirty="0" err="1">
                          <a:latin typeface="Arial" pitchFamily="34" charset="0"/>
                          <a:cs typeface="Arial" pitchFamily="34" charset="0"/>
                        </a:rPr>
                        <a:t>javax.servlet</a:t>
                      </a:r>
                      <a:r>
                        <a:rPr lang="en-US" sz="1800" dirty="0">
                          <a:latin typeface="Arial" pitchFamily="34" charset="0"/>
                          <a:cs typeface="Arial" pitchFamily="34" charset="0"/>
                        </a:rPr>
                        <a:t>.</a:t>
                      </a:r>
                      <a:br>
                        <a:rPr lang="en-US" sz="1800" dirty="0">
                          <a:latin typeface="Arial" pitchFamily="34" charset="0"/>
                          <a:cs typeface="Arial" pitchFamily="34" charset="0"/>
                        </a:rPr>
                      </a:br>
                      <a:r>
                        <a:rPr lang="en-US" sz="1800" b="1" dirty="0" err="1">
                          <a:latin typeface="Arial" pitchFamily="34" charset="0"/>
                          <a:cs typeface="Arial" pitchFamily="34" charset="0"/>
                        </a:rPr>
                        <a:t>ServletContextAttributesListener</a:t>
                      </a:r>
                      <a:r>
                        <a:rPr lang="en-US" sz="1800" b="1" dirty="0">
                          <a:latin typeface="Arial" pitchFamily="34" charset="0"/>
                          <a:cs typeface="Arial" pitchFamily="34" charset="0"/>
                        </a:rPr>
                        <a:t> </a:t>
                      </a:r>
                    </a:p>
                  </a:txBody>
                  <a:tcPr marL="26051" marR="26051" marT="26051" marB="26051"/>
                </a:tc>
                <a:tc>
                  <a:txBody>
                    <a:bodyPr/>
                    <a:lstStyle/>
                    <a:p>
                      <a:pPr algn="l"/>
                      <a:r>
                        <a:rPr lang="en-US" sz="1800" b="1" kern="1200" dirty="0" err="1" smtClean="0">
                          <a:solidFill>
                            <a:schemeClr val="dk1"/>
                          </a:solidFill>
                          <a:latin typeface="Arial" pitchFamily="34" charset="0"/>
                          <a:ea typeface="+mn-ea"/>
                          <a:cs typeface="Arial" pitchFamily="34" charset="0"/>
                        </a:rPr>
                        <a:t>attributeAdded</a:t>
                      </a:r>
                      <a:r>
                        <a:rPr lang="en-US" sz="1800" dirty="0" smtClean="0">
                          <a:latin typeface="Arial" pitchFamily="34" charset="0"/>
                          <a:cs typeface="Arial" pitchFamily="34" charset="0"/>
                        </a:rPr>
                        <a:t>(</a:t>
                      </a:r>
                    </a:p>
                    <a:p>
                      <a:pPr algn="l"/>
                      <a:r>
                        <a:rPr lang="en-US" sz="1800" dirty="0" err="1" smtClean="0">
                          <a:latin typeface="Arial" pitchFamily="34" charset="0"/>
                          <a:cs typeface="Arial" pitchFamily="34" charset="0"/>
                        </a:rPr>
                        <a:t>ServletContextAttributeEvent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scae</a:t>
                      </a:r>
                      <a:r>
                        <a:rPr lang="en-US" sz="1800" dirty="0" smtClean="0">
                          <a:latin typeface="Arial" pitchFamily="34" charset="0"/>
                          <a:cs typeface="Arial" pitchFamily="34" charset="0"/>
                        </a:rPr>
                        <a:t>) </a:t>
                      </a:r>
                      <a:endParaRPr lang="en-US" sz="1800" b="0" dirty="0">
                        <a:latin typeface="Arial" pitchFamily="34" charset="0"/>
                        <a:cs typeface="Arial" pitchFamily="34" charset="0"/>
                      </a:endParaRPr>
                    </a:p>
                  </a:txBody>
                  <a:tcPr marL="26051" marR="26051" marT="26051" marB="26051"/>
                </a:tc>
              </a:tr>
              <a:tr h="566131">
                <a:tc>
                  <a:txBody>
                    <a:bodyPr/>
                    <a:lstStyle/>
                    <a:p>
                      <a:pPr algn="l"/>
                      <a:r>
                        <a:rPr lang="en-US" sz="1800" dirty="0">
                          <a:latin typeface="Arial" pitchFamily="34" charset="0"/>
                          <a:cs typeface="Arial" pitchFamily="34" charset="0"/>
                        </a:rPr>
                        <a:t>An attribute is </a:t>
                      </a:r>
                      <a:r>
                        <a:rPr lang="en-US" sz="1800" dirty="0" smtClean="0">
                          <a:latin typeface="Arial" pitchFamily="34" charset="0"/>
                          <a:cs typeface="Arial" pitchFamily="34" charset="0"/>
                        </a:rPr>
                        <a:t>removed from servlet context. </a:t>
                      </a:r>
                      <a:endParaRPr lang="en-US" sz="1800" b="0" dirty="0">
                        <a:latin typeface="Arial" pitchFamily="34" charset="0"/>
                        <a:cs typeface="Arial" pitchFamily="34" charset="0"/>
                      </a:endParaRPr>
                    </a:p>
                  </a:txBody>
                  <a:tcPr marL="26051" marR="26051" marT="26051" marB="26051"/>
                </a:tc>
                <a:tc>
                  <a:txBody>
                    <a:bodyPr/>
                    <a:lstStyle/>
                    <a:p>
                      <a:pPr algn="l"/>
                      <a:r>
                        <a:rPr lang="en-US" sz="1800" dirty="0" err="1">
                          <a:latin typeface="Arial" pitchFamily="34" charset="0"/>
                          <a:cs typeface="Arial" pitchFamily="34" charset="0"/>
                        </a:rPr>
                        <a:t>javax.servlet</a:t>
                      </a:r>
                      <a:r>
                        <a:rPr lang="en-US" sz="1800" dirty="0">
                          <a:latin typeface="Arial" pitchFamily="34" charset="0"/>
                          <a:cs typeface="Arial" pitchFamily="34" charset="0"/>
                        </a:rPr>
                        <a:t>.</a:t>
                      </a:r>
                      <a:br>
                        <a:rPr lang="en-US" sz="1800" dirty="0">
                          <a:latin typeface="Arial" pitchFamily="34" charset="0"/>
                          <a:cs typeface="Arial" pitchFamily="34" charset="0"/>
                        </a:rPr>
                      </a:br>
                      <a:r>
                        <a:rPr lang="en-US" sz="1800" b="1" dirty="0" err="1">
                          <a:latin typeface="Arial" pitchFamily="34" charset="0"/>
                          <a:cs typeface="Arial" pitchFamily="34" charset="0"/>
                        </a:rPr>
                        <a:t>ServletContextAttributesListener</a:t>
                      </a:r>
                      <a:r>
                        <a:rPr lang="en-US" sz="1800" b="1" dirty="0">
                          <a:latin typeface="Arial" pitchFamily="34" charset="0"/>
                          <a:cs typeface="Arial" pitchFamily="34" charset="0"/>
                        </a:rPr>
                        <a:t> </a:t>
                      </a:r>
                    </a:p>
                  </a:txBody>
                  <a:tcPr marL="26051" marR="26051" marT="26051" marB="26051"/>
                </a:tc>
                <a:tc>
                  <a:txBody>
                    <a:bodyPr/>
                    <a:lstStyle/>
                    <a:p>
                      <a:pPr algn="l"/>
                      <a:r>
                        <a:rPr lang="en-US" sz="1800" b="1" kern="1200" dirty="0" err="1" smtClean="0">
                          <a:solidFill>
                            <a:schemeClr val="dk1"/>
                          </a:solidFill>
                          <a:latin typeface="Arial" pitchFamily="34" charset="0"/>
                          <a:ea typeface="+mn-ea"/>
                          <a:cs typeface="Arial" pitchFamily="34" charset="0"/>
                        </a:rPr>
                        <a:t>attributeRemoved</a:t>
                      </a:r>
                      <a:r>
                        <a:rPr lang="en-US" sz="1800" dirty="0" smtClean="0">
                          <a:latin typeface="Arial" pitchFamily="34" charset="0"/>
                          <a:cs typeface="Arial" pitchFamily="34" charset="0"/>
                        </a:rPr>
                        <a:t>(</a:t>
                      </a:r>
                    </a:p>
                    <a:p>
                      <a:pPr algn="l"/>
                      <a:r>
                        <a:rPr lang="en-US" sz="1800" dirty="0" err="1" smtClean="0">
                          <a:latin typeface="Arial" pitchFamily="34" charset="0"/>
                          <a:cs typeface="Arial" pitchFamily="34" charset="0"/>
                        </a:rPr>
                        <a:t>ServletContextAttributeEvent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scae</a:t>
                      </a:r>
                      <a:r>
                        <a:rPr lang="en-US" sz="1800" dirty="0" smtClean="0">
                          <a:latin typeface="Arial" pitchFamily="34" charset="0"/>
                          <a:cs typeface="Arial" pitchFamily="34" charset="0"/>
                        </a:rPr>
                        <a:t>) </a:t>
                      </a:r>
                      <a:endParaRPr lang="en-US" sz="1800" b="0" dirty="0">
                        <a:latin typeface="Arial" pitchFamily="34" charset="0"/>
                        <a:cs typeface="Arial" pitchFamily="34" charset="0"/>
                      </a:endParaRPr>
                    </a:p>
                  </a:txBody>
                  <a:tcPr marL="26051" marR="26051" marT="26051" marB="26051"/>
                </a:tc>
              </a:tr>
              <a:tr h="566131">
                <a:tc>
                  <a:txBody>
                    <a:bodyPr/>
                    <a:lstStyle/>
                    <a:p>
                      <a:pPr algn="l"/>
                      <a:r>
                        <a:rPr lang="en-US" sz="1800" dirty="0">
                          <a:latin typeface="Arial" pitchFamily="34" charset="0"/>
                          <a:cs typeface="Arial" pitchFamily="34" charset="0"/>
                        </a:rPr>
                        <a:t>An attribute is </a:t>
                      </a:r>
                      <a:r>
                        <a:rPr lang="en-US" sz="1800" dirty="0" smtClean="0">
                          <a:latin typeface="Arial" pitchFamily="34" charset="0"/>
                          <a:cs typeface="Arial" pitchFamily="34" charset="0"/>
                        </a:rPr>
                        <a:t>replaced in servlet context. </a:t>
                      </a:r>
                      <a:endParaRPr lang="en-US" sz="1800" b="0" dirty="0">
                        <a:latin typeface="Arial" pitchFamily="34" charset="0"/>
                        <a:cs typeface="Arial" pitchFamily="34" charset="0"/>
                      </a:endParaRPr>
                    </a:p>
                  </a:txBody>
                  <a:tcPr marL="26051" marR="26051" marT="26051" marB="26051"/>
                </a:tc>
                <a:tc>
                  <a:txBody>
                    <a:bodyPr/>
                    <a:lstStyle/>
                    <a:p>
                      <a:pPr algn="l"/>
                      <a:r>
                        <a:rPr lang="en-US" sz="1800" dirty="0" err="1">
                          <a:latin typeface="Arial" pitchFamily="34" charset="0"/>
                          <a:cs typeface="Arial" pitchFamily="34" charset="0"/>
                        </a:rPr>
                        <a:t>javax.servlet</a:t>
                      </a:r>
                      <a:r>
                        <a:rPr lang="en-US" sz="1800" dirty="0">
                          <a:latin typeface="Arial" pitchFamily="34" charset="0"/>
                          <a:cs typeface="Arial" pitchFamily="34" charset="0"/>
                        </a:rPr>
                        <a:t>.</a:t>
                      </a:r>
                      <a:br>
                        <a:rPr lang="en-US" sz="1800" dirty="0">
                          <a:latin typeface="Arial" pitchFamily="34" charset="0"/>
                          <a:cs typeface="Arial" pitchFamily="34" charset="0"/>
                        </a:rPr>
                      </a:br>
                      <a:r>
                        <a:rPr lang="en-US" sz="1800" b="1" dirty="0" err="1">
                          <a:latin typeface="Arial" pitchFamily="34" charset="0"/>
                          <a:cs typeface="Arial" pitchFamily="34" charset="0"/>
                        </a:rPr>
                        <a:t>ServletContextAttributesListener</a:t>
                      </a:r>
                      <a:r>
                        <a:rPr lang="en-US" sz="1800" dirty="0">
                          <a:latin typeface="Arial" pitchFamily="34" charset="0"/>
                          <a:cs typeface="Arial" pitchFamily="34" charset="0"/>
                        </a:rPr>
                        <a:t> </a:t>
                      </a:r>
                      <a:endParaRPr lang="en-US" sz="1800" b="0" dirty="0">
                        <a:latin typeface="Arial" pitchFamily="34" charset="0"/>
                        <a:cs typeface="Arial" pitchFamily="34" charset="0"/>
                      </a:endParaRPr>
                    </a:p>
                  </a:txBody>
                  <a:tcPr marL="26051" marR="26051" marT="26051" marB="26051"/>
                </a:tc>
                <a:tc>
                  <a:txBody>
                    <a:bodyPr/>
                    <a:lstStyle/>
                    <a:p>
                      <a:pPr algn="l"/>
                      <a:r>
                        <a:rPr lang="en-US" sz="1800" b="1" kern="1200" dirty="0" err="1" smtClean="0">
                          <a:solidFill>
                            <a:schemeClr val="dk1"/>
                          </a:solidFill>
                          <a:latin typeface="Arial" pitchFamily="34" charset="0"/>
                          <a:ea typeface="+mn-ea"/>
                          <a:cs typeface="Arial" pitchFamily="34" charset="0"/>
                        </a:rPr>
                        <a:t>attributeReplaced</a:t>
                      </a:r>
                      <a:r>
                        <a:rPr lang="en-US" sz="1800" dirty="0" smtClean="0">
                          <a:latin typeface="Arial" pitchFamily="34" charset="0"/>
                          <a:cs typeface="Arial" pitchFamily="34" charset="0"/>
                        </a:rPr>
                        <a:t>(</a:t>
                      </a:r>
                    </a:p>
                    <a:p>
                      <a:pPr algn="l"/>
                      <a:r>
                        <a:rPr lang="en-US" sz="1800" dirty="0" err="1" smtClean="0">
                          <a:latin typeface="Arial" pitchFamily="34" charset="0"/>
                          <a:cs typeface="Arial" pitchFamily="34" charset="0"/>
                        </a:rPr>
                        <a:t>ServletContextAttributeEvent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scae</a:t>
                      </a:r>
                      <a:r>
                        <a:rPr lang="en-US" sz="1800" dirty="0" smtClean="0">
                          <a:latin typeface="Arial" pitchFamily="34" charset="0"/>
                          <a:cs typeface="Arial" pitchFamily="34" charset="0"/>
                        </a:rPr>
                        <a:t>) </a:t>
                      </a:r>
                      <a:endParaRPr lang="en-US" sz="1800" b="0" dirty="0">
                        <a:latin typeface="Arial" pitchFamily="34" charset="0"/>
                        <a:cs typeface="Arial" pitchFamily="34" charset="0"/>
                      </a:endParaRPr>
                    </a:p>
                  </a:txBody>
                  <a:tcPr marL="26051" marR="26051" marT="26051" marB="26051"/>
                </a:tc>
              </a:tr>
            </a:tbl>
          </a:graphicData>
        </a:graphic>
      </p:graphicFrame>
      <p:sp>
        <p:nvSpPr>
          <p:cNvPr id="9" name="TextBox 8"/>
          <p:cNvSpPr txBox="1"/>
          <p:nvPr/>
        </p:nvSpPr>
        <p:spPr>
          <a:xfrm>
            <a:off x="76200" y="2866072"/>
            <a:ext cx="8915400"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0" dirty="0" smtClean="0">
                <a:solidFill>
                  <a:srgbClr val="002060"/>
                </a:solidFill>
                <a:latin typeface="Arial" pitchFamily="34" charset="0"/>
                <a:cs typeface="Arial" pitchFamily="34" charset="0"/>
              </a:rPr>
              <a:t>This slide lists the types of Servlet context events triggered when changes happen in </a:t>
            </a:r>
            <a:r>
              <a:rPr lang="en-US" sz="2400" b="0" dirty="0" err="1" smtClean="0">
                <a:solidFill>
                  <a:srgbClr val="002060"/>
                </a:solidFill>
                <a:latin typeface="Arial" pitchFamily="34" charset="0"/>
                <a:cs typeface="Arial" pitchFamily="34" charset="0"/>
              </a:rPr>
              <a:t>ServletContext</a:t>
            </a:r>
            <a:r>
              <a:rPr lang="en-US" sz="2400" b="0" dirty="0" smtClean="0">
                <a:solidFill>
                  <a:srgbClr val="002060"/>
                </a:solidFill>
                <a:latin typeface="Arial" pitchFamily="34" charset="0"/>
                <a:cs typeface="Arial" pitchFamily="34" charset="0"/>
              </a:rPr>
              <a:t>.</a:t>
            </a:r>
          </a:p>
          <a:p>
            <a:endParaRPr lang="en-US" sz="2400" b="0" dirty="0" smtClean="0">
              <a:solidFill>
                <a:srgbClr val="002060"/>
              </a:solidFill>
              <a:latin typeface="Arial" pitchFamily="34" charset="0"/>
              <a:cs typeface="Arial" pitchFamily="34" charset="0"/>
            </a:endParaRPr>
          </a:p>
          <a:p>
            <a:r>
              <a:rPr lang="en-US" sz="2400" b="0" dirty="0" smtClean="0">
                <a:solidFill>
                  <a:srgbClr val="002060"/>
                </a:solidFill>
                <a:latin typeface="Arial" pitchFamily="34" charset="0"/>
                <a:cs typeface="Arial" pitchFamily="34" charset="0"/>
              </a:rPr>
              <a:t>The event listener class must implement this interface to respond to each of the servlet context events.</a:t>
            </a:r>
            <a:endParaRPr lang="en-US" sz="2400" b="0" dirty="0">
              <a:solidFill>
                <a:srgbClr val="00206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3200" dirty="0" err="1" smtClean="0"/>
              <a:t>ServletContextEvent</a:t>
            </a:r>
            <a:r>
              <a:rPr lang="en-US" sz="3200" dirty="0" smtClean="0"/>
              <a:t> Classes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a:p>
        </p:txBody>
      </p:sp>
      <p:sp>
        <p:nvSpPr>
          <p:cNvPr id="5" name="TextBox 4"/>
          <p:cNvSpPr txBox="1"/>
          <p:nvPr/>
        </p:nvSpPr>
        <p:spPr>
          <a:xfrm>
            <a:off x="0" y="1700748"/>
            <a:ext cx="9144000" cy="4344203"/>
          </a:xfrm>
          <a:prstGeom prst="rect">
            <a:avLst/>
          </a:prstGeom>
          <a:noFill/>
        </p:spPr>
        <p:txBody>
          <a:bodyPr wrap="square" rtlCol="0">
            <a:spAutoFit/>
          </a:bodyPr>
          <a:lstStyle/>
          <a:p>
            <a:pPr marL="284163" indent="-220663">
              <a:lnSpc>
                <a:spcPct val="150000"/>
              </a:lnSpc>
              <a:spcBef>
                <a:spcPts val="1200"/>
              </a:spcBef>
              <a:buFont typeface="Wingdings" pitchFamily="2" charset="2"/>
              <a:buChar char="§"/>
            </a:pPr>
            <a:r>
              <a:rPr lang="en-US" sz="2000" b="0" dirty="0" smtClean="0"/>
              <a:t>The servlet container creates a </a:t>
            </a:r>
            <a:r>
              <a:rPr lang="en-US" sz="2000" i="1" dirty="0" err="1" smtClean="0"/>
              <a:t>javax.servlet.ServletContextEvent</a:t>
            </a:r>
            <a:r>
              <a:rPr lang="en-US" sz="2000" b="0" dirty="0" smtClean="0"/>
              <a:t> object and passed as an input for methods in </a:t>
            </a:r>
            <a:r>
              <a:rPr lang="en-US" sz="2000" i="1" dirty="0" err="1" smtClean="0"/>
              <a:t>ServletContextListener</a:t>
            </a:r>
            <a:r>
              <a:rPr lang="en-US" sz="2000" b="0" dirty="0" smtClean="0"/>
              <a:t> class.</a:t>
            </a:r>
          </a:p>
          <a:p>
            <a:pPr marL="284163" indent="-220663">
              <a:lnSpc>
                <a:spcPct val="150000"/>
              </a:lnSpc>
              <a:spcBef>
                <a:spcPts val="1200"/>
              </a:spcBef>
              <a:buFont typeface="Wingdings" pitchFamily="2" charset="2"/>
              <a:buChar char="§"/>
            </a:pPr>
            <a:r>
              <a:rPr lang="en-US" sz="2000" b="0" dirty="0" smtClean="0"/>
              <a:t>The </a:t>
            </a:r>
            <a:r>
              <a:rPr lang="en-US" sz="2000" i="1" dirty="0" err="1" smtClean="0"/>
              <a:t>ServletContextEvent</a:t>
            </a:r>
            <a:r>
              <a:rPr lang="en-US" sz="2000" b="0" dirty="0" smtClean="0"/>
              <a:t> class provides the following methods to access the servlet context,</a:t>
            </a:r>
          </a:p>
          <a:p>
            <a:pPr marL="284163" indent="-220663">
              <a:lnSpc>
                <a:spcPct val="150000"/>
              </a:lnSpc>
              <a:spcBef>
                <a:spcPts val="1200"/>
              </a:spcBef>
            </a:pPr>
            <a:r>
              <a:rPr lang="en-US" sz="2000" b="0" dirty="0" smtClean="0"/>
              <a:t>       </a:t>
            </a:r>
            <a:r>
              <a:rPr lang="en-US" sz="2000" dirty="0" err="1" smtClean="0">
                <a:solidFill>
                  <a:srgbClr val="7030A0"/>
                </a:solidFill>
              </a:rPr>
              <a:t>ServletContextEvent.getServletContext</a:t>
            </a:r>
            <a:r>
              <a:rPr lang="en-US" sz="2000" dirty="0" smtClean="0">
                <a:solidFill>
                  <a:srgbClr val="7030A0"/>
                </a:solidFill>
              </a:rPr>
              <a:t>() </a:t>
            </a:r>
          </a:p>
          <a:p>
            <a:pPr marL="284163" indent="-220663">
              <a:lnSpc>
                <a:spcPct val="150000"/>
              </a:lnSpc>
              <a:spcBef>
                <a:spcPts val="1200"/>
              </a:spcBef>
            </a:pPr>
            <a:r>
              <a:rPr lang="en-US" sz="2000" b="0" dirty="0" smtClean="0"/>
              <a:t>       This method can be used to retrieve the servlet context object that was created or is about to be destroyed.</a:t>
            </a:r>
          </a:p>
          <a:p>
            <a:pPr marL="284163" indent="-220663">
              <a:lnSpc>
                <a:spcPct val="150000"/>
              </a:lnSpc>
              <a:spcBef>
                <a:spcPts val="1200"/>
              </a:spcBef>
            </a:pPr>
            <a:r>
              <a:rPr lang="en-US" sz="2000" b="0" dirty="0" smtClean="0"/>
              <a:t>    </a:t>
            </a:r>
            <a:r>
              <a:rPr lang="en-US" sz="2000" dirty="0" smtClean="0"/>
              <a:t>  </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3200" dirty="0" err="1" smtClean="0"/>
              <a:t>ServletContextEvent</a:t>
            </a:r>
            <a:r>
              <a:rPr lang="en-US" sz="3200" dirty="0" smtClean="0"/>
              <a:t> Example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a:p>
        </p:txBody>
      </p:sp>
      <p:sp>
        <p:nvSpPr>
          <p:cNvPr id="6" name="TextBox 5"/>
          <p:cNvSpPr txBox="1"/>
          <p:nvPr/>
        </p:nvSpPr>
        <p:spPr>
          <a:xfrm>
            <a:off x="152400" y="1600200"/>
            <a:ext cx="8763000" cy="410881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4163" indent="-220663">
              <a:lnSpc>
                <a:spcPct val="150000"/>
              </a:lnSpc>
            </a:pPr>
            <a:r>
              <a:rPr lang="en-US" dirty="0" smtClean="0">
                <a:latin typeface="Arial" pitchFamily="34" charset="0"/>
                <a:cs typeface="Arial" pitchFamily="34" charset="0"/>
              </a:rPr>
              <a:t>Example :</a:t>
            </a:r>
          </a:p>
          <a:p>
            <a:pPr marL="284163" indent="-220663">
              <a:lnSpc>
                <a:spcPct val="150000"/>
              </a:lnSpc>
            </a:pPr>
            <a:r>
              <a:rPr lang="en-US" dirty="0" smtClean="0">
                <a:latin typeface="Arial" pitchFamily="34" charset="0"/>
                <a:cs typeface="Arial" pitchFamily="34" charset="0"/>
              </a:rPr>
              <a:t> </a:t>
            </a:r>
            <a:r>
              <a:rPr lang="en-US" b="0" dirty="0" smtClean="0">
                <a:latin typeface="Arial" pitchFamily="34" charset="0"/>
                <a:cs typeface="Arial" pitchFamily="34" charset="0"/>
              </a:rPr>
              <a:t>The following code can be added to a user created listener class  “</a:t>
            </a:r>
            <a:r>
              <a:rPr lang="en-US" i="1" dirty="0" smtClean="0">
                <a:solidFill>
                  <a:srgbClr val="002060"/>
                </a:solidFill>
                <a:latin typeface="Arial" pitchFamily="34" charset="0"/>
                <a:cs typeface="Arial" pitchFamily="34" charset="0"/>
              </a:rPr>
              <a:t>DemoListener</a:t>
            </a:r>
            <a:r>
              <a:rPr lang="en-US" b="0" dirty="0" smtClean="0">
                <a:latin typeface="Arial" pitchFamily="34" charset="0"/>
                <a:cs typeface="Arial" pitchFamily="34" charset="0"/>
              </a:rPr>
              <a:t>” which implements the </a:t>
            </a:r>
            <a:r>
              <a:rPr lang="en-US" i="1" dirty="0" err="1" smtClean="0">
                <a:latin typeface="Arial" pitchFamily="34" charset="0"/>
                <a:cs typeface="Arial" pitchFamily="34" charset="0"/>
              </a:rPr>
              <a:t>ServletContextListener</a:t>
            </a:r>
            <a:r>
              <a:rPr lang="en-US" b="0" dirty="0" smtClean="0">
                <a:latin typeface="Arial" pitchFamily="34" charset="0"/>
                <a:cs typeface="Arial" pitchFamily="34" charset="0"/>
              </a:rPr>
              <a:t> interface, this will be triggered when the context is initialized. </a:t>
            </a:r>
          </a:p>
          <a:p>
            <a:pPr marL="284163" indent="693738">
              <a:lnSpc>
                <a:spcPct val="150000"/>
              </a:lnSpc>
            </a:pPr>
            <a:r>
              <a:rPr lang="en-US" dirty="0" smtClean="0">
                <a:solidFill>
                  <a:srgbClr val="002060"/>
                </a:solidFill>
                <a:latin typeface="Arial" pitchFamily="34" charset="0"/>
                <a:cs typeface="Arial" pitchFamily="34" charset="0"/>
              </a:rPr>
              <a:t>   void </a:t>
            </a:r>
            <a:r>
              <a:rPr lang="en-US" dirty="0" err="1" smtClean="0">
                <a:solidFill>
                  <a:srgbClr val="002060"/>
                </a:solidFill>
                <a:latin typeface="Arial" pitchFamily="34" charset="0"/>
                <a:cs typeface="Arial" pitchFamily="34" charset="0"/>
              </a:rPr>
              <a:t>contextInitialized</a:t>
            </a:r>
            <a:r>
              <a:rPr lang="en-US" dirty="0" smtClean="0">
                <a:solidFill>
                  <a:srgbClr val="002060"/>
                </a:solidFill>
                <a:latin typeface="Arial" pitchFamily="34" charset="0"/>
                <a:cs typeface="Arial" pitchFamily="34" charset="0"/>
              </a:rPr>
              <a:t>(</a:t>
            </a:r>
            <a:r>
              <a:rPr lang="en-US" dirty="0" err="1" smtClean="0">
                <a:solidFill>
                  <a:srgbClr val="002060"/>
                </a:solidFill>
                <a:latin typeface="Arial" pitchFamily="34" charset="0"/>
                <a:cs typeface="Arial" pitchFamily="34" charset="0"/>
              </a:rPr>
              <a:t>ServletContextEvent</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sce</a:t>
            </a:r>
            <a:r>
              <a:rPr lang="en-US" dirty="0" smtClean="0">
                <a:solidFill>
                  <a:srgbClr val="002060"/>
                </a:solidFill>
                <a:latin typeface="Arial" pitchFamily="34" charset="0"/>
                <a:cs typeface="Arial" pitchFamily="34" charset="0"/>
              </a:rPr>
              <a:t>) </a:t>
            </a:r>
          </a:p>
          <a:p>
            <a:pPr marL="284163" indent="693738">
              <a:lnSpc>
                <a:spcPct val="150000"/>
              </a:lnSpc>
            </a:pPr>
            <a:r>
              <a:rPr lang="en-US" dirty="0" smtClean="0">
                <a:solidFill>
                  <a:srgbClr val="002060"/>
                </a:solidFill>
                <a:latin typeface="Arial" pitchFamily="34" charset="0"/>
                <a:cs typeface="Arial" pitchFamily="34" charset="0"/>
              </a:rPr>
              <a:t>     {</a:t>
            </a:r>
          </a:p>
          <a:p>
            <a:pPr marL="284163" indent="1260475">
              <a:lnSpc>
                <a:spcPct val="150000"/>
              </a:lnSpc>
            </a:pPr>
            <a:r>
              <a:rPr lang="en-US" dirty="0" smtClean="0">
                <a:solidFill>
                  <a:srgbClr val="00B050"/>
                </a:solidFill>
                <a:latin typeface="Arial" pitchFamily="34" charset="0"/>
                <a:cs typeface="Arial" pitchFamily="34" charset="0"/>
              </a:rPr>
              <a:t>// Accesses the servlet context as below.</a:t>
            </a:r>
          </a:p>
          <a:p>
            <a:pPr marL="284163" indent="693738">
              <a:lnSpc>
                <a:spcPct val="150000"/>
              </a:lnSpc>
            </a:pPr>
            <a:r>
              <a:rPr lang="en-US" dirty="0" smtClean="0">
                <a:solidFill>
                  <a:srgbClr val="002060"/>
                </a:solidFill>
                <a:latin typeface="Arial" pitchFamily="34" charset="0"/>
                <a:cs typeface="Arial" pitchFamily="34" charset="0"/>
              </a:rPr>
              <a:t>        </a:t>
            </a:r>
            <a:r>
              <a:rPr lang="en-US" dirty="0" err="1" smtClean="0">
                <a:solidFill>
                  <a:srgbClr val="CC3300"/>
                </a:solidFill>
                <a:latin typeface="Arial" pitchFamily="34" charset="0"/>
                <a:cs typeface="Arial" pitchFamily="34" charset="0"/>
              </a:rPr>
              <a:t>ServletContext</a:t>
            </a:r>
            <a:r>
              <a:rPr lang="en-US" dirty="0" smtClean="0">
                <a:solidFill>
                  <a:srgbClr val="CC3300"/>
                </a:solidFill>
                <a:latin typeface="Arial" pitchFamily="34" charset="0"/>
                <a:cs typeface="Arial" pitchFamily="34" charset="0"/>
              </a:rPr>
              <a:t> context=</a:t>
            </a:r>
            <a:r>
              <a:rPr lang="en-US" dirty="0" err="1" smtClean="0">
                <a:solidFill>
                  <a:srgbClr val="CC3300"/>
                </a:solidFill>
                <a:latin typeface="Arial" pitchFamily="34" charset="0"/>
                <a:cs typeface="Arial" pitchFamily="34" charset="0"/>
              </a:rPr>
              <a:t>sce.getServletContext</a:t>
            </a:r>
            <a:r>
              <a:rPr lang="en-US" dirty="0" smtClean="0">
                <a:solidFill>
                  <a:srgbClr val="CC3300"/>
                </a:solidFill>
                <a:latin typeface="Arial" pitchFamily="34" charset="0"/>
                <a:cs typeface="Arial" pitchFamily="34" charset="0"/>
              </a:rPr>
              <a:t>();</a:t>
            </a:r>
          </a:p>
          <a:p>
            <a:pPr marL="284163" indent="693738">
              <a:lnSpc>
                <a:spcPct val="150000"/>
              </a:lnSpc>
            </a:pPr>
            <a:r>
              <a:rPr lang="en-US" dirty="0" smtClean="0">
                <a:solidFill>
                  <a:srgbClr val="002060"/>
                </a:solidFill>
                <a:latin typeface="Arial" pitchFamily="34" charset="0"/>
                <a:cs typeface="Arial" pitchFamily="34" charset="0"/>
              </a:rPr>
              <a:t>      }</a:t>
            </a:r>
          </a:p>
          <a:p>
            <a:endParaRPr lang="en-US"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3200" dirty="0" err="1" smtClean="0"/>
              <a:t>ServletContextAttributeEvent Class </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sp>
        <p:nvSpPr>
          <p:cNvPr id="5" name="TextBox 4"/>
          <p:cNvSpPr txBox="1"/>
          <p:nvPr/>
        </p:nvSpPr>
        <p:spPr>
          <a:xfrm>
            <a:off x="0" y="1654582"/>
            <a:ext cx="9067800" cy="4247317"/>
          </a:xfrm>
          <a:prstGeom prst="rect">
            <a:avLst/>
          </a:prstGeom>
          <a:noFill/>
        </p:spPr>
        <p:txBody>
          <a:bodyPr wrap="square" rtlCol="0">
            <a:spAutoFit/>
          </a:bodyPr>
          <a:lstStyle/>
          <a:p>
            <a:pPr marL="457200" indent="-457200">
              <a:lnSpc>
                <a:spcPct val="150000"/>
              </a:lnSpc>
              <a:buFont typeface="Wingdings" pitchFamily="2" charset="2"/>
              <a:buChar char="§"/>
            </a:pPr>
            <a:r>
              <a:rPr lang="en-US" b="0" dirty="0" smtClean="0"/>
              <a:t>The container creates a </a:t>
            </a:r>
            <a:r>
              <a:rPr lang="en-US" i="1" dirty="0" err="1" smtClean="0"/>
              <a:t>javax.servlet.ServletContextAttributeEvent</a:t>
            </a:r>
            <a:r>
              <a:rPr lang="en-US" i="1" dirty="0" smtClean="0"/>
              <a:t> </a:t>
            </a:r>
            <a:r>
              <a:rPr lang="en-US" b="0" dirty="0" smtClean="0"/>
              <a:t>object that is passed as a input for the methods in the </a:t>
            </a:r>
            <a:r>
              <a:rPr lang="en-US" i="1" dirty="0" err="1" smtClean="0"/>
              <a:t>ServletContextAttributeListener</a:t>
            </a:r>
            <a:r>
              <a:rPr lang="en-US" b="0" dirty="0" smtClean="0"/>
              <a:t> class.</a:t>
            </a:r>
          </a:p>
          <a:p>
            <a:pPr marL="457200" indent="-457200">
              <a:lnSpc>
                <a:spcPct val="150000"/>
              </a:lnSpc>
              <a:buFont typeface="Wingdings" pitchFamily="2" charset="2"/>
              <a:buChar char="§"/>
            </a:pPr>
            <a:r>
              <a:rPr lang="en-US" b="0" dirty="0" smtClean="0"/>
              <a:t>The </a:t>
            </a:r>
            <a:r>
              <a:rPr lang="en-US" i="1" dirty="0" err="1" smtClean="0"/>
              <a:t>ServletContextAttributeEvent</a:t>
            </a:r>
            <a:r>
              <a:rPr lang="en-US" i="1" dirty="0" smtClean="0"/>
              <a:t> </a:t>
            </a:r>
            <a:r>
              <a:rPr lang="en-US" b="0" dirty="0" smtClean="0"/>
              <a:t>has the following methods for accessing the attribute being set in the servlet context.</a:t>
            </a:r>
          </a:p>
          <a:p>
            <a:pPr marL="850900" indent="-220663">
              <a:lnSpc>
                <a:spcPct val="150000"/>
              </a:lnSpc>
              <a:buFont typeface="+mj-lt"/>
              <a:buAutoNum type="arabicPeriod"/>
            </a:pPr>
            <a:r>
              <a:rPr lang="en-US" i="1" dirty="0" smtClean="0">
                <a:solidFill>
                  <a:srgbClr val="002060"/>
                </a:solidFill>
              </a:rPr>
              <a:t>String </a:t>
            </a:r>
            <a:r>
              <a:rPr lang="en-US" i="1" dirty="0" err="1" smtClean="0">
                <a:solidFill>
                  <a:srgbClr val="002060"/>
                </a:solidFill>
              </a:rPr>
              <a:t>getName</a:t>
            </a:r>
            <a:r>
              <a:rPr lang="en-US" i="1" dirty="0" smtClean="0">
                <a:solidFill>
                  <a:srgbClr val="002060"/>
                </a:solidFill>
              </a:rPr>
              <a:t>()</a:t>
            </a:r>
            <a:r>
              <a:rPr lang="en-US" dirty="0" smtClean="0">
                <a:solidFill>
                  <a:srgbClr val="002060"/>
                </a:solidFill>
              </a:rPr>
              <a:t> :</a:t>
            </a:r>
            <a:r>
              <a:rPr lang="en-US" b="0" dirty="0" smtClean="0"/>
              <a:t>  Retrieves the name of the attribute that was set, removed, or replaced in the servlet context.  </a:t>
            </a:r>
          </a:p>
          <a:p>
            <a:pPr marL="850900" indent="-220663">
              <a:lnSpc>
                <a:spcPct val="150000"/>
              </a:lnSpc>
              <a:buFont typeface="+mj-lt"/>
              <a:buAutoNum type="arabicPeriod"/>
            </a:pPr>
            <a:r>
              <a:rPr lang="en-US" i="1" dirty="0" smtClean="0">
                <a:solidFill>
                  <a:srgbClr val="002060"/>
                </a:solidFill>
              </a:rPr>
              <a:t>Object</a:t>
            </a:r>
            <a:r>
              <a:rPr lang="en-US" dirty="0" smtClean="0">
                <a:solidFill>
                  <a:srgbClr val="7030A0"/>
                </a:solidFill>
              </a:rPr>
              <a:t> </a:t>
            </a:r>
            <a:r>
              <a:rPr lang="en-US" i="1" dirty="0" err="1" smtClean="0">
                <a:solidFill>
                  <a:srgbClr val="002060"/>
                </a:solidFill>
              </a:rPr>
              <a:t>getValue</a:t>
            </a:r>
            <a:r>
              <a:rPr lang="en-US" dirty="0" smtClean="0">
                <a:solidFill>
                  <a:srgbClr val="7030A0"/>
                </a:solidFill>
              </a:rPr>
              <a:t>() </a:t>
            </a:r>
            <a:r>
              <a:rPr lang="en-US" i="1" dirty="0" smtClean="0">
                <a:solidFill>
                  <a:srgbClr val="002060"/>
                </a:solidFill>
              </a:rPr>
              <a:t>: </a:t>
            </a:r>
            <a:r>
              <a:rPr lang="en-US" b="0" dirty="0" smtClean="0"/>
              <a:t>Retrieves the value of the attribute that was added, removed, or replaced. In the case of an attribute that was replaced, this method returns the old value, not the new value. </a:t>
            </a: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ServletContextAttributeEvent</a:t>
            </a:r>
            <a:r>
              <a:rPr lang="en-US" sz="2800" dirty="0" smtClean="0"/>
              <a:t> Example</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a:p>
        </p:txBody>
      </p:sp>
      <p:sp>
        <p:nvSpPr>
          <p:cNvPr id="6" name="TextBox 5"/>
          <p:cNvSpPr txBox="1"/>
          <p:nvPr/>
        </p:nvSpPr>
        <p:spPr>
          <a:xfrm>
            <a:off x="304800" y="1600200"/>
            <a:ext cx="8610600" cy="452431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850900" indent="-739775">
              <a:lnSpc>
                <a:spcPct val="150000"/>
              </a:lnSpc>
            </a:pPr>
            <a:r>
              <a:rPr lang="en-US" dirty="0" smtClean="0">
                <a:latin typeface="Arial" pitchFamily="34" charset="0"/>
                <a:cs typeface="Arial" pitchFamily="34" charset="0"/>
              </a:rPr>
              <a:t>Example :</a:t>
            </a:r>
          </a:p>
          <a:p>
            <a:pPr marL="568325" indent="-331788">
              <a:lnSpc>
                <a:spcPct val="150000"/>
              </a:lnSpc>
            </a:pPr>
            <a:r>
              <a:rPr lang="en-US" b="0" dirty="0" smtClean="0">
                <a:latin typeface="Arial" pitchFamily="34" charset="0"/>
                <a:cs typeface="Arial" pitchFamily="34" charset="0"/>
              </a:rPr>
              <a:t>The following code can be added to a user created listener class  “</a:t>
            </a:r>
            <a:r>
              <a:rPr lang="en-US" i="1" dirty="0" smtClean="0">
                <a:solidFill>
                  <a:srgbClr val="002060"/>
                </a:solidFill>
                <a:latin typeface="Arial" pitchFamily="34" charset="0"/>
                <a:cs typeface="Arial" pitchFamily="34" charset="0"/>
              </a:rPr>
              <a:t>DemoListener</a:t>
            </a:r>
            <a:r>
              <a:rPr lang="en-US" b="0" dirty="0" smtClean="0">
                <a:latin typeface="Arial" pitchFamily="34" charset="0"/>
                <a:cs typeface="Arial" pitchFamily="34" charset="0"/>
              </a:rPr>
              <a:t>” which implements the </a:t>
            </a:r>
            <a:r>
              <a:rPr lang="en-US" i="1" dirty="0" err="1" smtClean="0">
                <a:latin typeface="Arial" pitchFamily="34" charset="0"/>
                <a:cs typeface="Arial" pitchFamily="34" charset="0"/>
              </a:rPr>
              <a:t>ServletContextAttributesListener</a:t>
            </a:r>
            <a:r>
              <a:rPr lang="en-US" b="0" dirty="0" smtClean="0">
                <a:latin typeface="Arial" pitchFamily="34" charset="0"/>
                <a:cs typeface="Arial" pitchFamily="34" charset="0"/>
              </a:rPr>
              <a:t>  interface. This will be triggered when a new attribute is set in the context. </a:t>
            </a:r>
          </a:p>
          <a:p>
            <a:pPr marL="568325" indent="-331788">
              <a:lnSpc>
                <a:spcPct val="150000"/>
              </a:lnSpc>
            </a:pPr>
            <a:endParaRPr lang="en-US" dirty="0" smtClean="0">
              <a:latin typeface="Arial" pitchFamily="34" charset="0"/>
              <a:cs typeface="Arial" pitchFamily="34" charset="0"/>
            </a:endParaRPr>
          </a:p>
          <a:p>
            <a:pPr marL="850900" indent="-220663">
              <a:lnSpc>
                <a:spcPct val="150000"/>
              </a:lnSpc>
            </a:pPr>
            <a:r>
              <a:rPr lang="en-US" dirty="0" smtClean="0">
                <a:solidFill>
                  <a:srgbClr val="002060"/>
                </a:solidFill>
                <a:latin typeface="Arial" pitchFamily="34" charset="0"/>
                <a:cs typeface="Arial" pitchFamily="34" charset="0"/>
              </a:rPr>
              <a:t>void </a:t>
            </a:r>
            <a:r>
              <a:rPr lang="en-US" dirty="0" err="1" smtClean="0">
                <a:solidFill>
                  <a:srgbClr val="002060"/>
                </a:solidFill>
                <a:latin typeface="Arial" pitchFamily="34" charset="0"/>
                <a:cs typeface="Arial" pitchFamily="34" charset="0"/>
              </a:rPr>
              <a:t>attributeAdded</a:t>
            </a:r>
            <a:r>
              <a:rPr lang="en-US" dirty="0" smtClean="0">
                <a:solidFill>
                  <a:srgbClr val="002060"/>
                </a:solidFill>
                <a:latin typeface="Arial" pitchFamily="34" charset="0"/>
                <a:cs typeface="Arial" pitchFamily="34" charset="0"/>
              </a:rPr>
              <a:t>(</a:t>
            </a:r>
            <a:r>
              <a:rPr lang="en-US" dirty="0" err="1" smtClean="0">
                <a:solidFill>
                  <a:srgbClr val="002060"/>
                </a:solidFill>
                <a:latin typeface="Arial" pitchFamily="34" charset="0"/>
                <a:cs typeface="Arial" pitchFamily="34" charset="0"/>
              </a:rPr>
              <a:t>ServletContextAttributeEvent</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scae</a:t>
            </a:r>
            <a:r>
              <a:rPr lang="en-US" dirty="0" smtClean="0">
                <a:solidFill>
                  <a:srgbClr val="002060"/>
                </a:solidFill>
                <a:latin typeface="Arial" pitchFamily="34" charset="0"/>
                <a:cs typeface="Arial" pitchFamily="34" charset="0"/>
              </a:rPr>
              <a:t>) </a:t>
            </a:r>
          </a:p>
          <a:p>
            <a:pPr marL="850900" indent="347663">
              <a:lnSpc>
                <a:spcPct val="150000"/>
              </a:lnSpc>
            </a:pPr>
            <a:r>
              <a:rPr lang="en-US" dirty="0" smtClean="0">
                <a:solidFill>
                  <a:srgbClr val="002060"/>
                </a:solidFill>
                <a:latin typeface="Arial" pitchFamily="34" charset="0"/>
                <a:cs typeface="Arial" pitchFamily="34" charset="0"/>
              </a:rPr>
              <a:t>{ </a:t>
            </a:r>
          </a:p>
          <a:p>
            <a:pPr marL="850900" indent="520700">
              <a:lnSpc>
                <a:spcPct val="150000"/>
              </a:lnSpc>
            </a:pPr>
            <a:r>
              <a:rPr lang="en-US" dirty="0" smtClean="0">
                <a:solidFill>
                  <a:srgbClr val="00B050"/>
                </a:solidFill>
                <a:latin typeface="Arial" pitchFamily="34" charset="0"/>
                <a:cs typeface="Arial" pitchFamily="34" charset="0"/>
              </a:rPr>
              <a:t>// This returns the value set in the attribute</a:t>
            </a:r>
          </a:p>
          <a:p>
            <a:pPr marL="850900" indent="520700">
              <a:lnSpc>
                <a:spcPct val="150000"/>
              </a:lnSpc>
            </a:pPr>
            <a:r>
              <a:rPr lang="en-US" dirty="0" smtClean="0">
                <a:solidFill>
                  <a:srgbClr val="EA3800"/>
                </a:solidFill>
                <a:latin typeface="Arial" pitchFamily="34" charset="0"/>
                <a:cs typeface="Arial" pitchFamily="34" charset="0"/>
              </a:rPr>
              <a:t>String </a:t>
            </a:r>
            <a:r>
              <a:rPr lang="en-US" dirty="0" err="1" smtClean="0">
                <a:solidFill>
                  <a:srgbClr val="EA3800"/>
                </a:solidFill>
                <a:latin typeface="Arial" pitchFamily="34" charset="0"/>
                <a:cs typeface="Arial" pitchFamily="34" charset="0"/>
              </a:rPr>
              <a:t>attributeValue</a:t>
            </a:r>
            <a:r>
              <a:rPr lang="en-US" dirty="0" smtClean="0">
                <a:solidFill>
                  <a:srgbClr val="EA3800"/>
                </a:solidFill>
                <a:latin typeface="Arial" pitchFamily="34" charset="0"/>
                <a:cs typeface="Arial" pitchFamily="34" charset="0"/>
              </a:rPr>
              <a:t>=</a:t>
            </a:r>
            <a:r>
              <a:rPr lang="en-US" dirty="0" err="1" smtClean="0">
                <a:solidFill>
                  <a:srgbClr val="EA3800"/>
                </a:solidFill>
                <a:latin typeface="Arial" pitchFamily="34" charset="0"/>
                <a:cs typeface="Arial" pitchFamily="34" charset="0"/>
              </a:rPr>
              <a:t>scae.getValue.toString</a:t>
            </a:r>
            <a:r>
              <a:rPr lang="en-US" dirty="0" smtClean="0">
                <a:solidFill>
                  <a:srgbClr val="EA3800"/>
                </a:solidFill>
                <a:latin typeface="Arial" pitchFamily="34" charset="0"/>
                <a:cs typeface="Arial" pitchFamily="34" charset="0"/>
              </a:rPr>
              <a:t>();</a:t>
            </a:r>
          </a:p>
          <a:p>
            <a:pPr marL="850900" indent="347663">
              <a:lnSpc>
                <a:spcPct val="150000"/>
              </a:lnSpc>
            </a:pPr>
            <a:r>
              <a:rPr lang="en-US" dirty="0" smtClean="0">
                <a:solidFill>
                  <a:srgbClr val="002060"/>
                </a:solidFill>
                <a:latin typeface="Arial" pitchFamily="34" charset="0"/>
                <a:cs typeface="Arial" pitchFamily="34" charset="0"/>
              </a:rPr>
              <a:t> }</a:t>
            </a:r>
          </a:p>
          <a:p>
            <a:endParaRPr lang="en-US"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3200" dirty="0" smtClean="0"/>
              <a:t>HTTP Session Events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graphicFrame>
        <p:nvGraphicFramePr>
          <p:cNvPr id="5" name="Table 4"/>
          <p:cNvGraphicFramePr>
            <a:graphicFrameLocks noGrp="1"/>
          </p:cNvGraphicFramePr>
          <p:nvPr/>
        </p:nvGraphicFramePr>
        <p:xfrm>
          <a:off x="152401" y="1676400"/>
          <a:ext cx="8915399" cy="4516322"/>
        </p:xfrm>
        <a:graphic>
          <a:graphicData uri="http://schemas.openxmlformats.org/drawingml/2006/table">
            <a:tbl>
              <a:tblPr firstRow="1" bandRow="1">
                <a:tableStyleId>{6E25E649-3F16-4E02-A733-19D2CDBF48F0}</a:tableStyleId>
              </a:tblPr>
              <a:tblGrid>
                <a:gridCol w="2438399"/>
                <a:gridCol w="3810000"/>
                <a:gridCol w="2667000"/>
              </a:tblGrid>
              <a:tr h="368553">
                <a:tc>
                  <a:txBody>
                    <a:bodyPr/>
                    <a:lstStyle/>
                    <a:p>
                      <a:pPr algn="ctr"/>
                      <a:r>
                        <a:rPr lang="en-US" sz="1800" dirty="0">
                          <a:latin typeface="Arial" pitchFamily="34" charset="0"/>
                          <a:cs typeface="Arial" pitchFamily="34" charset="0"/>
                        </a:rPr>
                        <a:t>Type of Event </a:t>
                      </a:r>
                    </a:p>
                  </a:txBody>
                  <a:tcPr marL="28575" marR="28575" marT="28575" marB="28575"/>
                </a:tc>
                <a:tc>
                  <a:txBody>
                    <a:bodyPr/>
                    <a:lstStyle/>
                    <a:p>
                      <a:pPr algn="ctr"/>
                      <a:r>
                        <a:rPr lang="en-US" sz="1800" dirty="0">
                          <a:latin typeface="Arial" pitchFamily="34" charset="0"/>
                          <a:cs typeface="Arial" pitchFamily="34" charset="0"/>
                        </a:rPr>
                        <a:t>Interface </a:t>
                      </a:r>
                    </a:p>
                  </a:txBody>
                  <a:tcPr marL="28575" marR="28575" marT="28575" marB="28575"/>
                </a:tc>
                <a:tc>
                  <a:txBody>
                    <a:bodyPr/>
                    <a:lstStyle/>
                    <a:p>
                      <a:pPr algn="ctr"/>
                      <a:r>
                        <a:rPr lang="en-US" sz="1800">
                          <a:latin typeface="Arial" pitchFamily="34" charset="0"/>
                          <a:cs typeface="Arial" pitchFamily="34" charset="0"/>
                        </a:rPr>
                        <a:t>Method </a:t>
                      </a:r>
                    </a:p>
                  </a:txBody>
                  <a:tcPr marL="28575" marR="28575" marT="28575" marB="28575"/>
                </a:tc>
              </a:tr>
              <a:tr h="627329">
                <a:tc>
                  <a:txBody>
                    <a:bodyPr/>
                    <a:lstStyle/>
                    <a:p>
                      <a:pPr algn="l"/>
                      <a:r>
                        <a:rPr lang="en-US" sz="1800" dirty="0" smtClean="0">
                          <a:latin typeface="Arial" pitchFamily="34" charset="0"/>
                          <a:cs typeface="Arial" pitchFamily="34" charset="0"/>
                        </a:rPr>
                        <a:t>When an </a:t>
                      </a:r>
                      <a:r>
                        <a:rPr lang="en-US" sz="1800" dirty="0">
                          <a:latin typeface="Arial" pitchFamily="34" charset="0"/>
                          <a:cs typeface="Arial" pitchFamily="34" charset="0"/>
                        </a:rPr>
                        <a:t>HTTP session is activated. </a:t>
                      </a:r>
                    </a:p>
                  </a:txBody>
                  <a:tcPr marL="28575" marR="28575" marT="28575" marB="28575"/>
                </a:tc>
                <a:tc>
                  <a:txBody>
                    <a:bodyPr/>
                    <a:lstStyle/>
                    <a:p>
                      <a:pPr algn="l"/>
                      <a:r>
                        <a:rPr lang="en-US" sz="1800" dirty="0" err="1">
                          <a:latin typeface="Arial" pitchFamily="34" charset="0"/>
                          <a:cs typeface="Arial" pitchFamily="34" charset="0"/>
                        </a:rPr>
                        <a:t>javax.servlet.http</a:t>
                      </a:r>
                      <a:r>
                        <a:rPr lang="en-US" sz="1800" dirty="0">
                          <a:latin typeface="Arial" pitchFamily="34" charset="0"/>
                          <a:cs typeface="Arial" pitchFamily="34" charset="0"/>
                        </a:rPr>
                        <a:t>.</a:t>
                      </a:r>
                      <a:br>
                        <a:rPr lang="en-US" sz="1800" dirty="0">
                          <a:latin typeface="Arial" pitchFamily="34" charset="0"/>
                          <a:cs typeface="Arial" pitchFamily="34" charset="0"/>
                        </a:rPr>
                      </a:br>
                      <a:r>
                        <a:rPr lang="en-US" sz="1800" b="1" dirty="0" err="1">
                          <a:latin typeface="Arial" pitchFamily="34" charset="0"/>
                          <a:cs typeface="Arial" pitchFamily="34" charset="0"/>
                        </a:rPr>
                        <a:t>HttpSessionListener</a:t>
                      </a:r>
                      <a:r>
                        <a:rPr lang="en-US" sz="1800" b="1" dirty="0">
                          <a:latin typeface="Arial" pitchFamily="34" charset="0"/>
                          <a:cs typeface="Arial" pitchFamily="34" charset="0"/>
                        </a:rPr>
                        <a:t> </a:t>
                      </a:r>
                    </a:p>
                  </a:txBody>
                  <a:tcPr marL="28575" marR="28575" marT="28575" marB="28575"/>
                </a:tc>
                <a:tc>
                  <a:txBody>
                    <a:bodyPr/>
                    <a:lstStyle/>
                    <a:p>
                      <a:pPr algn="l"/>
                      <a:r>
                        <a:rPr lang="en-US" sz="1800" b="1" dirty="0" err="1" smtClean="0">
                          <a:latin typeface="Arial" pitchFamily="34" charset="0"/>
                          <a:cs typeface="Arial" pitchFamily="34" charset="0"/>
                        </a:rPr>
                        <a:t>sessionCreated</a:t>
                      </a:r>
                      <a:r>
                        <a:rPr lang="en-US" sz="1800" dirty="0" smtClean="0">
                          <a:latin typeface="Arial" pitchFamily="34" charset="0"/>
                          <a:cs typeface="Arial" pitchFamily="34" charset="0"/>
                        </a:rPr>
                        <a:t>(</a:t>
                      </a:r>
                    </a:p>
                    <a:p>
                      <a:pPr algn="l"/>
                      <a:r>
                        <a:rPr lang="en-US" sz="1800" dirty="0" err="1" smtClean="0">
                          <a:latin typeface="Arial" pitchFamily="34" charset="0"/>
                          <a:cs typeface="Arial" pitchFamily="34" charset="0"/>
                        </a:rPr>
                        <a:t>HttpSessionEvent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hse</a:t>
                      </a:r>
                      <a:r>
                        <a:rPr lang="en-US" sz="1800" dirty="0" smtClean="0">
                          <a:latin typeface="Arial" pitchFamily="34" charset="0"/>
                          <a:cs typeface="Arial" pitchFamily="34" charset="0"/>
                        </a:rPr>
                        <a:t>) </a:t>
                      </a:r>
                      <a:endParaRPr lang="en-US" sz="1800" dirty="0">
                        <a:latin typeface="Arial" pitchFamily="34" charset="0"/>
                        <a:cs typeface="Arial" pitchFamily="34" charset="0"/>
                      </a:endParaRPr>
                    </a:p>
                  </a:txBody>
                  <a:tcPr marL="28575" marR="28575" marT="28575" marB="28575"/>
                </a:tc>
              </a:tr>
              <a:tr h="627329">
                <a:tc>
                  <a:txBody>
                    <a:bodyPr/>
                    <a:lstStyle/>
                    <a:p>
                      <a:pPr algn="l"/>
                      <a:r>
                        <a:rPr lang="en-US" sz="1800" dirty="0" smtClean="0">
                          <a:latin typeface="Arial" pitchFamily="34" charset="0"/>
                          <a:cs typeface="Arial" pitchFamily="34" charset="0"/>
                        </a:rPr>
                        <a:t>When an </a:t>
                      </a:r>
                      <a:r>
                        <a:rPr lang="en-US" sz="1800" dirty="0">
                          <a:latin typeface="Arial" pitchFamily="34" charset="0"/>
                          <a:cs typeface="Arial" pitchFamily="34" charset="0"/>
                        </a:rPr>
                        <a:t>HTTP session is about to be </a:t>
                      </a:r>
                      <a:r>
                        <a:rPr lang="en-US" sz="1800" dirty="0" err="1">
                          <a:latin typeface="Arial" pitchFamily="34" charset="0"/>
                          <a:cs typeface="Arial" pitchFamily="34" charset="0"/>
                        </a:rPr>
                        <a:t>passivated</a:t>
                      </a:r>
                      <a:r>
                        <a:rPr lang="en-US" sz="1800" dirty="0">
                          <a:latin typeface="Arial" pitchFamily="34" charset="0"/>
                          <a:cs typeface="Arial" pitchFamily="34" charset="0"/>
                        </a:rPr>
                        <a:t>. </a:t>
                      </a:r>
                    </a:p>
                  </a:txBody>
                  <a:tcPr marL="28575" marR="28575" marT="28575" marB="28575"/>
                </a:tc>
                <a:tc>
                  <a:txBody>
                    <a:bodyPr/>
                    <a:lstStyle/>
                    <a:p>
                      <a:pPr algn="l"/>
                      <a:r>
                        <a:rPr lang="en-US" sz="1800" dirty="0" err="1">
                          <a:latin typeface="Arial" pitchFamily="34" charset="0"/>
                          <a:cs typeface="Arial" pitchFamily="34" charset="0"/>
                        </a:rPr>
                        <a:t>javax.servlet.http</a:t>
                      </a:r>
                      <a:r>
                        <a:rPr lang="en-US" sz="1800" dirty="0">
                          <a:latin typeface="Arial" pitchFamily="34" charset="0"/>
                          <a:cs typeface="Arial" pitchFamily="34" charset="0"/>
                        </a:rPr>
                        <a:t>.</a:t>
                      </a:r>
                      <a:br>
                        <a:rPr lang="en-US" sz="1800" dirty="0">
                          <a:latin typeface="Arial" pitchFamily="34" charset="0"/>
                          <a:cs typeface="Arial" pitchFamily="34" charset="0"/>
                        </a:rPr>
                      </a:br>
                      <a:r>
                        <a:rPr lang="en-US" sz="1800" b="1" kern="1200" dirty="0" err="1">
                          <a:solidFill>
                            <a:schemeClr val="dk1"/>
                          </a:solidFill>
                          <a:latin typeface="Arial" pitchFamily="34" charset="0"/>
                          <a:ea typeface="+mn-ea"/>
                          <a:cs typeface="Arial" pitchFamily="34" charset="0"/>
                        </a:rPr>
                        <a:t>HttpSessionListener</a:t>
                      </a:r>
                      <a:r>
                        <a:rPr lang="en-US" sz="1800" dirty="0">
                          <a:latin typeface="Arial" pitchFamily="34" charset="0"/>
                          <a:cs typeface="Arial" pitchFamily="34" charset="0"/>
                        </a:rPr>
                        <a:t> </a:t>
                      </a:r>
                    </a:p>
                  </a:txBody>
                  <a:tcPr marL="28575" marR="28575" marT="28575" marB="28575"/>
                </a:tc>
                <a:tc>
                  <a:txBody>
                    <a:bodyPr/>
                    <a:lstStyle/>
                    <a:p>
                      <a:pPr algn="l"/>
                      <a:r>
                        <a:rPr lang="en-US" sz="1800" b="1" kern="1200" dirty="0" err="1" smtClean="0">
                          <a:solidFill>
                            <a:schemeClr val="dk1"/>
                          </a:solidFill>
                          <a:latin typeface="Arial" pitchFamily="34" charset="0"/>
                          <a:ea typeface="+mn-ea"/>
                          <a:cs typeface="Arial" pitchFamily="34" charset="0"/>
                        </a:rPr>
                        <a:t>sessionDestroyed</a:t>
                      </a:r>
                      <a:r>
                        <a:rPr lang="en-US" sz="1800" dirty="0" smtClean="0">
                          <a:latin typeface="Arial" pitchFamily="34" charset="0"/>
                          <a:cs typeface="Arial" pitchFamily="34" charset="0"/>
                        </a:rPr>
                        <a:t>(</a:t>
                      </a:r>
                    </a:p>
                    <a:p>
                      <a:pPr algn="l"/>
                      <a:r>
                        <a:rPr lang="en-US" sz="1800" dirty="0" err="1" smtClean="0">
                          <a:latin typeface="Arial" pitchFamily="34" charset="0"/>
                          <a:cs typeface="Arial" pitchFamily="34" charset="0"/>
                        </a:rPr>
                        <a:t>HttpSessionEvent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hse</a:t>
                      </a:r>
                      <a:r>
                        <a:rPr lang="en-US" sz="1800" dirty="0" smtClean="0">
                          <a:latin typeface="Arial" pitchFamily="34" charset="0"/>
                          <a:cs typeface="Arial" pitchFamily="34" charset="0"/>
                        </a:rPr>
                        <a:t>) </a:t>
                      </a:r>
                      <a:endParaRPr lang="en-US" sz="1800" dirty="0">
                        <a:latin typeface="Arial" pitchFamily="34" charset="0"/>
                        <a:cs typeface="Arial" pitchFamily="34" charset="0"/>
                      </a:endParaRPr>
                    </a:p>
                  </a:txBody>
                  <a:tcPr marL="28575" marR="28575" marT="28575" marB="28575"/>
                </a:tc>
              </a:tr>
              <a:tr h="627329">
                <a:tc>
                  <a:txBody>
                    <a:bodyPr/>
                    <a:lstStyle/>
                    <a:p>
                      <a:pPr algn="l"/>
                      <a:r>
                        <a:rPr lang="en-US" sz="1800" dirty="0" smtClean="0">
                          <a:latin typeface="Arial" pitchFamily="34" charset="0"/>
                          <a:cs typeface="Arial" pitchFamily="34" charset="0"/>
                        </a:rPr>
                        <a:t>When an </a:t>
                      </a:r>
                      <a:r>
                        <a:rPr lang="en-US" sz="1800" dirty="0">
                          <a:latin typeface="Arial" pitchFamily="34" charset="0"/>
                          <a:cs typeface="Arial" pitchFamily="34" charset="0"/>
                        </a:rPr>
                        <a:t>attribute is </a:t>
                      </a:r>
                      <a:r>
                        <a:rPr lang="en-US" sz="1800" dirty="0" smtClean="0">
                          <a:latin typeface="Arial" pitchFamily="34" charset="0"/>
                          <a:cs typeface="Arial" pitchFamily="34" charset="0"/>
                        </a:rPr>
                        <a:t>added</a:t>
                      </a:r>
                      <a:r>
                        <a:rPr lang="en-US" sz="1800" baseline="0" dirty="0" smtClean="0">
                          <a:latin typeface="Arial" pitchFamily="34" charset="0"/>
                          <a:cs typeface="Arial" pitchFamily="34" charset="0"/>
                        </a:rPr>
                        <a:t> in the Session.</a:t>
                      </a:r>
                      <a:endParaRPr lang="en-US" sz="1800" dirty="0">
                        <a:latin typeface="Arial" pitchFamily="34" charset="0"/>
                        <a:cs typeface="Arial" pitchFamily="34" charset="0"/>
                      </a:endParaRPr>
                    </a:p>
                  </a:txBody>
                  <a:tcPr marL="28575" marR="28575" marT="28575" marB="28575"/>
                </a:tc>
                <a:tc>
                  <a:txBody>
                    <a:bodyPr/>
                    <a:lstStyle/>
                    <a:p>
                      <a:pPr algn="l"/>
                      <a:r>
                        <a:rPr lang="en-US" sz="1800" dirty="0" err="1">
                          <a:latin typeface="Arial" pitchFamily="34" charset="0"/>
                          <a:cs typeface="Arial" pitchFamily="34" charset="0"/>
                        </a:rPr>
                        <a:t>javax.servlet.http</a:t>
                      </a:r>
                      <a:r>
                        <a:rPr lang="en-US" sz="1800" dirty="0">
                          <a:latin typeface="Arial" pitchFamily="34" charset="0"/>
                          <a:cs typeface="Arial" pitchFamily="34" charset="0"/>
                        </a:rPr>
                        <a:t>.</a:t>
                      </a:r>
                      <a:br>
                        <a:rPr lang="en-US" sz="1800" dirty="0">
                          <a:latin typeface="Arial" pitchFamily="34" charset="0"/>
                          <a:cs typeface="Arial" pitchFamily="34" charset="0"/>
                        </a:rPr>
                      </a:br>
                      <a:r>
                        <a:rPr lang="en-US" sz="1800" b="1" kern="1200" dirty="0" err="1">
                          <a:solidFill>
                            <a:schemeClr val="dk1"/>
                          </a:solidFill>
                          <a:latin typeface="Arial" pitchFamily="34" charset="0"/>
                          <a:ea typeface="+mn-ea"/>
                          <a:cs typeface="Arial" pitchFamily="34" charset="0"/>
                        </a:rPr>
                        <a:t>HttpSessionAttributeListener</a:t>
                      </a:r>
                      <a:r>
                        <a:rPr lang="en-US" sz="1800" dirty="0">
                          <a:latin typeface="Arial" pitchFamily="34" charset="0"/>
                          <a:cs typeface="Arial" pitchFamily="34" charset="0"/>
                        </a:rPr>
                        <a:t> </a:t>
                      </a:r>
                    </a:p>
                  </a:txBody>
                  <a:tcPr marL="28575" marR="28575" marT="28575" marB="28575"/>
                </a:tc>
                <a:tc>
                  <a:txBody>
                    <a:bodyPr/>
                    <a:lstStyle/>
                    <a:p>
                      <a:pPr algn="l"/>
                      <a:r>
                        <a:rPr lang="en-US" sz="1800" b="1" kern="1200" dirty="0" err="1" smtClean="0">
                          <a:solidFill>
                            <a:schemeClr val="dk1"/>
                          </a:solidFill>
                          <a:latin typeface="Arial" pitchFamily="34" charset="0"/>
                          <a:ea typeface="+mn-ea"/>
                          <a:cs typeface="Arial" pitchFamily="34" charset="0"/>
                        </a:rPr>
                        <a:t>attributeAdded</a:t>
                      </a:r>
                      <a:r>
                        <a:rPr lang="en-US" sz="1800" dirty="0" smtClean="0">
                          <a:latin typeface="Arial" pitchFamily="34" charset="0"/>
                          <a:cs typeface="Arial" pitchFamily="34" charset="0"/>
                        </a:rPr>
                        <a:t>(</a:t>
                      </a:r>
                    </a:p>
                    <a:p>
                      <a:pPr algn="l"/>
                      <a:r>
                        <a:rPr lang="en-US" sz="1800" dirty="0" err="1" smtClean="0">
                          <a:latin typeface="Arial" pitchFamily="34" charset="0"/>
                          <a:cs typeface="Arial" pitchFamily="34" charset="0"/>
                        </a:rPr>
                        <a:t>HttpSessionBindingEvent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hsbe</a:t>
                      </a:r>
                      <a:r>
                        <a:rPr lang="en-US" sz="1800" dirty="0" smtClean="0">
                          <a:latin typeface="Arial" pitchFamily="34" charset="0"/>
                          <a:cs typeface="Arial" pitchFamily="34" charset="0"/>
                        </a:rPr>
                        <a:t>) </a:t>
                      </a:r>
                      <a:endParaRPr lang="en-US" sz="1800" dirty="0">
                        <a:latin typeface="Arial" pitchFamily="34" charset="0"/>
                        <a:cs typeface="Arial" pitchFamily="34" charset="0"/>
                      </a:endParaRPr>
                    </a:p>
                  </a:txBody>
                  <a:tcPr marL="28575" marR="28575" marT="28575" marB="28575"/>
                </a:tc>
              </a:tr>
              <a:tr h="627329">
                <a:tc>
                  <a:txBody>
                    <a:bodyPr/>
                    <a:lstStyle/>
                    <a:p>
                      <a:pPr algn="l"/>
                      <a:r>
                        <a:rPr lang="en-US" sz="1800" dirty="0" smtClean="0">
                          <a:latin typeface="Arial" pitchFamily="34" charset="0"/>
                          <a:cs typeface="Arial" pitchFamily="34" charset="0"/>
                        </a:rPr>
                        <a:t>When an </a:t>
                      </a:r>
                      <a:r>
                        <a:rPr lang="en-US" sz="1800" dirty="0">
                          <a:latin typeface="Arial" pitchFamily="34" charset="0"/>
                          <a:cs typeface="Arial" pitchFamily="34" charset="0"/>
                        </a:rPr>
                        <a:t>attribute is </a:t>
                      </a:r>
                      <a:r>
                        <a:rPr lang="en-US" sz="1800" dirty="0" smtClean="0">
                          <a:latin typeface="Arial" pitchFamily="34" charset="0"/>
                          <a:cs typeface="Arial" pitchFamily="34" charset="0"/>
                        </a:rPr>
                        <a:t>removed from the session. </a:t>
                      </a:r>
                      <a:endParaRPr lang="en-US" sz="1800" dirty="0">
                        <a:latin typeface="Arial" pitchFamily="34" charset="0"/>
                        <a:cs typeface="Arial" pitchFamily="34" charset="0"/>
                      </a:endParaRPr>
                    </a:p>
                  </a:txBody>
                  <a:tcPr marL="28575" marR="28575" marT="28575" marB="28575"/>
                </a:tc>
                <a:tc>
                  <a:txBody>
                    <a:bodyPr/>
                    <a:lstStyle/>
                    <a:p>
                      <a:pPr algn="l"/>
                      <a:r>
                        <a:rPr lang="en-US" sz="1800" dirty="0" err="1">
                          <a:latin typeface="Arial" pitchFamily="34" charset="0"/>
                          <a:cs typeface="Arial" pitchFamily="34" charset="0"/>
                        </a:rPr>
                        <a:t>javax.servlet.http</a:t>
                      </a:r>
                      <a:r>
                        <a:rPr lang="en-US" sz="1800" dirty="0">
                          <a:latin typeface="Arial" pitchFamily="34" charset="0"/>
                          <a:cs typeface="Arial" pitchFamily="34" charset="0"/>
                        </a:rPr>
                        <a:t>.</a:t>
                      </a:r>
                      <a:br>
                        <a:rPr lang="en-US" sz="1800" dirty="0">
                          <a:latin typeface="Arial" pitchFamily="34" charset="0"/>
                          <a:cs typeface="Arial" pitchFamily="34" charset="0"/>
                        </a:rPr>
                      </a:br>
                      <a:r>
                        <a:rPr lang="en-US" sz="1800" b="1" kern="1200" dirty="0" err="1">
                          <a:solidFill>
                            <a:schemeClr val="dk1"/>
                          </a:solidFill>
                          <a:latin typeface="Arial" pitchFamily="34" charset="0"/>
                          <a:ea typeface="+mn-ea"/>
                          <a:cs typeface="Arial" pitchFamily="34" charset="0"/>
                        </a:rPr>
                        <a:t>HttpSessionAttributeListener</a:t>
                      </a:r>
                      <a:r>
                        <a:rPr lang="en-US" sz="1800" dirty="0">
                          <a:latin typeface="Arial" pitchFamily="34" charset="0"/>
                          <a:cs typeface="Arial" pitchFamily="34" charset="0"/>
                        </a:rPr>
                        <a:t> </a:t>
                      </a:r>
                    </a:p>
                  </a:txBody>
                  <a:tcPr marL="28575" marR="28575" marT="28575" marB="28575"/>
                </a:tc>
                <a:tc>
                  <a:txBody>
                    <a:bodyPr/>
                    <a:lstStyle/>
                    <a:p>
                      <a:pPr algn="l"/>
                      <a:r>
                        <a:rPr lang="en-US" sz="1800" b="1" kern="1200" dirty="0" err="1" smtClean="0">
                          <a:solidFill>
                            <a:schemeClr val="dk1"/>
                          </a:solidFill>
                          <a:latin typeface="Arial" pitchFamily="34" charset="0"/>
                          <a:ea typeface="+mn-ea"/>
                          <a:cs typeface="Arial" pitchFamily="34" charset="0"/>
                        </a:rPr>
                        <a:t>attributeRemoved</a:t>
                      </a:r>
                      <a:r>
                        <a:rPr lang="en-US" sz="1800" dirty="0" smtClean="0">
                          <a:latin typeface="Arial" pitchFamily="34" charset="0"/>
                          <a:cs typeface="Arial" pitchFamily="34" charset="0"/>
                        </a:rPr>
                        <a:t>(</a:t>
                      </a:r>
                    </a:p>
                    <a:p>
                      <a:pPr algn="l"/>
                      <a:r>
                        <a:rPr lang="en-US" sz="1800" dirty="0" err="1" smtClean="0">
                          <a:latin typeface="Arial" pitchFamily="34" charset="0"/>
                          <a:cs typeface="Arial" pitchFamily="34" charset="0"/>
                        </a:rPr>
                        <a:t>HttpSessionBindingEvent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hsbe</a:t>
                      </a:r>
                      <a:r>
                        <a:rPr lang="en-US" sz="1800" dirty="0" smtClean="0">
                          <a:latin typeface="Arial" pitchFamily="34" charset="0"/>
                          <a:cs typeface="Arial" pitchFamily="34" charset="0"/>
                        </a:rPr>
                        <a:t>) </a:t>
                      </a:r>
                      <a:endParaRPr lang="en-US" sz="1800" dirty="0">
                        <a:latin typeface="Arial" pitchFamily="34" charset="0"/>
                        <a:cs typeface="Arial" pitchFamily="34" charset="0"/>
                      </a:endParaRPr>
                    </a:p>
                  </a:txBody>
                  <a:tcPr marL="28575" marR="28575" marT="28575" marB="28575"/>
                </a:tc>
              </a:tr>
              <a:tr h="627329">
                <a:tc>
                  <a:txBody>
                    <a:bodyPr/>
                    <a:lstStyle/>
                    <a:p>
                      <a:pPr algn="l"/>
                      <a:r>
                        <a:rPr lang="en-US" sz="1800" dirty="0" smtClean="0">
                          <a:latin typeface="Arial" pitchFamily="34" charset="0"/>
                          <a:cs typeface="Arial" pitchFamily="34" charset="0"/>
                        </a:rPr>
                        <a:t>When an</a:t>
                      </a:r>
                      <a:r>
                        <a:rPr lang="en-US" sz="1800" baseline="0" dirty="0" smtClean="0">
                          <a:latin typeface="Arial" pitchFamily="34" charset="0"/>
                          <a:cs typeface="Arial" pitchFamily="34" charset="0"/>
                        </a:rPr>
                        <a:t> session </a:t>
                      </a:r>
                      <a:r>
                        <a:rPr lang="en-US" sz="1800" dirty="0" smtClean="0">
                          <a:latin typeface="Arial" pitchFamily="34" charset="0"/>
                          <a:cs typeface="Arial" pitchFamily="34" charset="0"/>
                        </a:rPr>
                        <a:t>attribute </a:t>
                      </a:r>
                      <a:r>
                        <a:rPr lang="en-US" sz="1800" dirty="0">
                          <a:latin typeface="Arial" pitchFamily="34" charset="0"/>
                          <a:cs typeface="Arial" pitchFamily="34" charset="0"/>
                        </a:rPr>
                        <a:t>is replaced. </a:t>
                      </a:r>
                    </a:p>
                  </a:txBody>
                  <a:tcPr marL="28575" marR="28575" marT="28575" marB="28575"/>
                </a:tc>
                <a:tc>
                  <a:txBody>
                    <a:bodyPr/>
                    <a:lstStyle/>
                    <a:p>
                      <a:pPr algn="l"/>
                      <a:r>
                        <a:rPr lang="en-US" sz="1800" dirty="0" err="1">
                          <a:latin typeface="Arial" pitchFamily="34" charset="0"/>
                          <a:cs typeface="Arial" pitchFamily="34" charset="0"/>
                        </a:rPr>
                        <a:t>javax.servlet.http</a:t>
                      </a:r>
                      <a:r>
                        <a:rPr lang="en-US" sz="1800" dirty="0">
                          <a:latin typeface="Arial" pitchFamily="34" charset="0"/>
                          <a:cs typeface="Arial" pitchFamily="34" charset="0"/>
                        </a:rPr>
                        <a:t>.</a:t>
                      </a:r>
                      <a:br>
                        <a:rPr lang="en-US" sz="1800" dirty="0">
                          <a:latin typeface="Arial" pitchFamily="34" charset="0"/>
                          <a:cs typeface="Arial" pitchFamily="34" charset="0"/>
                        </a:rPr>
                      </a:br>
                      <a:r>
                        <a:rPr lang="en-US" sz="1800" b="1" kern="1200" dirty="0" err="1">
                          <a:solidFill>
                            <a:schemeClr val="dk1"/>
                          </a:solidFill>
                          <a:latin typeface="Arial" pitchFamily="34" charset="0"/>
                          <a:ea typeface="+mn-ea"/>
                          <a:cs typeface="Arial" pitchFamily="34" charset="0"/>
                        </a:rPr>
                        <a:t>HttpSessionAttributeListener</a:t>
                      </a:r>
                      <a:r>
                        <a:rPr lang="en-US" sz="1800" dirty="0">
                          <a:latin typeface="Arial" pitchFamily="34" charset="0"/>
                          <a:cs typeface="Arial" pitchFamily="34" charset="0"/>
                        </a:rPr>
                        <a:t> </a:t>
                      </a:r>
                    </a:p>
                  </a:txBody>
                  <a:tcPr marL="28575" marR="28575" marT="28575" marB="28575"/>
                </a:tc>
                <a:tc>
                  <a:txBody>
                    <a:bodyPr/>
                    <a:lstStyle/>
                    <a:p>
                      <a:pPr algn="l"/>
                      <a:r>
                        <a:rPr lang="en-US" sz="1800" b="1" kern="1200" dirty="0" err="1" smtClean="0">
                          <a:solidFill>
                            <a:schemeClr val="dk1"/>
                          </a:solidFill>
                          <a:latin typeface="Arial" pitchFamily="34" charset="0"/>
                          <a:ea typeface="+mn-ea"/>
                          <a:cs typeface="Arial" pitchFamily="34" charset="0"/>
                        </a:rPr>
                        <a:t>attributeReplaced</a:t>
                      </a:r>
                      <a:r>
                        <a:rPr lang="en-US" sz="1800" dirty="0" smtClean="0">
                          <a:latin typeface="Arial" pitchFamily="34" charset="0"/>
                          <a:cs typeface="Arial" pitchFamily="34" charset="0"/>
                        </a:rPr>
                        <a:t>(</a:t>
                      </a:r>
                    </a:p>
                    <a:p>
                      <a:pPr algn="l"/>
                      <a:r>
                        <a:rPr lang="en-US" sz="1800" dirty="0" err="1" smtClean="0">
                          <a:latin typeface="Arial" pitchFamily="34" charset="0"/>
                          <a:cs typeface="Arial" pitchFamily="34" charset="0"/>
                        </a:rPr>
                        <a:t>HttpSessionBindingEvent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hsbe</a:t>
                      </a:r>
                      <a:r>
                        <a:rPr lang="en-US" sz="1800" dirty="0" smtClean="0">
                          <a:latin typeface="Arial" pitchFamily="34" charset="0"/>
                          <a:cs typeface="Arial" pitchFamily="34" charset="0"/>
                        </a:rPr>
                        <a:t>) </a:t>
                      </a:r>
                      <a:endParaRPr lang="en-US" sz="1800" dirty="0">
                        <a:latin typeface="Arial" pitchFamily="34" charset="0"/>
                        <a:cs typeface="Arial" pitchFamily="34" charset="0"/>
                      </a:endParaRPr>
                    </a:p>
                  </a:txBody>
                  <a:tcPr marL="28575" marR="28575" marT="28575" marB="28575"/>
                </a:tc>
              </a:tr>
            </a:tbl>
          </a:graphicData>
        </a:graphic>
      </p:graphicFrame>
      <p:sp>
        <p:nvSpPr>
          <p:cNvPr id="7" name="TextBox 6"/>
          <p:cNvSpPr txBox="1"/>
          <p:nvPr/>
        </p:nvSpPr>
        <p:spPr>
          <a:xfrm>
            <a:off x="304800" y="3436203"/>
            <a:ext cx="8610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b="0" dirty="0" smtClean="0">
                <a:solidFill>
                  <a:srgbClr val="002060"/>
                </a:solidFill>
                <a:latin typeface="Arial" pitchFamily="34" charset="0"/>
                <a:cs typeface="Arial" pitchFamily="34" charset="0"/>
              </a:rPr>
              <a:t>The slide lists down the events triggered when state of HTTP session object changes.</a:t>
            </a:r>
            <a:endParaRPr lang="en-US" sz="2400" b="0" dirty="0">
              <a:solidFill>
                <a:srgbClr val="00206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HttpSessionEvent</a:t>
            </a:r>
            <a:r>
              <a:rPr lang="en-US" sz="3200" dirty="0" smtClean="0"/>
              <a:t> Class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a:p>
        </p:txBody>
      </p:sp>
      <p:sp>
        <p:nvSpPr>
          <p:cNvPr id="6" name="TextBox 5"/>
          <p:cNvSpPr txBox="1"/>
          <p:nvPr/>
        </p:nvSpPr>
        <p:spPr>
          <a:xfrm>
            <a:off x="0" y="1700748"/>
            <a:ext cx="8839200" cy="4555093"/>
          </a:xfrm>
          <a:prstGeom prst="rect">
            <a:avLst/>
          </a:prstGeom>
          <a:noFill/>
        </p:spPr>
        <p:txBody>
          <a:bodyPr wrap="square" rtlCol="0">
            <a:spAutoFit/>
          </a:bodyPr>
          <a:lstStyle/>
          <a:p>
            <a:pPr marL="568325" indent="-284163">
              <a:lnSpc>
                <a:spcPct val="150000"/>
              </a:lnSpc>
              <a:spcBef>
                <a:spcPts val="1200"/>
              </a:spcBef>
              <a:spcAft>
                <a:spcPts val="1200"/>
              </a:spcAft>
              <a:buFont typeface="Wingdings" pitchFamily="2" charset="2"/>
              <a:buChar char="§"/>
            </a:pPr>
            <a:r>
              <a:rPr lang="en-US" sz="2000" b="0" dirty="0" smtClean="0"/>
              <a:t>The web container creates a </a:t>
            </a:r>
            <a:r>
              <a:rPr lang="en-US" sz="2000" i="1" dirty="0" err="1" smtClean="0"/>
              <a:t>javax.servlet.http.HttpSessionEvent</a:t>
            </a:r>
            <a:r>
              <a:rPr lang="en-US" sz="2000" i="1" dirty="0" smtClean="0"/>
              <a:t> </a:t>
            </a:r>
            <a:r>
              <a:rPr lang="en-US" sz="2000" b="0" dirty="0" smtClean="0"/>
              <a:t>object that serves as an input for all the methods in the </a:t>
            </a:r>
            <a:r>
              <a:rPr lang="en-US" sz="2000" i="1" dirty="0" err="1" smtClean="0"/>
              <a:t>HttpSessionListener</a:t>
            </a:r>
            <a:r>
              <a:rPr lang="en-US" sz="2000" b="0" dirty="0" smtClean="0"/>
              <a:t>.</a:t>
            </a:r>
          </a:p>
          <a:p>
            <a:pPr marL="568325" indent="-284163">
              <a:lnSpc>
                <a:spcPct val="150000"/>
              </a:lnSpc>
              <a:spcBef>
                <a:spcPts val="1200"/>
              </a:spcBef>
              <a:spcAft>
                <a:spcPts val="1200"/>
              </a:spcAft>
              <a:buFont typeface="Wingdings" pitchFamily="2" charset="2"/>
              <a:buChar char="§"/>
            </a:pPr>
            <a:r>
              <a:rPr lang="en-US" sz="2000" b="0" dirty="0" smtClean="0"/>
              <a:t>The </a:t>
            </a:r>
            <a:r>
              <a:rPr lang="en-US" sz="2000" i="1" dirty="0" err="1" smtClean="0"/>
              <a:t>HttpSessionEvent</a:t>
            </a:r>
            <a:r>
              <a:rPr lang="en-US" sz="2000" b="0" dirty="0" smtClean="0"/>
              <a:t> class has the following method which can be used for accessing the HTTP Session,</a:t>
            </a:r>
          </a:p>
          <a:p>
            <a:pPr marL="803275" indent="-61913">
              <a:lnSpc>
                <a:spcPct val="150000"/>
              </a:lnSpc>
              <a:spcBef>
                <a:spcPts val="1200"/>
              </a:spcBef>
              <a:spcAft>
                <a:spcPts val="1200"/>
              </a:spcAft>
            </a:pPr>
            <a:r>
              <a:rPr lang="en-US" sz="2000" i="1" dirty="0" err="1" smtClean="0">
                <a:solidFill>
                  <a:srgbClr val="002060"/>
                </a:solidFill>
              </a:rPr>
              <a:t>HttpSessionEvent.getSession</a:t>
            </a:r>
            <a:r>
              <a:rPr lang="en-US" sz="2000" i="1" dirty="0" smtClean="0">
                <a:solidFill>
                  <a:srgbClr val="002060"/>
                </a:solidFill>
              </a:rPr>
              <a:t>()</a:t>
            </a:r>
            <a:r>
              <a:rPr lang="en-US" sz="2000" dirty="0" smtClean="0">
                <a:solidFill>
                  <a:srgbClr val="7030A0"/>
                </a:solidFill>
              </a:rPr>
              <a:t> : </a:t>
            </a:r>
            <a:r>
              <a:rPr lang="en-US" sz="2000" b="0" dirty="0" smtClean="0"/>
              <a:t>Used</a:t>
            </a:r>
            <a:r>
              <a:rPr lang="en-US" sz="2000" dirty="0" smtClean="0">
                <a:solidFill>
                  <a:srgbClr val="7030A0"/>
                </a:solidFill>
              </a:rPr>
              <a:t> </a:t>
            </a:r>
            <a:r>
              <a:rPr lang="en-US" sz="2000" b="0" dirty="0" smtClean="0"/>
              <a:t>to retrieve the session object that was created or destroyed..</a:t>
            </a:r>
          </a:p>
          <a:p>
            <a:pPr>
              <a:lnSpc>
                <a:spcPct val="150000"/>
              </a:lnSpc>
            </a:pP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HttpSessionEvent</a:t>
            </a:r>
            <a:r>
              <a:rPr lang="en-US" sz="3200" dirty="0" smtClean="0"/>
              <a:t> Example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a:p>
        </p:txBody>
      </p:sp>
      <p:sp>
        <p:nvSpPr>
          <p:cNvPr id="7" name="TextBox 6"/>
          <p:cNvSpPr txBox="1"/>
          <p:nvPr/>
        </p:nvSpPr>
        <p:spPr>
          <a:xfrm>
            <a:off x="457200" y="1600200"/>
            <a:ext cx="8077200" cy="424731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dirty="0" smtClean="0">
                <a:latin typeface="Arial" pitchFamily="34" charset="0"/>
                <a:cs typeface="Arial" pitchFamily="34" charset="0"/>
              </a:rPr>
              <a:t>Example :</a:t>
            </a:r>
          </a:p>
          <a:p>
            <a:pPr>
              <a:lnSpc>
                <a:spcPct val="150000"/>
              </a:lnSpc>
            </a:pPr>
            <a:r>
              <a:rPr lang="en-US" dirty="0" smtClean="0">
                <a:latin typeface="Arial" pitchFamily="34" charset="0"/>
                <a:cs typeface="Arial" pitchFamily="34" charset="0"/>
              </a:rPr>
              <a:t> </a:t>
            </a:r>
            <a:r>
              <a:rPr lang="en-US" b="0" dirty="0" smtClean="0">
                <a:latin typeface="Arial" pitchFamily="34" charset="0"/>
                <a:cs typeface="Arial" pitchFamily="34" charset="0"/>
              </a:rPr>
              <a:t>The following code can be added to a user created listener class  “</a:t>
            </a:r>
            <a:r>
              <a:rPr lang="en-US" i="1" dirty="0" smtClean="0">
                <a:solidFill>
                  <a:srgbClr val="002060"/>
                </a:solidFill>
                <a:latin typeface="Arial" pitchFamily="34" charset="0"/>
                <a:cs typeface="Arial" pitchFamily="34" charset="0"/>
              </a:rPr>
              <a:t>DemoListener</a:t>
            </a:r>
            <a:r>
              <a:rPr lang="en-US" b="0" dirty="0" smtClean="0">
                <a:latin typeface="Arial" pitchFamily="34" charset="0"/>
                <a:cs typeface="Arial" pitchFamily="34" charset="0"/>
              </a:rPr>
              <a:t>” which implements the </a:t>
            </a:r>
            <a:r>
              <a:rPr lang="en-US" i="1" dirty="0" err="1" smtClean="0">
                <a:latin typeface="Arial" pitchFamily="34" charset="0"/>
                <a:cs typeface="Arial" pitchFamily="34" charset="0"/>
              </a:rPr>
              <a:t>HttpSessionListener</a:t>
            </a:r>
            <a:r>
              <a:rPr lang="en-US" b="0" dirty="0" smtClean="0">
                <a:latin typeface="Arial" pitchFamily="34" charset="0"/>
                <a:cs typeface="Arial" pitchFamily="34" charset="0"/>
              </a:rPr>
              <a:t> interface. The below method will be triggered when a new Session is created.</a:t>
            </a:r>
            <a:endParaRPr lang="en-US" dirty="0" smtClean="0">
              <a:latin typeface="Arial" pitchFamily="34" charset="0"/>
              <a:cs typeface="Arial" pitchFamily="34" charset="0"/>
            </a:endParaRPr>
          </a:p>
          <a:p>
            <a:pPr indent="520700">
              <a:lnSpc>
                <a:spcPct val="150000"/>
              </a:lnSpc>
            </a:pPr>
            <a:r>
              <a:rPr lang="en-US" dirty="0" smtClean="0">
                <a:solidFill>
                  <a:srgbClr val="002060"/>
                </a:solidFill>
                <a:latin typeface="Arial" pitchFamily="34" charset="0"/>
                <a:cs typeface="Arial" pitchFamily="34" charset="0"/>
              </a:rPr>
              <a:t>void </a:t>
            </a:r>
            <a:r>
              <a:rPr lang="en-US" dirty="0" err="1" smtClean="0">
                <a:solidFill>
                  <a:srgbClr val="002060"/>
                </a:solidFill>
                <a:latin typeface="Arial" pitchFamily="34" charset="0"/>
                <a:cs typeface="Arial" pitchFamily="34" charset="0"/>
              </a:rPr>
              <a:t>sessionCreated</a:t>
            </a:r>
            <a:r>
              <a:rPr lang="en-US" dirty="0" smtClean="0">
                <a:solidFill>
                  <a:srgbClr val="002060"/>
                </a:solidFill>
                <a:latin typeface="Arial" pitchFamily="34" charset="0"/>
                <a:cs typeface="Arial" pitchFamily="34" charset="0"/>
              </a:rPr>
              <a:t>(</a:t>
            </a:r>
            <a:r>
              <a:rPr lang="en-US" dirty="0" err="1" smtClean="0">
                <a:solidFill>
                  <a:srgbClr val="002060"/>
                </a:solidFill>
                <a:latin typeface="Arial" pitchFamily="34" charset="0"/>
                <a:cs typeface="Arial" pitchFamily="34" charset="0"/>
              </a:rPr>
              <a:t>HttpSessionEvent</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hse</a:t>
            </a:r>
            <a:r>
              <a:rPr lang="en-US" dirty="0" smtClean="0">
                <a:solidFill>
                  <a:srgbClr val="002060"/>
                </a:solidFill>
                <a:latin typeface="Arial" pitchFamily="34" charset="0"/>
                <a:cs typeface="Arial" pitchFamily="34" charset="0"/>
              </a:rPr>
              <a:t>) </a:t>
            </a:r>
          </a:p>
          <a:p>
            <a:pPr indent="520700">
              <a:lnSpc>
                <a:spcPct val="150000"/>
              </a:lnSpc>
            </a:pPr>
            <a:r>
              <a:rPr lang="en-US" dirty="0" smtClean="0">
                <a:solidFill>
                  <a:srgbClr val="002060"/>
                </a:solidFill>
                <a:latin typeface="Arial" pitchFamily="34" charset="0"/>
                <a:cs typeface="Arial" pitchFamily="34" charset="0"/>
              </a:rPr>
              <a:t>{</a:t>
            </a:r>
          </a:p>
          <a:p>
            <a:pPr indent="803275">
              <a:lnSpc>
                <a:spcPct val="150000"/>
              </a:lnSpc>
            </a:pPr>
            <a:r>
              <a:rPr lang="en-US" dirty="0" smtClean="0">
                <a:solidFill>
                  <a:srgbClr val="00B050"/>
                </a:solidFill>
                <a:latin typeface="Arial" pitchFamily="34" charset="0"/>
                <a:cs typeface="Arial" pitchFamily="34" charset="0"/>
              </a:rPr>
              <a:t>//This retrieves the reference of the session object created. </a:t>
            </a:r>
          </a:p>
          <a:p>
            <a:pPr indent="803275">
              <a:lnSpc>
                <a:spcPct val="150000"/>
              </a:lnSpc>
            </a:pPr>
            <a:r>
              <a:rPr lang="en-US" dirty="0" err="1" smtClean="0">
                <a:solidFill>
                  <a:srgbClr val="CC3300"/>
                </a:solidFill>
                <a:latin typeface="Arial" pitchFamily="34" charset="0"/>
                <a:cs typeface="Arial" pitchFamily="34" charset="0"/>
              </a:rPr>
              <a:t>HttpSession</a:t>
            </a:r>
            <a:r>
              <a:rPr lang="en-US" dirty="0" smtClean="0">
                <a:solidFill>
                  <a:srgbClr val="CC3300"/>
                </a:solidFill>
                <a:latin typeface="Arial" pitchFamily="34" charset="0"/>
                <a:cs typeface="Arial" pitchFamily="34" charset="0"/>
              </a:rPr>
              <a:t> session=</a:t>
            </a:r>
            <a:r>
              <a:rPr lang="en-US" dirty="0" err="1" smtClean="0">
                <a:solidFill>
                  <a:srgbClr val="CC3300"/>
                </a:solidFill>
                <a:latin typeface="Arial" pitchFamily="34" charset="0"/>
                <a:cs typeface="Arial" pitchFamily="34" charset="0"/>
              </a:rPr>
              <a:t>hse.getSession</a:t>
            </a:r>
            <a:r>
              <a:rPr lang="en-US" dirty="0" smtClean="0">
                <a:solidFill>
                  <a:srgbClr val="CC3300"/>
                </a:solidFill>
                <a:latin typeface="Arial" pitchFamily="34" charset="0"/>
                <a:cs typeface="Arial" pitchFamily="34" charset="0"/>
              </a:rPr>
              <a:t>();</a:t>
            </a:r>
          </a:p>
          <a:p>
            <a:pPr indent="520700">
              <a:lnSpc>
                <a:spcPct val="150000"/>
              </a:lnSpc>
            </a:pPr>
            <a:endParaRPr lang="en-US" dirty="0" smtClean="0">
              <a:solidFill>
                <a:srgbClr val="002060"/>
              </a:solidFill>
              <a:latin typeface="Arial" pitchFamily="34" charset="0"/>
              <a:cs typeface="Arial" pitchFamily="34" charset="0"/>
            </a:endParaRPr>
          </a:p>
          <a:p>
            <a:pPr indent="520700">
              <a:lnSpc>
                <a:spcPct val="150000"/>
              </a:lnSpc>
            </a:pPr>
            <a:r>
              <a:rPr lang="en-US" dirty="0" smtClean="0">
                <a:solidFill>
                  <a:srgbClr val="002060"/>
                </a:solidFill>
                <a:latin typeface="Arial" pitchFamily="34" charset="0"/>
                <a:cs typeface="Arial" pitchFamily="34" charset="0"/>
              </a:rPr>
              <a:t>}</a:t>
            </a:r>
            <a:endParaRPr lang="en-US" dirty="0">
              <a:solidFill>
                <a:srgbClr val="00206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HttpSessionBindingEvent</a:t>
            </a:r>
            <a:r>
              <a:rPr lang="en-US" sz="3200" dirty="0" smtClean="0"/>
              <a:t> Class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a:p>
        </p:txBody>
      </p:sp>
      <p:sp>
        <p:nvSpPr>
          <p:cNvPr id="5" name="TextBox 4"/>
          <p:cNvSpPr txBox="1"/>
          <p:nvPr/>
        </p:nvSpPr>
        <p:spPr>
          <a:xfrm>
            <a:off x="-76200" y="1509385"/>
            <a:ext cx="9220200" cy="4662815"/>
          </a:xfrm>
          <a:prstGeom prst="rect">
            <a:avLst/>
          </a:prstGeom>
          <a:noFill/>
        </p:spPr>
        <p:txBody>
          <a:bodyPr wrap="square" rtlCol="0">
            <a:spAutoFit/>
          </a:bodyPr>
          <a:lstStyle/>
          <a:p>
            <a:pPr marL="393700" indent="-282575">
              <a:lnSpc>
                <a:spcPct val="150000"/>
              </a:lnSpc>
              <a:buFont typeface="Wingdings" pitchFamily="2" charset="2"/>
              <a:buChar char="§"/>
            </a:pPr>
            <a:r>
              <a:rPr lang="en-US" b="0" dirty="0" smtClean="0"/>
              <a:t>The container creates a </a:t>
            </a:r>
            <a:r>
              <a:rPr lang="en-US" i="1" dirty="0" err="1" smtClean="0"/>
              <a:t>javax.servlet.http.HttpSessionBindingEvent</a:t>
            </a:r>
            <a:r>
              <a:rPr lang="en-US" i="1" dirty="0" smtClean="0"/>
              <a:t> </a:t>
            </a:r>
            <a:r>
              <a:rPr lang="en-US" b="0" dirty="0" smtClean="0"/>
              <a:t>object that serves as a input for the methods in </a:t>
            </a:r>
            <a:r>
              <a:rPr lang="en-US" i="1" dirty="0" err="1" smtClean="0"/>
              <a:t>HttpSessionAttributeListener</a:t>
            </a:r>
            <a:r>
              <a:rPr lang="en-US" b="0" dirty="0" smtClean="0"/>
              <a:t>. </a:t>
            </a:r>
          </a:p>
          <a:p>
            <a:pPr marL="393700" indent="-282575">
              <a:lnSpc>
                <a:spcPct val="150000"/>
              </a:lnSpc>
              <a:buFont typeface="Wingdings" pitchFamily="2" charset="2"/>
              <a:buChar char="§"/>
            </a:pPr>
            <a:r>
              <a:rPr lang="en-US" b="0" dirty="0" smtClean="0"/>
              <a:t>The </a:t>
            </a:r>
            <a:r>
              <a:rPr lang="en-US" i="1" dirty="0" err="1" smtClean="0"/>
              <a:t>HttpSessionBindingEvent</a:t>
            </a:r>
            <a:r>
              <a:rPr lang="en-US" b="0" dirty="0" smtClean="0"/>
              <a:t> class includes the following methods, which your listener can call: </a:t>
            </a:r>
          </a:p>
          <a:p>
            <a:pPr marL="1025525" indent="-284163">
              <a:lnSpc>
                <a:spcPct val="150000"/>
              </a:lnSpc>
              <a:buFont typeface="+mj-lt"/>
              <a:buAutoNum type="arabicPeriod"/>
              <a:tabLst>
                <a:tab pos="850900" algn="l"/>
              </a:tabLst>
            </a:pPr>
            <a:r>
              <a:rPr lang="en-US" dirty="0" smtClean="0">
                <a:solidFill>
                  <a:srgbClr val="002060"/>
                </a:solidFill>
              </a:rPr>
              <a:t>String </a:t>
            </a:r>
            <a:r>
              <a:rPr lang="en-US" dirty="0" err="1" smtClean="0">
                <a:solidFill>
                  <a:srgbClr val="002060"/>
                </a:solidFill>
              </a:rPr>
              <a:t>getName</a:t>
            </a:r>
            <a:r>
              <a:rPr lang="en-US" dirty="0" smtClean="0">
                <a:solidFill>
                  <a:srgbClr val="002060"/>
                </a:solidFill>
              </a:rPr>
              <a:t>() :</a:t>
            </a:r>
            <a:r>
              <a:rPr lang="en-US" b="0" dirty="0" smtClean="0"/>
              <a:t> Retrieves the name of the attribute that was added, removed, or replaced in session. </a:t>
            </a:r>
          </a:p>
          <a:p>
            <a:pPr marL="1025525" indent="-346075">
              <a:lnSpc>
                <a:spcPct val="150000"/>
              </a:lnSpc>
              <a:buFont typeface="+mj-lt"/>
              <a:buAutoNum type="arabicPeriod"/>
              <a:tabLst>
                <a:tab pos="1025525" algn="l"/>
              </a:tabLst>
            </a:pPr>
            <a:r>
              <a:rPr lang="en-US" dirty="0" smtClean="0">
                <a:solidFill>
                  <a:srgbClr val="002060"/>
                </a:solidFill>
              </a:rPr>
              <a:t>Object </a:t>
            </a:r>
            <a:r>
              <a:rPr lang="en-US" dirty="0" err="1" smtClean="0">
                <a:solidFill>
                  <a:srgbClr val="002060"/>
                </a:solidFill>
              </a:rPr>
              <a:t>getValue</a:t>
            </a:r>
            <a:r>
              <a:rPr lang="en-US" dirty="0" smtClean="0">
                <a:solidFill>
                  <a:srgbClr val="002060"/>
                </a:solidFill>
              </a:rPr>
              <a:t>()</a:t>
            </a:r>
            <a:r>
              <a:rPr lang="en-US" b="0" dirty="0" smtClean="0"/>
              <a:t> </a:t>
            </a:r>
            <a:r>
              <a:rPr lang="en-US" dirty="0" smtClean="0">
                <a:solidFill>
                  <a:srgbClr val="002060"/>
                </a:solidFill>
              </a:rPr>
              <a:t>:</a:t>
            </a:r>
            <a:r>
              <a:rPr lang="en-US" b="0" dirty="0" smtClean="0"/>
              <a:t> Retrieves the value of the attribute that was added, removed, or replaced in the session. In the case of an attribute that was replaced, this method returns the old value, not the new value. </a:t>
            </a:r>
          </a:p>
          <a:p>
            <a:pPr marL="1025525" indent="-346075">
              <a:lnSpc>
                <a:spcPct val="150000"/>
              </a:lnSpc>
              <a:buFont typeface="+mj-lt"/>
              <a:buAutoNum type="arabicPeriod"/>
              <a:tabLst>
                <a:tab pos="568325" algn="l"/>
              </a:tabLst>
            </a:pPr>
            <a:r>
              <a:rPr lang="en-US" dirty="0" err="1" smtClean="0">
                <a:solidFill>
                  <a:srgbClr val="002060"/>
                </a:solidFill>
              </a:rPr>
              <a:t>HttpSession</a:t>
            </a:r>
            <a:r>
              <a:rPr lang="en-US" dirty="0" smtClean="0">
                <a:solidFill>
                  <a:srgbClr val="002060"/>
                </a:solidFill>
              </a:rPr>
              <a:t> </a:t>
            </a:r>
            <a:r>
              <a:rPr lang="en-US" dirty="0" err="1" smtClean="0">
                <a:solidFill>
                  <a:srgbClr val="002060"/>
                </a:solidFill>
              </a:rPr>
              <a:t>getSession</a:t>
            </a:r>
            <a:r>
              <a:rPr lang="en-US" dirty="0" smtClean="0">
                <a:solidFill>
                  <a:srgbClr val="002060"/>
                </a:solidFill>
              </a:rPr>
              <a:t>() :</a:t>
            </a:r>
            <a:r>
              <a:rPr lang="en-US" b="0" dirty="0" smtClean="0"/>
              <a:t> Used to retrieve the session object that was changed. </a:t>
            </a: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HttpSessionBindingEvent</a:t>
            </a:r>
            <a:r>
              <a:rPr lang="en-US" sz="3200" dirty="0" smtClean="0"/>
              <a:t> Example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a:p>
        </p:txBody>
      </p:sp>
      <p:sp>
        <p:nvSpPr>
          <p:cNvPr id="6" name="TextBox 5"/>
          <p:cNvSpPr txBox="1"/>
          <p:nvPr/>
        </p:nvSpPr>
        <p:spPr>
          <a:xfrm>
            <a:off x="304800" y="1620083"/>
            <a:ext cx="8686800" cy="424731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dirty="0" smtClean="0">
                <a:latin typeface="Arial" pitchFamily="34" charset="0"/>
                <a:cs typeface="Arial" pitchFamily="34" charset="0"/>
              </a:rPr>
              <a:t>Example :</a:t>
            </a:r>
          </a:p>
          <a:p>
            <a:pPr>
              <a:lnSpc>
                <a:spcPct val="150000"/>
              </a:lnSpc>
            </a:pPr>
            <a:r>
              <a:rPr lang="en-US" b="0" dirty="0" smtClean="0">
                <a:latin typeface="Arial" pitchFamily="34" charset="0"/>
                <a:cs typeface="Arial" pitchFamily="34" charset="0"/>
              </a:rPr>
              <a:t>The following code can be added to a user created listener class  “</a:t>
            </a:r>
            <a:r>
              <a:rPr lang="en-US" i="1" dirty="0" smtClean="0">
                <a:solidFill>
                  <a:srgbClr val="002060"/>
                </a:solidFill>
                <a:latin typeface="Arial" pitchFamily="34" charset="0"/>
                <a:cs typeface="Arial" pitchFamily="34" charset="0"/>
              </a:rPr>
              <a:t>DemoListener</a:t>
            </a:r>
            <a:r>
              <a:rPr lang="en-US" b="0" dirty="0" smtClean="0">
                <a:latin typeface="Arial" pitchFamily="34" charset="0"/>
                <a:cs typeface="Arial" pitchFamily="34" charset="0"/>
              </a:rPr>
              <a:t>” which implements the </a:t>
            </a:r>
            <a:r>
              <a:rPr lang="en-US" dirty="0" err="1" smtClean="0">
                <a:latin typeface="Arial" pitchFamily="34" charset="0"/>
                <a:cs typeface="Arial" pitchFamily="34" charset="0"/>
              </a:rPr>
              <a:t>HttpSessionAttributeListener</a:t>
            </a:r>
            <a:r>
              <a:rPr lang="en-US" b="0" dirty="0" smtClean="0">
                <a:latin typeface="Arial" pitchFamily="34" charset="0"/>
                <a:cs typeface="Arial" pitchFamily="34" charset="0"/>
              </a:rPr>
              <a:t> interface. The following method will be triggered when a attribute is added to the session.</a:t>
            </a:r>
          </a:p>
          <a:p>
            <a:pPr>
              <a:lnSpc>
                <a:spcPct val="150000"/>
              </a:lnSpc>
            </a:pPr>
            <a:endParaRPr lang="en-US" b="0" dirty="0" smtClean="0">
              <a:latin typeface="Arial" pitchFamily="34" charset="0"/>
              <a:cs typeface="Arial" pitchFamily="34" charset="0"/>
            </a:endParaRPr>
          </a:p>
          <a:p>
            <a:pPr>
              <a:lnSpc>
                <a:spcPct val="150000"/>
              </a:lnSpc>
            </a:pPr>
            <a:r>
              <a:rPr lang="en-US" dirty="0" smtClean="0">
                <a:solidFill>
                  <a:srgbClr val="002060"/>
                </a:solidFill>
                <a:latin typeface="Arial" pitchFamily="34" charset="0"/>
                <a:cs typeface="Arial" pitchFamily="34" charset="0"/>
              </a:rPr>
              <a:t>   void </a:t>
            </a:r>
            <a:r>
              <a:rPr lang="en-US" dirty="0" err="1" smtClean="0">
                <a:solidFill>
                  <a:srgbClr val="002060"/>
                </a:solidFill>
                <a:latin typeface="Arial" pitchFamily="34" charset="0"/>
                <a:cs typeface="Arial" pitchFamily="34" charset="0"/>
              </a:rPr>
              <a:t>attributeAdded</a:t>
            </a:r>
            <a:r>
              <a:rPr lang="en-US" dirty="0" smtClean="0">
                <a:solidFill>
                  <a:srgbClr val="002060"/>
                </a:solidFill>
                <a:latin typeface="Arial" pitchFamily="34" charset="0"/>
                <a:cs typeface="Arial" pitchFamily="34" charset="0"/>
              </a:rPr>
              <a:t>(</a:t>
            </a:r>
            <a:r>
              <a:rPr lang="en-US" dirty="0" err="1" smtClean="0">
                <a:solidFill>
                  <a:srgbClr val="002060"/>
                </a:solidFill>
                <a:latin typeface="Arial" pitchFamily="34" charset="0"/>
                <a:cs typeface="Arial" pitchFamily="34" charset="0"/>
              </a:rPr>
              <a:t>HttpSessionBindingEvent</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hsbe</a:t>
            </a:r>
            <a:r>
              <a:rPr lang="en-US" dirty="0" smtClean="0">
                <a:solidFill>
                  <a:srgbClr val="002060"/>
                </a:solidFill>
                <a:latin typeface="Arial" pitchFamily="34" charset="0"/>
                <a:cs typeface="Arial" pitchFamily="34" charset="0"/>
              </a:rPr>
              <a:t>) </a:t>
            </a:r>
          </a:p>
          <a:p>
            <a:pPr>
              <a:lnSpc>
                <a:spcPct val="150000"/>
              </a:lnSpc>
            </a:pPr>
            <a:r>
              <a:rPr lang="en-US" dirty="0" smtClean="0">
                <a:solidFill>
                  <a:srgbClr val="002060"/>
                </a:solidFill>
                <a:latin typeface="Arial" pitchFamily="34" charset="0"/>
                <a:cs typeface="Arial" pitchFamily="34" charset="0"/>
              </a:rPr>
              <a:t>       {</a:t>
            </a:r>
          </a:p>
          <a:p>
            <a:pPr>
              <a:lnSpc>
                <a:spcPct val="150000"/>
              </a:lnSpc>
            </a:pPr>
            <a:r>
              <a:rPr lang="en-US" dirty="0" smtClean="0">
                <a:solidFill>
                  <a:srgbClr val="00B050"/>
                </a:solidFill>
                <a:latin typeface="Arial" pitchFamily="34" charset="0"/>
                <a:cs typeface="Arial" pitchFamily="34" charset="0"/>
              </a:rPr>
              <a:t>	// This will retrieve the name of the attributes set in the session</a:t>
            </a:r>
          </a:p>
          <a:p>
            <a:pPr>
              <a:lnSpc>
                <a:spcPct val="150000"/>
              </a:lnSpc>
            </a:pPr>
            <a:r>
              <a:rPr lang="en-US" dirty="0" smtClean="0">
                <a:solidFill>
                  <a:srgbClr val="EA3800"/>
                </a:solidFill>
                <a:latin typeface="Arial" pitchFamily="34" charset="0"/>
                <a:cs typeface="Arial" pitchFamily="34" charset="0"/>
              </a:rPr>
              <a:t>           String  </a:t>
            </a:r>
            <a:r>
              <a:rPr lang="en-US" dirty="0" err="1" smtClean="0">
                <a:solidFill>
                  <a:srgbClr val="EA3800"/>
                </a:solidFill>
                <a:latin typeface="Arial" pitchFamily="34" charset="0"/>
                <a:cs typeface="Arial" pitchFamily="34" charset="0"/>
              </a:rPr>
              <a:t>attributeName</a:t>
            </a:r>
            <a:r>
              <a:rPr lang="en-US" dirty="0" smtClean="0">
                <a:solidFill>
                  <a:srgbClr val="EA3800"/>
                </a:solidFill>
                <a:latin typeface="Arial" pitchFamily="34" charset="0"/>
                <a:cs typeface="Arial" pitchFamily="34" charset="0"/>
              </a:rPr>
              <a:t>=</a:t>
            </a:r>
            <a:r>
              <a:rPr lang="en-US" dirty="0" err="1" smtClean="0">
                <a:solidFill>
                  <a:srgbClr val="EA3800"/>
                </a:solidFill>
                <a:latin typeface="Arial" pitchFamily="34" charset="0"/>
                <a:cs typeface="Arial" pitchFamily="34" charset="0"/>
              </a:rPr>
              <a:t>hsbe.getName</a:t>
            </a:r>
            <a:r>
              <a:rPr lang="en-US" dirty="0" smtClean="0">
                <a:solidFill>
                  <a:srgbClr val="EA3800"/>
                </a:solidFill>
                <a:latin typeface="Arial" pitchFamily="34" charset="0"/>
                <a:cs typeface="Arial" pitchFamily="34" charset="0"/>
              </a:rPr>
              <a:t>();</a:t>
            </a:r>
          </a:p>
          <a:p>
            <a:pPr>
              <a:lnSpc>
                <a:spcPct val="150000"/>
              </a:lnSpc>
            </a:pPr>
            <a:r>
              <a:rPr lang="en-US" b="0" dirty="0" smtClean="0">
                <a:solidFill>
                  <a:srgbClr val="002060"/>
                </a:solidFill>
                <a:latin typeface="Arial" pitchFamily="34" charset="0"/>
                <a:cs typeface="Arial" pitchFamily="34" charset="0"/>
              </a:rPr>
              <a:t>         </a:t>
            </a:r>
            <a:r>
              <a:rPr lang="en-US" dirty="0" smtClean="0">
                <a:solidFill>
                  <a:srgbClr val="002060"/>
                </a:solidFill>
                <a:latin typeface="Arial" pitchFamily="34" charset="0"/>
                <a:cs typeface="Arial" pitchFamily="34" charset="0"/>
              </a:rPr>
              <a:t>}</a:t>
            </a:r>
            <a:endParaRPr lang="en-US" dirty="0">
              <a:solidFill>
                <a:srgbClr val="00206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533400" y="1778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Renjith(t-</a:t>
                      </a:r>
                      <a:r>
                        <a:rPr kumimoji="0" lang="en-US" sz="1600" b="0" i="0" u="none" strike="noStrike" cap="none" normalizeH="0" baseline="0" dirty="0" err="1" smtClean="0">
                          <a:ln>
                            <a:noFill/>
                          </a:ln>
                          <a:solidFill>
                            <a:schemeClr val="tx1"/>
                          </a:solidFill>
                          <a:effectLst/>
                          <a:latin typeface="Cambria" pitchFamily="18" charset="0"/>
                        </a:rPr>
                        <a:t>renjith</a:t>
                      </a:r>
                      <a:r>
                        <a:rPr kumimoji="0" lang="en-US" sz="1600" b="0" i="0" u="none" strike="noStrike" cap="none" normalizeH="0" baseline="0" dirty="0" smtClean="0">
                          <a:ln>
                            <a:noFill/>
                          </a:ln>
                          <a:solidFill>
                            <a:schemeClr val="tx1"/>
                          </a:solidFill>
                          <a:effectLst/>
                          <a:latin typeface="Cambria" pitchFamily="18" charset="0"/>
                        </a:rPr>
                        <a:t>)/Shanmu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 </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January 6,2012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9243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7543800" cy="1143000"/>
          </a:xfrm>
        </p:spPr>
        <p:txBody>
          <a:bodyPr/>
          <a:lstStyle/>
          <a:p>
            <a:r>
              <a:rPr lang="en-US" sz="3200" dirty="0" err="1" smtClean="0"/>
              <a:t>Servlet</a:t>
            </a:r>
            <a:r>
              <a:rPr lang="en-US" dirty="0" smtClean="0"/>
              <a:t> Request Events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graphicFrame>
        <p:nvGraphicFramePr>
          <p:cNvPr id="5" name="Table 4"/>
          <p:cNvGraphicFramePr>
            <a:graphicFrameLocks noGrp="1"/>
          </p:cNvGraphicFramePr>
          <p:nvPr/>
        </p:nvGraphicFramePr>
        <p:xfrm>
          <a:off x="76200" y="1583217"/>
          <a:ext cx="8915400" cy="4665183"/>
        </p:xfrm>
        <a:graphic>
          <a:graphicData uri="http://schemas.openxmlformats.org/drawingml/2006/table">
            <a:tbl>
              <a:tblPr firstRow="1" bandRow="1">
                <a:tableStyleId>{6E25E649-3F16-4E02-A733-19D2CDBF48F0}</a:tableStyleId>
              </a:tblPr>
              <a:tblGrid>
                <a:gridCol w="2600325"/>
                <a:gridCol w="3648075"/>
                <a:gridCol w="2667000"/>
              </a:tblGrid>
              <a:tr h="329653">
                <a:tc>
                  <a:txBody>
                    <a:bodyPr/>
                    <a:lstStyle/>
                    <a:p>
                      <a:pPr algn="ctr"/>
                      <a:r>
                        <a:rPr lang="en-US" sz="1700" dirty="0">
                          <a:latin typeface="Arial" pitchFamily="34" charset="0"/>
                          <a:cs typeface="Arial" pitchFamily="34" charset="0"/>
                        </a:rPr>
                        <a:t>Type of Event </a:t>
                      </a:r>
                    </a:p>
                  </a:txBody>
                  <a:tcPr marL="28575" marR="28575" marT="28575" marB="28575"/>
                </a:tc>
                <a:tc>
                  <a:txBody>
                    <a:bodyPr/>
                    <a:lstStyle/>
                    <a:p>
                      <a:pPr algn="ctr"/>
                      <a:r>
                        <a:rPr lang="en-US" sz="1700">
                          <a:latin typeface="Arial" pitchFamily="34" charset="0"/>
                          <a:cs typeface="Arial" pitchFamily="34" charset="0"/>
                        </a:rPr>
                        <a:t>Interface </a:t>
                      </a:r>
                    </a:p>
                  </a:txBody>
                  <a:tcPr marL="28575" marR="28575" marT="28575" marB="28575"/>
                </a:tc>
                <a:tc>
                  <a:txBody>
                    <a:bodyPr/>
                    <a:lstStyle/>
                    <a:p>
                      <a:pPr algn="ctr"/>
                      <a:r>
                        <a:rPr lang="en-US" sz="1700" dirty="0">
                          <a:latin typeface="Arial" pitchFamily="34" charset="0"/>
                          <a:cs typeface="Arial" pitchFamily="34" charset="0"/>
                        </a:rPr>
                        <a:t>Method </a:t>
                      </a:r>
                    </a:p>
                  </a:txBody>
                  <a:tcPr marL="28575" marR="28575" marT="28575" marB="28575"/>
                </a:tc>
              </a:tr>
              <a:tr h="875285">
                <a:tc>
                  <a:txBody>
                    <a:bodyPr/>
                    <a:lstStyle/>
                    <a:p>
                      <a:pPr algn="l"/>
                      <a:r>
                        <a:rPr lang="en-US" sz="1700" dirty="0">
                          <a:latin typeface="Arial" pitchFamily="34" charset="0"/>
                          <a:cs typeface="Arial" pitchFamily="34" charset="0"/>
                        </a:rPr>
                        <a:t>The request is about to go out of scope of the Web application. </a:t>
                      </a:r>
                    </a:p>
                  </a:txBody>
                  <a:tcPr marL="28575" marR="28575" marT="28575" marB="28575"/>
                </a:tc>
                <a:tc>
                  <a:txBody>
                    <a:bodyPr/>
                    <a:lstStyle/>
                    <a:p>
                      <a:pPr algn="l"/>
                      <a:r>
                        <a:rPr lang="en-US" sz="1700" dirty="0" err="1" smtClean="0">
                          <a:latin typeface="Arial" pitchFamily="34" charset="0"/>
                          <a:cs typeface="Arial" pitchFamily="34" charset="0"/>
                        </a:rPr>
                        <a:t>javax.servlet</a:t>
                      </a:r>
                      <a:r>
                        <a:rPr lang="en-US" sz="1700" dirty="0" smtClean="0">
                          <a:latin typeface="Arial" pitchFamily="34" charset="0"/>
                          <a:cs typeface="Arial" pitchFamily="34" charset="0"/>
                        </a:rPr>
                        <a:t>.</a:t>
                      </a:r>
                    </a:p>
                    <a:p>
                      <a:pPr algn="l"/>
                      <a:r>
                        <a:rPr lang="en-US" sz="1700" b="1" dirty="0" smtClean="0">
                          <a:latin typeface="Arial" pitchFamily="34" charset="0"/>
                          <a:cs typeface="Arial" pitchFamily="34" charset="0"/>
                        </a:rPr>
                        <a:t>ServletRequestListener </a:t>
                      </a:r>
                      <a:endParaRPr lang="en-US" sz="1700" b="1" dirty="0">
                        <a:latin typeface="Arial" pitchFamily="34" charset="0"/>
                        <a:cs typeface="Arial" pitchFamily="34" charset="0"/>
                      </a:endParaRPr>
                    </a:p>
                  </a:txBody>
                  <a:tcPr marL="28575" marR="28575" marT="28575" marB="28575"/>
                </a:tc>
                <a:tc>
                  <a:txBody>
                    <a:bodyPr/>
                    <a:lstStyle/>
                    <a:p>
                      <a:pPr algn="l"/>
                      <a:r>
                        <a:rPr lang="en-US" sz="1700" b="1" dirty="0" err="1" smtClean="0">
                          <a:latin typeface="Arial" pitchFamily="34" charset="0"/>
                          <a:cs typeface="Arial" pitchFamily="34" charset="0"/>
                        </a:rPr>
                        <a:t>requestDestroyed</a:t>
                      </a:r>
                      <a:r>
                        <a:rPr lang="en-US" sz="1700" dirty="0" smtClean="0">
                          <a:latin typeface="Arial" pitchFamily="34" charset="0"/>
                          <a:cs typeface="Arial" pitchFamily="34" charset="0"/>
                        </a:rPr>
                        <a:t>(</a:t>
                      </a:r>
                    </a:p>
                    <a:p>
                      <a:pPr algn="l"/>
                      <a:r>
                        <a:rPr lang="en-US" sz="1700" dirty="0" smtClean="0">
                          <a:latin typeface="Arial" pitchFamily="34" charset="0"/>
                          <a:cs typeface="Arial" pitchFamily="34" charset="0"/>
                        </a:rPr>
                        <a:t>ServletRequestEvent </a:t>
                      </a:r>
                      <a:r>
                        <a:rPr lang="en-US" sz="1700" dirty="0" err="1" smtClean="0">
                          <a:latin typeface="Arial" pitchFamily="34" charset="0"/>
                          <a:cs typeface="Arial" pitchFamily="34" charset="0"/>
                        </a:rPr>
                        <a:t>rre</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a:txBody>
                  <a:tcPr marL="28575" marR="28575" marT="28575" marB="28575"/>
                </a:tc>
              </a:tr>
              <a:tr h="875285">
                <a:tc>
                  <a:txBody>
                    <a:bodyPr/>
                    <a:lstStyle/>
                    <a:p>
                      <a:pPr algn="l"/>
                      <a:r>
                        <a:rPr lang="en-US" sz="1700" dirty="0">
                          <a:latin typeface="Arial" pitchFamily="34" charset="0"/>
                          <a:cs typeface="Arial" pitchFamily="34" charset="0"/>
                        </a:rPr>
                        <a:t>The request is about to come into scope of the Web application. </a:t>
                      </a:r>
                    </a:p>
                  </a:txBody>
                  <a:tcPr marL="28575" marR="28575" marT="28575" marB="28575"/>
                </a:tc>
                <a:tc>
                  <a:txBody>
                    <a:bodyPr/>
                    <a:lstStyle/>
                    <a:p>
                      <a:pPr algn="l"/>
                      <a:r>
                        <a:rPr lang="en-US" sz="1700" dirty="0" err="1">
                          <a:latin typeface="Arial" pitchFamily="34" charset="0"/>
                          <a:cs typeface="Arial" pitchFamily="34" charset="0"/>
                        </a:rPr>
                        <a:t>javax.servlet</a:t>
                      </a:r>
                      <a:r>
                        <a:rPr lang="en-US" sz="1700" dirty="0" smtClean="0">
                          <a:latin typeface="Arial" pitchFamily="34" charset="0"/>
                          <a:cs typeface="Arial" pitchFamily="34" charset="0"/>
                        </a:rPr>
                        <a:t>.</a:t>
                      </a:r>
                    </a:p>
                    <a:p>
                      <a:pPr algn="l"/>
                      <a:r>
                        <a:rPr lang="en-US" sz="1700" b="1" kern="1200" dirty="0" smtClean="0">
                          <a:solidFill>
                            <a:schemeClr val="dk1"/>
                          </a:solidFill>
                          <a:latin typeface="Arial" pitchFamily="34" charset="0"/>
                          <a:ea typeface="+mn-ea"/>
                          <a:cs typeface="Arial" pitchFamily="34" charset="0"/>
                        </a:rPr>
                        <a:t>ServletRequestListener</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a:txBody>
                  <a:tcPr marL="28575" marR="28575" marT="28575" marB="28575"/>
                </a:tc>
                <a:tc>
                  <a:txBody>
                    <a:bodyPr/>
                    <a:lstStyle/>
                    <a:p>
                      <a:pPr algn="l"/>
                      <a:r>
                        <a:rPr lang="en-US" sz="1700" b="1" kern="1200" dirty="0" err="1" smtClean="0">
                          <a:solidFill>
                            <a:schemeClr val="dk1"/>
                          </a:solidFill>
                          <a:latin typeface="Arial" pitchFamily="34" charset="0"/>
                          <a:ea typeface="+mn-ea"/>
                          <a:cs typeface="Arial" pitchFamily="34" charset="0"/>
                        </a:rPr>
                        <a:t>requestInitialized</a:t>
                      </a:r>
                      <a:r>
                        <a:rPr lang="en-US" sz="1700" dirty="0" smtClean="0">
                          <a:latin typeface="Arial" pitchFamily="34" charset="0"/>
                          <a:cs typeface="Arial" pitchFamily="34" charset="0"/>
                        </a:rPr>
                        <a:t>(</a:t>
                      </a:r>
                    </a:p>
                    <a:p>
                      <a:pPr algn="l"/>
                      <a:r>
                        <a:rPr lang="en-US" sz="1700" dirty="0" smtClean="0">
                          <a:latin typeface="Arial" pitchFamily="34" charset="0"/>
                          <a:cs typeface="Arial" pitchFamily="34" charset="0"/>
                        </a:rPr>
                        <a:t>ServletRequestEvent </a:t>
                      </a:r>
                      <a:r>
                        <a:rPr lang="en-US" sz="1700" dirty="0" err="1" smtClean="0">
                          <a:latin typeface="Arial" pitchFamily="34" charset="0"/>
                          <a:cs typeface="Arial" pitchFamily="34" charset="0"/>
                        </a:rPr>
                        <a:t>rre</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a:txBody>
                  <a:tcPr marL="28575" marR="28575" marT="28575" marB="28575"/>
                </a:tc>
              </a:tr>
              <a:tr h="875285">
                <a:tc>
                  <a:txBody>
                    <a:bodyPr/>
                    <a:lstStyle/>
                    <a:p>
                      <a:pPr algn="l"/>
                      <a:r>
                        <a:rPr lang="en-US" sz="1700" dirty="0" smtClean="0">
                          <a:latin typeface="Arial" pitchFamily="34" charset="0"/>
                          <a:cs typeface="Arial" pitchFamily="34" charset="0"/>
                        </a:rPr>
                        <a:t>Invoked</a:t>
                      </a:r>
                      <a:r>
                        <a:rPr lang="en-US" sz="1700" baseline="0" dirty="0" smtClean="0">
                          <a:latin typeface="Arial" pitchFamily="34" charset="0"/>
                          <a:cs typeface="Arial" pitchFamily="34" charset="0"/>
                        </a:rPr>
                        <a:t> when an attribute is added to the request</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a:txBody>
                  <a:tcPr marL="28575" marR="28575" marT="28575" marB="28575"/>
                </a:tc>
                <a:tc>
                  <a:txBody>
                    <a:bodyPr/>
                    <a:lstStyle/>
                    <a:p>
                      <a:pPr algn="l"/>
                      <a:r>
                        <a:rPr lang="en-US" sz="1700" dirty="0" err="1">
                          <a:latin typeface="Arial" pitchFamily="34" charset="0"/>
                          <a:cs typeface="Arial" pitchFamily="34" charset="0"/>
                        </a:rPr>
                        <a:t>javax.servlet</a:t>
                      </a:r>
                      <a:r>
                        <a:rPr lang="en-US" sz="1700" dirty="0" smtClean="0">
                          <a:latin typeface="Arial" pitchFamily="34" charset="0"/>
                          <a:cs typeface="Arial" pitchFamily="34" charset="0"/>
                        </a:rPr>
                        <a:t>.</a:t>
                      </a:r>
                    </a:p>
                    <a:p>
                      <a:pPr algn="l"/>
                      <a:r>
                        <a:rPr lang="en-US" sz="1700" b="1" kern="1200" dirty="0" err="1" smtClean="0">
                          <a:solidFill>
                            <a:schemeClr val="dk1"/>
                          </a:solidFill>
                          <a:latin typeface="Arial" pitchFamily="34" charset="0"/>
                          <a:ea typeface="+mn-ea"/>
                          <a:cs typeface="Arial" pitchFamily="34" charset="0"/>
                        </a:rPr>
                        <a:t>ServletRequestAttributeListener</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a:txBody>
                  <a:tcPr marL="28575" marR="28575" marT="28575" marB="28575"/>
                </a:tc>
                <a:tc>
                  <a:txBody>
                    <a:bodyPr/>
                    <a:lstStyle/>
                    <a:p>
                      <a:pPr algn="l"/>
                      <a:r>
                        <a:rPr lang="en-US" sz="1700" b="1" kern="1200" dirty="0" err="1" smtClean="0">
                          <a:solidFill>
                            <a:schemeClr val="dk1"/>
                          </a:solidFill>
                          <a:latin typeface="Arial" pitchFamily="34" charset="0"/>
                          <a:ea typeface="+mn-ea"/>
                          <a:cs typeface="Arial" pitchFamily="34" charset="0"/>
                        </a:rPr>
                        <a:t>attributeAdded</a:t>
                      </a:r>
                      <a:r>
                        <a:rPr lang="en-US" sz="1700" dirty="0" smtClean="0">
                          <a:latin typeface="Arial" pitchFamily="34" charset="0"/>
                          <a:cs typeface="Arial" pitchFamily="34" charset="0"/>
                        </a:rPr>
                        <a:t>(</a:t>
                      </a:r>
                    </a:p>
                    <a:p>
                      <a:pPr algn="l"/>
                      <a:r>
                        <a:rPr lang="en-US" sz="1700" dirty="0" err="1" smtClean="0">
                          <a:latin typeface="Arial" pitchFamily="34" charset="0"/>
                          <a:cs typeface="Arial" pitchFamily="34" charset="0"/>
                        </a:rPr>
                        <a:t>ServletRequestAttributeEvent</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srae</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a:txBody>
                  <a:tcPr marL="28575" marR="28575" marT="28575" marB="28575"/>
                </a:tc>
              </a:tr>
              <a:tr h="875285">
                <a:tc>
                  <a:txBody>
                    <a:bodyPr/>
                    <a:lstStyle/>
                    <a:p>
                      <a:pPr algn="l"/>
                      <a:r>
                        <a:rPr lang="en-US" sz="1700" dirty="0" smtClean="0">
                          <a:latin typeface="Arial" pitchFamily="34" charset="0"/>
                          <a:cs typeface="Arial" pitchFamily="34" charset="0"/>
                        </a:rPr>
                        <a:t>Invoked</a:t>
                      </a:r>
                      <a:r>
                        <a:rPr lang="en-US" sz="1700" baseline="0" dirty="0" smtClean="0">
                          <a:latin typeface="Arial" pitchFamily="34" charset="0"/>
                          <a:cs typeface="Arial" pitchFamily="34" charset="0"/>
                        </a:rPr>
                        <a:t> when an attribute is removed from the request</a:t>
                      </a:r>
                      <a:endParaRPr lang="en-US" sz="1700" dirty="0">
                        <a:latin typeface="Arial" pitchFamily="34" charset="0"/>
                        <a:cs typeface="Arial" pitchFamily="34" charset="0"/>
                      </a:endParaRPr>
                    </a:p>
                  </a:txBody>
                  <a:tcPr marL="28575" marR="28575" marT="28575" marB="28575"/>
                </a:tc>
                <a:tc>
                  <a:txBody>
                    <a:bodyPr/>
                    <a:lstStyle/>
                    <a:p>
                      <a:pPr algn="l"/>
                      <a:r>
                        <a:rPr lang="en-US" sz="1700" dirty="0" err="1">
                          <a:latin typeface="Arial" pitchFamily="34" charset="0"/>
                          <a:cs typeface="Arial" pitchFamily="34" charset="0"/>
                        </a:rPr>
                        <a:t>javax.servlet</a:t>
                      </a:r>
                      <a:r>
                        <a:rPr lang="en-US" sz="1700" dirty="0" smtClean="0">
                          <a:latin typeface="Arial" pitchFamily="34" charset="0"/>
                          <a:cs typeface="Arial" pitchFamily="34" charset="0"/>
                        </a:rPr>
                        <a:t>.</a:t>
                      </a:r>
                    </a:p>
                    <a:p>
                      <a:pPr algn="l"/>
                      <a:r>
                        <a:rPr lang="en-US" sz="1700" b="1" kern="1200" dirty="0" err="1" smtClean="0">
                          <a:solidFill>
                            <a:schemeClr val="dk1"/>
                          </a:solidFill>
                          <a:latin typeface="Arial" pitchFamily="34" charset="0"/>
                          <a:ea typeface="+mn-ea"/>
                          <a:cs typeface="Arial" pitchFamily="34" charset="0"/>
                        </a:rPr>
                        <a:t>ServletRequestAttributeListener</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a:txBody>
                  <a:tcPr marL="28575" marR="28575" marT="28575" marB="28575"/>
                </a:tc>
                <a:tc>
                  <a:txBody>
                    <a:bodyPr/>
                    <a:lstStyle/>
                    <a:p>
                      <a:pPr algn="l"/>
                      <a:r>
                        <a:rPr lang="en-US" sz="1700" b="1" kern="1200" dirty="0" err="1">
                          <a:solidFill>
                            <a:schemeClr val="dk1"/>
                          </a:solidFill>
                          <a:latin typeface="Arial" pitchFamily="34" charset="0"/>
                          <a:ea typeface="+mn-ea"/>
                          <a:cs typeface="Arial" pitchFamily="34" charset="0"/>
                        </a:rPr>
                        <a:t>attributeRemoved</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ServletRequestAttributeEvent</a:t>
                      </a:r>
                      <a:r>
                        <a:rPr lang="en-US" sz="1700" baseline="0" dirty="0" smtClean="0">
                          <a:latin typeface="Arial" pitchFamily="34" charset="0"/>
                          <a:cs typeface="Arial" pitchFamily="34" charset="0"/>
                        </a:rPr>
                        <a:t> </a:t>
                      </a:r>
                      <a:r>
                        <a:rPr lang="en-US" sz="1700" dirty="0" err="1" smtClean="0">
                          <a:latin typeface="Arial" pitchFamily="34" charset="0"/>
                          <a:cs typeface="Arial" pitchFamily="34" charset="0"/>
                        </a:rPr>
                        <a:t>srae</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a:txBody>
                  <a:tcPr marL="28575" marR="28575" marT="28575" marB="28575"/>
                </a:tc>
              </a:tr>
              <a:tr h="741208">
                <a:tc>
                  <a:txBody>
                    <a:bodyPr/>
                    <a:lstStyle/>
                    <a:p>
                      <a:pPr algn="l"/>
                      <a:r>
                        <a:rPr lang="en-US" sz="1700" dirty="0" smtClean="0">
                          <a:latin typeface="Arial" pitchFamily="34" charset="0"/>
                          <a:cs typeface="Arial" pitchFamily="34" charset="0"/>
                        </a:rPr>
                        <a:t>Invoked</a:t>
                      </a:r>
                      <a:r>
                        <a:rPr lang="en-US" sz="1700" baseline="0" dirty="0" smtClean="0">
                          <a:latin typeface="Arial" pitchFamily="34" charset="0"/>
                          <a:cs typeface="Arial" pitchFamily="34" charset="0"/>
                        </a:rPr>
                        <a:t> when  an attribute is replaced from request</a:t>
                      </a:r>
                      <a:endParaRPr lang="en-US" sz="1700" dirty="0">
                        <a:latin typeface="Arial" pitchFamily="34" charset="0"/>
                        <a:cs typeface="Arial" pitchFamily="34" charset="0"/>
                      </a:endParaRPr>
                    </a:p>
                  </a:txBody>
                  <a:tcPr marL="28575" marR="28575" marT="28575" marB="28575"/>
                </a:tc>
                <a:tc>
                  <a:txBody>
                    <a:bodyPr/>
                    <a:lstStyle/>
                    <a:p>
                      <a:pPr algn="l"/>
                      <a:r>
                        <a:rPr lang="en-US" sz="1700" dirty="0" err="1">
                          <a:latin typeface="Arial" pitchFamily="34" charset="0"/>
                          <a:cs typeface="Arial" pitchFamily="34" charset="0"/>
                        </a:rPr>
                        <a:t>javax.servlet</a:t>
                      </a:r>
                      <a:r>
                        <a:rPr lang="en-US" sz="1700" dirty="0" smtClean="0">
                          <a:latin typeface="Arial" pitchFamily="34" charset="0"/>
                          <a:cs typeface="Arial" pitchFamily="34" charset="0"/>
                        </a:rPr>
                        <a:t>.</a:t>
                      </a:r>
                    </a:p>
                    <a:p>
                      <a:pPr algn="l"/>
                      <a:r>
                        <a:rPr lang="en-US" sz="1700" b="1" kern="1200" dirty="0" err="1" smtClean="0">
                          <a:solidFill>
                            <a:schemeClr val="dk1"/>
                          </a:solidFill>
                          <a:latin typeface="Arial" pitchFamily="34" charset="0"/>
                          <a:ea typeface="+mn-ea"/>
                          <a:cs typeface="Arial" pitchFamily="34" charset="0"/>
                        </a:rPr>
                        <a:t>ServletRequestAttributeListener</a:t>
                      </a:r>
                      <a:r>
                        <a:rPr lang="en-US" sz="1700" dirty="0" smtClean="0">
                          <a:latin typeface="Arial" pitchFamily="34" charset="0"/>
                          <a:cs typeface="Arial" pitchFamily="34" charset="0"/>
                        </a:rPr>
                        <a:t> </a:t>
                      </a:r>
                      <a:endParaRPr lang="en-US" sz="1700" dirty="0">
                        <a:latin typeface="Arial" pitchFamily="34" charset="0"/>
                        <a:cs typeface="Arial" pitchFamily="34" charset="0"/>
                      </a:endParaRPr>
                    </a:p>
                  </a:txBody>
                  <a:tcPr marL="28575" marR="28575" marT="28575" marB="28575"/>
                </a:tc>
                <a:tc>
                  <a:txBody>
                    <a:bodyPr/>
                    <a:lstStyle/>
                    <a:p>
                      <a:pPr algn="l"/>
                      <a:r>
                        <a:rPr lang="en-US" sz="1700" b="1" kern="1200" dirty="0" err="1" smtClean="0">
                          <a:solidFill>
                            <a:schemeClr val="dk1"/>
                          </a:solidFill>
                          <a:latin typeface="Arial" pitchFamily="34" charset="0"/>
                          <a:ea typeface="+mn-ea"/>
                          <a:cs typeface="Arial" pitchFamily="34" charset="0"/>
                        </a:rPr>
                        <a:t>attributeReplaced</a:t>
                      </a:r>
                      <a:r>
                        <a:rPr lang="en-US" sz="1700" b="0" kern="1200" dirty="0" smtClean="0">
                          <a:solidFill>
                            <a:schemeClr val="dk1"/>
                          </a:solidFill>
                          <a:latin typeface="Arial" pitchFamily="34" charset="0"/>
                          <a:ea typeface="+mn-ea"/>
                          <a:cs typeface="Arial" pitchFamily="34" charset="0"/>
                        </a:rPr>
                        <a:t>(</a:t>
                      </a:r>
                      <a:r>
                        <a:rPr lang="en-US" sz="1700" b="0" kern="1200" dirty="0" err="1" smtClean="0">
                          <a:solidFill>
                            <a:schemeClr val="dk1"/>
                          </a:solidFill>
                          <a:latin typeface="Arial" pitchFamily="34" charset="0"/>
                          <a:ea typeface="+mn-ea"/>
                          <a:cs typeface="Arial" pitchFamily="34" charset="0"/>
                        </a:rPr>
                        <a:t>ServletRequestAttributeEvent</a:t>
                      </a:r>
                      <a:r>
                        <a:rPr lang="en-US" sz="1700" b="0" baseline="0" dirty="0" smtClean="0">
                          <a:latin typeface="Arial" pitchFamily="34" charset="0"/>
                          <a:cs typeface="Arial" pitchFamily="34" charset="0"/>
                        </a:rPr>
                        <a:t> </a:t>
                      </a:r>
                      <a:r>
                        <a:rPr lang="en-US" sz="1700" b="0" dirty="0" err="1" smtClean="0">
                          <a:latin typeface="Arial" pitchFamily="34" charset="0"/>
                          <a:cs typeface="Arial" pitchFamily="34" charset="0"/>
                        </a:rPr>
                        <a:t>srae</a:t>
                      </a:r>
                      <a:r>
                        <a:rPr lang="en-US" sz="1700" b="0" dirty="0" smtClean="0">
                          <a:latin typeface="Arial" pitchFamily="34" charset="0"/>
                          <a:cs typeface="Arial" pitchFamily="34" charset="0"/>
                        </a:rPr>
                        <a:t>) </a:t>
                      </a:r>
                      <a:endParaRPr lang="en-US" sz="1700" b="0" dirty="0">
                        <a:latin typeface="Arial" pitchFamily="34" charset="0"/>
                        <a:cs typeface="Arial" pitchFamily="34" charset="0"/>
                      </a:endParaRPr>
                    </a:p>
                  </a:txBody>
                  <a:tcPr marL="28575" marR="28575" marT="28575" marB="28575"/>
                </a:tc>
              </a:tr>
            </a:tbl>
          </a:graphicData>
        </a:graphic>
      </p:graphicFrame>
      <p:sp>
        <p:nvSpPr>
          <p:cNvPr id="6" name="TextBox 5"/>
          <p:cNvSpPr txBox="1"/>
          <p:nvPr/>
        </p:nvSpPr>
        <p:spPr>
          <a:xfrm>
            <a:off x="228600" y="3200400"/>
            <a:ext cx="89154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b="0" dirty="0" smtClean="0">
                <a:solidFill>
                  <a:srgbClr val="002060"/>
                </a:solidFill>
                <a:latin typeface="Arial" pitchFamily="34" charset="0"/>
                <a:cs typeface="Arial" pitchFamily="34" charset="0"/>
              </a:rPr>
              <a:t>The slide  lists down the events when a request to the servlet occurs (or) request attribute changes.</a:t>
            </a:r>
            <a:endParaRPr lang="en-US" sz="2400" b="0" dirty="0">
              <a:solidFill>
                <a:srgbClr val="00206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ServletRequestEvent Class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a:p>
        </p:txBody>
      </p:sp>
      <p:sp>
        <p:nvSpPr>
          <p:cNvPr id="5" name="TextBox 4"/>
          <p:cNvSpPr txBox="1"/>
          <p:nvPr/>
        </p:nvSpPr>
        <p:spPr>
          <a:xfrm>
            <a:off x="-76200" y="1620083"/>
            <a:ext cx="9067800" cy="4247317"/>
          </a:xfrm>
          <a:prstGeom prst="rect">
            <a:avLst/>
          </a:prstGeom>
          <a:noFill/>
        </p:spPr>
        <p:txBody>
          <a:bodyPr wrap="square" rtlCol="0">
            <a:spAutoFit/>
          </a:bodyPr>
          <a:lstStyle/>
          <a:p>
            <a:pPr marL="457200" indent="-457200">
              <a:lnSpc>
                <a:spcPct val="150000"/>
              </a:lnSpc>
              <a:spcBef>
                <a:spcPts val="1200"/>
              </a:spcBef>
              <a:buFont typeface="Wingdings" pitchFamily="2" charset="2"/>
              <a:buChar char="§"/>
            </a:pPr>
            <a:r>
              <a:rPr lang="en-US" sz="2000" b="0" dirty="0" smtClean="0"/>
              <a:t>The container creates a </a:t>
            </a:r>
            <a:r>
              <a:rPr lang="en-US" sz="2000" i="1" dirty="0" err="1" smtClean="0"/>
              <a:t>javax.servlet.ServletRequestEvent</a:t>
            </a:r>
            <a:r>
              <a:rPr lang="en-US" sz="2000" b="0" dirty="0" smtClean="0"/>
              <a:t> object which serves as a input for the methods in the </a:t>
            </a:r>
            <a:r>
              <a:rPr lang="en-US" sz="2000" i="1" dirty="0" smtClean="0"/>
              <a:t>ServletRequestListener</a:t>
            </a:r>
            <a:r>
              <a:rPr lang="en-US" sz="2000" b="0" dirty="0" smtClean="0"/>
              <a:t> class.</a:t>
            </a:r>
          </a:p>
          <a:p>
            <a:pPr marL="457200" indent="-457200">
              <a:lnSpc>
                <a:spcPct val="150000"/>
              </a:lnSpc>
              <a:spcBef>
                <a:spcPts val="1200"/>
              </a:spcBef>
              <a:buFont typeface="Wingdings" pitchFamily="2" charset="2"/>
              <a:buChar char="§"/>
            </a:pPr>
            <a:r>
              <a:rPr lang="en-US" sz="2000" b="0" dirty="0" smtClean="0"/>
              <a:t>The </a:t>
            </a:r>
            <a:r>
              <a:rPr lang="en-US" sz="2000" i="1" dirty="0" smtClean="0"/>
              <a:t>ServletRequestEvent</a:t>
            </a:r>
            <a:r>
              <a:rPr lang="en-US" sz="2000" b="0" dirty="0" smtClean="0"/>
              <a:t> class has the following methods to access the </a:t>
            </a:r>
            <a:r>
              <a:rPr lang="en-US" sz="2000" b="0" dirty="0" err="1" smtClean="0"/>
              <a:t>servet</a:t>
            </a:r>
            <a:r>
              <a:rPr lang="en-US" sz="2000" b="0" dirty="0" smtClean="0"/>
              <a:t> request </a:t>
            </a:r>
          </a:p>
          <a:p>
            <a:pPr marL="850900" indent="-220663">
              <a:lnSpc>
                <a:spcPct val="150000"/>
              </a:lnSpc>
              <a:spcBef>
                <a:spcPts val="1200"/>
              </a:spcBef>
              <a:buFont typeface="+mj-lt"/>
              <a:buAutoNum type="arabicPeriod"/>
            </a:pPr>
            <a:r>
              <a:rPr lang="en-US" sz="2000" i="1" dirty="0" smtClean="0">
                <a:solidFill>
                  <a:srgbClr val="002060"/>
                </a:solidFill>
              </a:rPr>
              <a:t> </a:t>
            </a:r>
            <a:r>
              <a:rPr lang="en-US" sz="2000" i="1" dirty="0" err="1" smtClean="0">
                <a:solidFill>
                  <a:srgbClr val="002060"/>
                </a:solidFill>
              </a:rPr>
              <a:t>getServletContext</a:t>
            </a:r>
            <a:r>
              <a:rPr lang="en-US" sz="2000" i="1" dirty="0" smtClean="0">
                <a:solidFill>
                  <a:srgbClr val="002060"/>
                </a:solidFill>
              </a:rPr>
              <a:t>() :</a:t>
            </a:r>
            <a:r>
              <a:rPr lang="en-US" sz="2000" b="0" dirty="0" smtClean="0"/>
              <a:t> Returns the </a:t>
            </a:r>
            <a:r>
              <a:rPr lang="en-US" sz="2000" b="0" dirty="0" err="1" smtClean="0"/>
              <a:t>ServletContext</a:t>
            </a:r>
            <a:r>
              <a:rPr lang="en-US" sz="2000" b="0" dirty="0" smtClean="0"/>
              <a:t> of this web application. </a:t>
            </a:r>
          </a:p>
          <a:p>
            <a:pPr marL="850900" indent="-220663">
              <a:lnSpc>
                <a:spcPct val="150000"/>
              </a:lnSpc>
              <a:spcBef>
                <a:spcPts val="1200"/>
              </a:spcBef>
              <a:buFont typeface="+mj-lt"/>
              <a:buAutoNum type="arabicPeriod"/>
            </a:pPr>
            <a:r>
              <a:rPr lang="en-US" sz="2000" i="1" dirty="0" err="1" smtClean="0">
                <a:solidFill>
                  <a:srgbClr val="002060"/>
                </a:solidFill>
              </a:rPr>
              <a:t>getServletRequest</a:t>
            </a:r>
            <a:r>
              <a:rPr lang="en-US" sz="2000" i="1" dirty="0" smtClean="0">
                <a:solidFill>
                  <a:srgbClr val="002060"/>
                </a:solidFill>
              </a:rPr>
              <a:t>() : </a:t>
            </a:r>
            <a:r>
              <a:rPr lang="en-US" sz="2000" b="0" dirty="0" smtClean="0"/>
              <a:t>Returns the </a:t>
            </a:r>
            <a:r>
              <a:rPr lang="en-US" sz="2000" b="0" dirty="0" err="1" smtClean="0"/>
              <a:t>ServletRequest</a:t>
            </a:r>
            <a:r>
              <a:rPr lang="en-US" sz="2000" b="0" dirty="0" smtClean="0"/>
              <a:t> object of the client request.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ServletRequestEvent Class Example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a:p>
        </p:txBody>
      </p:sp>
      <p:sp>
        <p:nvSpPr>
          <p:cNvPr id="6" name="TextBox 5"/>
          <p:cNvSpPr txBox="1"/>
          <p:nvPr/>
        </p:nvSpPr>
        <p:spPr>
          <a:xfrm>
            <a:off x="304800" y="1600200"/>
            <a:ext cx="8534400" cy="424731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dirty="0" smtClean="0">
                <a:latin typeface="Arial" pitchFamily="34" charset="0"/>
                <a:cs typeface="Arial" pitchFamily="34" charset="0"/>
              </a:rPr>
              <a:t>Example :</a:t>
            </a:r>
          </a:p>
          <a:p>
            <a:pPr>
              <a:lnSpc>
                <a:spcPct val="150000"/>
              </a:lnSpc>
            </a:pPr>
            <a:r>
              <a:rPr lang="en-US" b="0" dirty="0" smtClean="0">
                <a:latin typeface="Arial" pitchFamily="34" charset="0"/>
                <a:cs typeface="Arial" pitchFamily="34" charset="0"/>
              </a:rPr>
              <a:t>The following code can be added to a user created listener class  “</a:t>
            </a:r>
            <a:r>
              <a:rPr lang="en-US" i="1" dirty="0" smtClean="0">
                <a:solidFill>
                  <a:srgbClr val="002060"/>
                </a:solidFill>
                <a:latin typeface="Arial" pitchFamily="34" charset="0"/>
                <a:cs typeface="Arial" pitchFamily="34" charset="0"/>
              </a:rPr>
              <a:t>DemoListener</a:t>
            </a:r>
            <a:r>
              <a:rPr lang="en-US" b="0" dirty="0" smtClean="0">
                <a:latin typeface="Arial" pitchFamily="34" charset="0"/>
                <a:cs typeface="Arial" pitchFamily="34" charset="0"/>
              </a:rPr>
              <a:t>” which implements the </a:t>
            </a:r>
            <a:r>
              <a:rPr lang="en-US" i="1" dirty="0" smtClean="0">
                <a:latin typeface="Arial" pitchFamily="34" charset="0"/>
                <a:cs typeface="Arial" pitchFamily="34" charset="0"/>
              </a:rPr>
              <a:t>ServletRequestListener  </a:t>
            </a:r>
            <a:r>
              <a:rPr lang="en-US" b="0" dirty="0" smtClean="0">
                <a:latin typeface="Arial" pitchFamily="34" charset="0"/>
                <a:cs typeface="Arial" pitchFamily="34" charset="0"/>
              </a:rPr>
              <a:t>interface. This will be triggered when the request object is destroyed.</a:t>
            </a:r>
          </a:p>
          <a:p>
            <a:pPr>
              <a:lnSpc>
                <a:spcPct val="150000"/>
              </a:lnSpc>
            </a:pPr>
            <a:endParaRPr lang="en-US" b="0" dirty="0" smtClean="0">
              <a:latin typeface="Arial" pitchFamily="34" charset="0"/>
              <a:cs typeface="Arial" pitchFamily="34" charset="0"/>
            </a:endParaRPr>
          </a:p>
          <a:p>
            <a:pPr indent="803275">
              <a:lnSpc>
                <a:spcPct val="150000"/>
              </a:lnSpc>
            </a:pPr>
            <a:r>
              <a:rPr lang="en-US" dirty="0" smtClean="0">
                <a:solidFill>
                  <a:srgbClr val="002060"/>
                </a:solidFill>
                <a:latin typeface="Arial" pitchFamily="34" charset="0"/>
                <a:cs typeface="Arial" pitchFamily="34" charset="0"/>
              </a:rPr>
              <a:t>void </a:t>
            </a:r>
            <a:r>
              <a:rPr lang="en-US" dirty="0" err="1" smtClean="0">
                <a:solidFill>
                  <a:srgbClr val="002060"/>
                </a:solidFill>
                <a:latin typeface="Arial" pitchFamily="34" charset="0"/>
                <a:cs typeface="Arial" pitchFamily="34" charset="0"/>
              </a:rPr>
              <a:t>requestDestroyed</a:t>
            </a:r>
            <a:r>
              <a:rPr lang="en-US" dirty="0" smtClean="0">
                <a:solidFill>
                  <a:srgbClr val="002060"/>
                </a:solidFill>
                <a:latin typeface="Arial" pitchFamily="34" charset="0"/>
                <a:cs typeface="Arial" pitchFamily="34" charset="0"/>
              </a:rPr>
              <a:t>(</a:t>
            </a:r>
            <a:r>
              <a:rPr lang="en-US" dirty="0" err="1" smtClean="0">
                <a:solidFill>
                  <a:srgbClr val="002060"/>
                </a:solidFill>
                <a:latin typeface="Arial" pitchFamily="34" charset="0"/>
                <a:cs typeface="Arial" pitchFamily="34" charset="0"/>
              </a:rPr>
              <a:t>ServletRequestEvent</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rre</a:t>
            </a:r>
            <a:r>
              <a:rPr lang="en-US" dirty="0" smtClean="0">
                <a:solidFill>
                  <a:srgbClr val="002060"/>
                </a:solidFill>
                <a:latin typeface="Arial" pitchFamily="34" charset="0"/>
                <a:cs typeface="Arial" pitchFamily="34" charset="0"/>
              </a:rPr>
              <a:t>) </a:t>
            </a:r>
          </a:p>
          <a:p>
            <a:pPr indent="803275">
              <a:lnSpc>
                <a:spcPct val="150000"/>
              </a:lnSpc>
            </a:pPr>
            <a:r>
              <a:rPr lang="en-US" dirty="0" smtClean="0">
                <a:solidFill>
                  <a:srgbClr val="002060"/>
                </a:solidFill>
                <a:latin typeface="Arial" pitchFamily="34" charset="0"/>
                <a:cs typeface="Arial" pitchFamily="34" charset="0"/>
              </a:rPr>
              <a:t>       {</a:t>
            </a:r>
          </a:p>
          <a:p>
            <a:pPr indent="1765300">
              <a:lnSpc>
                <a:spcPct val="150000"/>
              </a:lnSpc>
            </a:pPr>
            <a:r>
              <a:rPr lang="en-US" dirty="0" smtClean="0">
                <a:solidFill>
                  <a:srgbClr val="00B050"/>
                </a:solidFill>
                <a:latin typeface="Arial" pitchFamily="34" charset="0"/>
                <a:cs typeface="Arial" pitchFamily="34" charset="0"/>
              </a:rPr>
              <a:t>// This returns the reference of the servlet request object</a:t>
            </a:r>
          </a:p>
          <a:p>
            <a:pPr indent="1765300">
              <a:lnSpc>
                <a:spcPct val="150000"/>
              </a:lnSpc>
            </a:pPr>
            <a:r>
              <a:rPr lang="en-US" dirty="0" err="1" smtClean="0">
                <a:solidFill>
                  <a:srgbClr val="EA3800"/>
                </a:solidFill>
                <a:latin typeface="Arial" pitchFamily="34" charset="0"/>
                <a:cs typeface="Arial" pitchFamily="34" charset="0"/>
              </a:rPr>
              <a:t>ServletRequest</a:t>
            </a:r>
            <a:r>
              <a:rPr lang="en-US" dirty="0" smtClean="0">
                <a:solidFill>
                  <a:srgbClr val="EA3800"/>
                </a:solidFill>
                <a:latin typeface="Arial" pitchFamily="34" charset="0"/>
                <a:cs typeface="Arial" pitchFamily="34" charset="0"/>
              </a:rPr>
              <a:t> request=</a:t>
            </a:r>
            <a:r>
              <a:rPr lang="en-US" dirty="0" err="1" smtClean="0">
                <a:solidFill>
                  <a:srgbClr val="EA3800"/>
                </a:solidFill>
                <a:latin typeface="Arial" pitchFamily="34" charset="0"/>
                <a:cs typeface="Arial" pitchFamily="34" charset="0"/>
              </a:rPr>
              <a:t>rre</a:t>
            </a:r>
            <a:r>
              <a:rPr lang="en-US" dirty="0" smtClean="0">
                <a:solidFill>
                  <a:srgbClr val="EA3800"/>
                </a:solidFill>
                <a:latin typeface="Arial" pitchFamily="34" charset="0"/>
                <a:cs typeface="Arial" pitchFamily="34" charset="0"/>
              </a:rPr>
              <a:t>. </a:t>
            </a:r>
            <a:r>
              <a:rPr lang="en-US" dirty="0" err="1" smtClean="0">
                <a:solidFill>
                  <a:srgbClr val="EA3800"/>
                </a:solidFill>
                <a:latin typeface="Arial" pitchFamily="34" charset="0"/>
                <a:cs typeface="Arial" pitchFamily="34" charset="0"/>
              </a:rPr>
              <a:t>getServletRequest</a:t>
            </a:r>
            <a:r>
              <a:rPr lang="en-US" dirty="0" smtClean="0">
                <a:solidFill>
                  <a:srgbClr val="EA3800"/>
                </a:solidFill>
                <a:latin typeface="Arial" pitchFamily="34" charset="0"/>
                <a:cs typeface="Arial" pitchFamily="34" charset="0"/>
              </a:rPr>
              <a:t>()</a:t>
            </a:r>
          </a:p>
          <a:p>
            <a:pPr indent="803275">
              <a:lnSpc>
                <a:spcPct val="150000"/>
              </a:lnSpc>
            </a:pPr>
            <a:r>
              <a:rPr lang="en-US" dirty="0" smtClean="0">
                <a:solidFill>
                  <a:srgbClr val="002060"/>
                </a:solidFill>
                <a:latin typeface="Arial" pitchFamily="34" charset="0"/>
                <a:cs typeface="Arial" pitchFamily="34" charset="0"/>
              </a:rPr>
              <a:t>       }</a:t>
            </a:r>
            <a:endParaRPr lang="en-US" dirty="0">
              <a:solidFill>
                <a:srgbClr val="00206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ServletRequestAttributeEvent</a:t>
            </a:r>
            <a:r>
              <a:rPr lang="en-US" sz="3200" dirty="0" smtClean="0"/>
              <a:t> Class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a:p>
        </p:txBody>
      </p:sp>
      <p:sp>
        <p:nvSpPr>
          <p:cNvPr id="5" name="TextBox 4"/>
          <p:cNvSpPr txBox="1"/>
          <p:nvPr/>
        </p:nvSpPr>
        <p:spPr>
          <a:xfrm>
            <a:off x="0" y="1696283"/>
            <a:ext cx="9067800" cy="4247317"/>
          </a:xfrm>
          <a:prstGeom prst="rect">
            <a:avLst/>
          </a:prstGeom>
          <a:noFill/>
        </p:spPr>
        <p:txBody>
          <a:bodyPr wrap="square" rtlCol="0">
            <a:spAutoFit/>
          </a:bodyPr>
          <a:lstStyle/>
          <a:p>
            <a:pPr marL="457200" indent="-457200">
              <a:lnSpc>
                <a:spcPct val="150000"/>
              </a:lnSpc>
              <a:spcBef>
                <a:spcPts val="1200"/>
              </a:spcBef>
              <a:buFont typeface="Wingdings" pitchFamily="2" charset="2"/>
              <a:buChar char="§"/>
            </a:pPr>
            <a:r>
              <a:rPr lang="en-US" sz="2000" b="0" dirty="0" smtClean="0"/>
              <a:t>The container creates a </a:t>
            </a:r>
            <a:r>
              <a:rPr lang="en-US" sz="2000" i="1" dirty="0" err="1" smtClean="0"/>
              <a:t>javax.servlet.ServletAttributeEvent</a:t>
            </a:r>
            <a:r>
              <a:rPr lang="en-US" sz="2000" b="0" dirty="0" smtClean="0"/>
              <a:t> object that is passed as a input for the methods in </a:t>
            </a:r>
            <a:r>
              <a:rPr lang="en-US" sz="2000" i="1" dirty="0" err="1" smtClean="0"/>
              <a:t>ServletRequestAttributeListener</a:t>
            </a:r>
            <a:r>
              <a:rPr lang="en-US" sz="2000" i="1" dirty="0" smtClean="0"/>
              <a:t> </a:t>
            </a:r>
            <a:r>
              <a:rPr lang="en-US" sz="2000" b="0" dirty="0" smtClean="0"/>
              <a:t>methods.</a:t>
            </a:r>
          </a:p>
          <a:p>
            <a:pPr marL="457200" indent="-457200">
              <a:lnSpc>
                <a:spcPct val="150000"/>
              </a:lnSpc>
              <a:spcBef>
                <a:spcPts val="1200"/>
              </a:spcBef>
              <a:buFont typeface="Wingdings" pitchFamily="2" charset="2"/>
              <a:buChar char="§"/>
            </a:pPr>
            <a:r>
              <a:rPr lang="en-US" sz="2000" b="0" dirty="0" smtClean="0"/>
              <a:t>The </a:t>
            </a:r>
            <a:r>
              <a:rPr lang="en-US" sz="2000" i="1" dirty="0" err="1" smtClean="0"/>
              <a:t>ServletRequestAttributeEvent</a:t>
            </a:r>
            <a:r>
              <a:rPr lang="en-US" sz="2000" i="1" dirty="0" smtClean="0"/>
              <a:t> </a:t>
            </a:r>
            <a:r>
              <a:rPr lang="en-US" sz="2000" b="0" dirty="0" smtClean="0"/>
              <a:t>class has the following methods,</a:t>
            </a:r>
          </a:p>
          <a:p>
            <a:pPr marL="850900" indent="-220663">
              <a:lnSpc>
                <a:spcPct val="150000"/>
              </a:lnSpc>
              <a:spcBef>
                <a:spcPts val="1200"/>
              </a:spcBef>
              <a:buFont typeface="+mj-lt"/>
              <a:buAutoNum type="arabicPeriod"/>
            </a:pPr>
            <a:r>
              <a:rPr lang="en-US" sz="2000" dirty="0" smtClean="0"/>
              <a:t>  </a:t>
            </a:r>
            <a:r>
              <a:rPr lang="en-US" sz="2000" i="1" dirty="0" err="1" smtClean="0">
                <a:solidFill>
                  <a:srgbClr val="002060"/>
                </a:solidFill>
              </a:rPr>
              <a:t>getName</a:t>
            </a:r>
            <a:r>
              <a:rPr lang="en-US" sz="2000" i="1" dirty="0" smtClean="0">
                <a:solidFill>
                  <a:srgbClr val="002060"/>
                </a:solidFill>
              </a:rPr>
              <a:t>() :</a:t>
            </a:r>
            <a:r>
              <a:rPr lang="en-US" sz="2000" dirty="0" smtClean="0"/>
              <a:t> </a:t>
            </a:r>
            <a:r>
              <a:rPr lang="en-US" sz="2000" b="0" dirty="0" smtClean="0"/>
              <a:t>Returns the name of the attribute that changed on the </a:t>
            </a:r>
            <a:r>
              <a:rPr lang="en-US" sz="2000" b="0" dirty="0" err="1" smtClean="0"/>
              <a:t>ServletRequest</a:t>
            </a:r>
            <a:r>
              <a:rPr lang="en-US" sz="2000" b="0" dirty="0" smtClean="0"/>
              <a:t> </a:t>
            </a:r>
          </a:p>
          <a:p>
            <a:pPr marL="850900" indent="-220663">
              <a:lnSpc>
                <a:spcPct val="150000"/>
              </a:lnSpc>
              <a:spcBef>
                <a:spcPts val="1200"/>
              </a:spcBef>
              <a:buFont typeface="+mj-lt"/>
              <a:buAutoNum type="arabicPeriod"/>
            </a:pPr>
            <a:r>
              <a:rPr lang="en-US" sz="2000" dirty="0" smtClean="0">
                <a:solidFill>
                  <a:srgbClr val="7030A0"/>
                </a:solidFill>
              </a:rPr>
              <a:t> </a:t>
            </a:r>
            <a:r>
              <a:rPr lang="en-US" sz="2000" i="1" dirty="0" err="1" smtClean="0">
                <a:solidFill>
                  <a:srgbClr val="002060"/>
                </a:solidFill>
              </a:rPr>
              <a:t>getValue</a:t>
            </a:r>
            <a:r>
              <a:rPr lang="en-US" sz="2000" i="1" dirty="0" smtClean="0">
                <a:solidFill>
                  <a:srgbClr val="002060"/>
                </a:solidFill>
              </a:rPr>
              <a:t>() :</a:t>
            </a:r>
            <a:r>
              <a:rPr lang="en-US" sz="2000" dirty="0" smtClean="0">
                <a:solidFill>
                  <a:srgbClr val="7030A0"/>
                </a:solidFill>
              </a:rPr>
              <a:t> </a:t>
            </a:r>
            <a:r>
              <a:rPr lang="en-US" sz="2000" b="0" dirty="0" smtClean="0"/>
              <a:t>Returns the value of the attribute that has been added, removed or replaced.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ServletRequestAttributeEvent</a:t>
            </a:r>
            <a:r>
              <a:rPr lang="en-US" sz="2800" dirty="0" smtClean="0"/>
              <a:t> Example</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a:p>
        </p:txBody>
      </p:sp>
      <p:sp>
        <p:nvSpPr>
          <p:cNvPr id="6" name="TextBox 5"/>
          <p:cNvSpPr txBox="1"/>
          <p:nvPr/>
        </p:nvSpPr>
        <p:spPr>
          <a:xfrm>
            <a:off x="152400" y="1698436"/>
            <a:ext cx="8839200" cy="380104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spcBef>
                <a:spcPts val="1200"/>
              </a:spcBef>
            </a:pPr>
            <a:r>
              <a:rPr lang="en-US" dirty="0" smtClean="0">
                <a:latin typeface="Arial" pitchFamily="34" charset="0"/>
                <a:cs typeface="Arial" pitchFamily="34" charset="0"/>
              </a:rPr>
              <a:t>Example :</a:t>
            </a:r>
          </a:p>
          <a:p>
            <a:pPr>
              <a:lnSpc>
                <a:spcPct val="150000"/>
              </a:lnSpc>
              <a:spcBef>
                <a:spcPts val="600"/>
              </a:spcBef>
            </a:pPr>
            <a:r>
              <a:rPr lang="en-US" b="0" dirty="0" smtClean="0">
                <a:latin typeface="Arial" pitchFamily="34" charset="0"/>
                <a:cs typeface="Arial" pitchFamily="34" charset="0"/>
              </a:rPr>
              <a:t>The following code can be added to a user created listener class  “</a:t>
            </a:r>
            <a:r>
              <a:rPr lang="en-US" i="1" dirty="0" smtClean="0">
                <a:solidFill>
                  <a:srgbClr val="002060"/>
                </a:solidFill>
                <a:latin typeface="Arial" pitchFamily="34" charset="0"/>
                <a:cs typeface="Arial" pitchFamily="34" charset="0"/>
              </a:rPr>
              <a:t>DemoListener</a:t>
            </a:r>
            <a:r>
              <a:rPr lang="en-US" b="0" dirty="0" smtClean="0">
                <a:latin typeface="Arial" pitchFamily="34" charset="0"/>
                <a:cs typeface="Arial" pitchFamily="34" charset="0"/>
              </a:rPr>
              <a:t>” which implements the </a:t>
            </a:r>
            <a:r>
              <a:rPr lang="en-US" i="1" dirty="0" err="1" smtClean="0">
                <a:latin typeface="Arial" pitchFamily="34" charset="0"/>
                <a:cs typeface="Arial" pitchFamily="34" charset="0"/>
              </a:rPr>
              <a:t>ServletRequestAttributeListener</a:t>
            </a:r>
            <a:r>
              <a:rPr lang="en-US" b="0" dirty="0" smtClean="0">
                <a:latin typeface="Arial" pitchFamily="34" charset="0"/>
                <a:cs typeface="Arial" pitchFamily="34" charset="0"/>
              </a:rPr>
              <a:t>  interface. The following method will be triggered when an attribute is added to the Servlet request. </a:t>
            </a:r>
          </a:p>
          <a:p>
            <a:pPr indent="803275">
              <a:lnSpc>
                <a:spcPct val="150000"/>
              </a:lnSpc>
              <a:spcBef>
                <a:spcPts val="1200"/>
              </a:spcBef>
            </a:pPr>
            <a:r>
              <a:rPr lang="en-US" dirty="0" err="1" smtClean="0">
                <a:solidFill>
                  <a:srgbClr val="002060"/>
                </a:solidFill>
                <a:latin typeface="Arial" pitchFamily="34" charset="0"/>
                <a:cs typeface="Arial" pitchFamily="34" charset="0"/>
              </a:rPr>
              <a:t>attributeAdded</a:t>
            </a:r>
            <a:r>
              <a:rPr lang="en-US" dirty="0" smtClean="0">
                <a:solidFill>
                  <a:srgbClr val="002060"/>
                </a:solidFill>
                <a:latin typeface="Arial" pitchFamily="34" charset="0"/>
                <a:cs typeface="Arial" pitchFamily="34" charset="0"/>
              </a:rPr>
              <a:t>(</a:t>
            </a:r>
            <a:r>
              <a:rPr lang="en-US" dirty="0" err="1" smtClean="0">
                <a:solidFill>
                  <a:srgbClr val="002060"/>
                </a:solidFill>
                <a:latin typeface="Arial" pitchFamily="34" charset="0"/>
                <a:cs typeface="Arial" pitchFamily="34" charset="0"/>
              </a:rPr>
              <a:t>ServletRequestAttributeEvent</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srae</a:t>
            </a:r>
            <a:r>
              <a:rPr lang="en-US" dirty="0" smtClean="0">
                <a:solidFill>
                  <a:srgbClr val="002060"/>
                </a:solidFill>
                <a:latin typeface="Arial" pitchFamily="34" charset="0"/>
                <a:cs typeface="Arial" pitchFamily="34" charset="0"/>
              </a:rPr>
              <a:t>)        {</a:t>
            </a:r>
            <a:endParaRPr lang="en-US" dirty="0" smtClean="0">
              <a:solidFill>
                <a:srgbClr val="EA3800"/>
              </a:solidFill>
              <a:latin typeface="Arial" pitchFamily="34" charset="0"/>
              <a:cs typeface="Arial" pitchFamily="34" charset="0"/>
            </a:endParaRPr>
          </a:p>
          <a:p>
            <a:pPr indent="1482725">
              <a:lnSpc>
                <a:spcPct val="150000"/>
              </a:lnSpc>
              <a:spcBef>
                <a:spcPts val="0"/>
              </a:spcBef>
            </a:pPr>
            <a:r>
              <a:rPr lang="en-US" dirty="0" smtClean="0">
                <a:solidFill>
                  <a:srgbClr val="00B050"/>
                </a:solidFill>
                <a:latin typeface="Arial" pitchFamily="34" charset="0"/>
                <a:cs typeface="Arial" pitchFamily="34" charset="0"/>
              </a:rPr>
              <a:t>//used to access the value which was set in the request attribute.</a:t>
            </a:r>
          </a:p>
          <a:p>
            <a:pPr indent="1482725">
              <a:lnSpc>
                <a:spcPct val="150000"/>
              </a:lnSpc>
              <a:spcBef>
                <a:spcPts val="0"/>
              </a:spcBef>
            </a:pPr>
            <a:r>
              <a:rPr lang="en-US" dirty="0" smtClean="0">
                <a:solidFill>
                  <a:srgbClr val="EA3800"/>
                </a:solidFill>
                <a:latin typeface="Arial" pitchFamily="34" charset="0"/>
                <a:cs typeface="Arial" pitchFamily="34" charset="0"/>
              </a:rPr>
              <a:t>Object </a:t>
            </a:r>
            <a:r>
              <a:rPr lang="en-US" dirty="0" err="1" smtClean="0">
                <a:solidFill>
                  <a:srgbClr val="EA3800"/>
                </a:solidFill>
                <a:latin typeface="Arial" pitchFamily="34" charset="0"/>
                <a:cs typeface="Arial" pitchFamily="34" charset="0"/>
              </a:rPr>
              <a:t>attributeValue</a:t>
            </a:r>
            <a:r>
              <a:rPr lang="en-US" dirty="0" smtClean="0">
                <a:solidFill>
                  <a:srgbClr val="EA3800"/>
                </a:solidFill>
                <a:latin typeface="Arial" pitchFamily="34" charset="0"/>
                <a:cs typeface="Arial" pitchFamily="34" charset="0"/>
              </a:rPr>
              <a:t>=</a:t>
            </a:r>
            <a:r>
              <a:rPr lang="en-US" dirty="0" err="1" smtClean="0">
                <a:solidFill>
                  <a:srgbClr val="EA3800"/>
                </a:solidFill>
                <a:latin typeface="Arial" pitchFamily="34" charset="0"/>
                <a:cs typeface="Arial" pitchFamily="34" charset="0"/>
              </a:rPr>
              <a:t>srae.getValue</a:t>
            </a:r>
            <a:r>
              <a:rPr lang="en-US" dirty="0" smtClean="0">
                <a:solidFill>
                  <a:srgbClr val="EA3800"/>
                </a:solidFill>
                <a:latin typeface="Arial" pitchFamily="34" charset="0"/>
                <a:cs typeface="Arial" pitchFamily="34" charset="0"/>
              </a:rPr>
              <a:t>();</a:t>
            </a:r>
          </a:p>
          <a:p>
            <a:pPr indent="803275">
              <a:lnSpc>
                <a:spcPct val="150000"/>
              </a:lnSpc>
              <a:spcBef>
                <a:spcPts val="1200"/>
              </a:spcBef>
            </a:pPr>
            <a:r>
              <a:rPr lang="en-US" dirty="0" smtClean="0">
                <a:solidFill>
                  <a:srgbClr val="002060"/>
                </a:solidFill>
                <a:latin typeface="Arial" pitchFamily="34" charset="0"/>
                <a:cs typeface="Arial" pitchFamily="34" charset="0"/>
              </a:rPr>
              <a:t>       }</a:t>
            </a:r>
            <a:endParaRPr lang="en-US" dirty="0">
              <a:solidFill>
                <a:srgbClr val="00206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Additions in Servlet 2.5</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a:p>
        </p:txBody>
      </p:sp>
      <p:sp>
        <p:nvSpPr>
          <p:cNvPr id="5" name="TextBox 4"/>
          <p:cNvSpPr txBox="1"/>
          <p:nvPr/>
        </p:nvSpPr>
        <p:spPr>
          <a:xfrm>
            <a:off x="152400" y="1518315"/>
            <a:ext cx="9144000" cy="3365024"/>
          </a:xfrm>
          <a:prstGeom prst="rect">
            <a:avLst/>
          </a:prstGeom>
          <a:noFill/>
        </p:spPr>
        <p:txBody>
          <a:bodyPr wrap="square" rtlCol="0">
            <a:spAutoFit/>
          </a:bodyPr>
          <a:lstStyle/>
          <a:p>
            <a:pPr>
              <a:lnSpc>
                <a:spcPct val="150000"/>
              </a:lnSpc>
            </a:pPr>
            <a:r>
              <a:rPr lang="en-US" b="0" dirty="0" smtClean="0"/>
              <a:t>The Servlet 2.5 specification has two additional Listeners</a:t>
            </a:r>
          </a:p>
          <a:p>
            <a:pPr>
              <a:lnSpc>
                <a:spcPct val="150000"/>
              </a:lnSpc>
            </a:pPr>
            <a:endParaRPr lang="en-US" b="0" dirty="0" smtClean="0"/>
          </a:p>
          <a:p>
            <a:pPr marL="520700" indent="-284163">
              <a:lnSpc>
                <a:spcPct val="150000"/>
              </a:lnSpc>
              <a:buFont typeface="Wingdings" pitchFamily="2" charset="2"/>
              <a:buChar char="§"/>
            </a:pPr>
            <a:r>
              <a:rPr lang="en-US" dirty="0" err="1" smtClean="0">
                <a:solidFill>
                  <a:srgbClr val="7030A0"/>
                </a:solidFill>
              </a:rPr>
              <a:t>javax.servlet.http.HttpSessionBindingListener</a:t>
            </a:r>
            <a:r>
              <a:rPr lang="en-US" dirty="0" smtClean="0">
                <a:solidFill>
                  <a:srgbClr val="7030A0"/>
                </a:solidFill>
              </a:rPr>
              <a:t> </a:t>
            </a:r>
            <a:endParaRPr lang="en-US" b="0" dirty="0" smtClean="0"/>
          </a:p>
          <a:p>
            <a:pPr marL="520700" indent="-284163">
              <a:lnSpc>
                <a:spcPct val="150000"/>
              </a:lnSpc>
            </a:pPr>
            <a:r>
              <a:rPr lang="en-US" b="0" dirty="0" smtClean="0"/>
              <a:t>   </a:t>
            </a:r>
          </a:p>
          <a:p>
            <a:pPr marL="520700" indent="-284163">
              <a:lnSpc>
                <a:spcPct val="150000"/>
              </a:lnSpc>
              <a:buFont typeface="Wingdings" pitchFamily="2" charset="2"/>
              <a:buChar char="§"/>
            </a:pPr>
            <a:r>
              <a:rPr lang="en-US" dirty="0" err="1" smtClean="0">
                <a:solidFill>
                  <a:srgbClr val="7030A0"/>
                </a:solidFill>
              </a:rPr>
              <a:t>javax.servlet.http.HttpSessionActivationListener</a:t>
            </a:r>
            <a:endParaRPr lang="en-US" dirty="0" smtClean="0">
              <a:solidFill>
                <a:srgbClr val="7030A0"/>
              </a:solidFill>
            </a:endParaRPr>
          </a:p>
          <a:p>
            <a:pPr marL="520700" indent="-284163">
              <a:lnSpc>
                <a:spcPct val="150000"/>
              </a:lnSpc>
            </a:pPr>
            <a:endParaRPr lang="en-US" dirty="0" smtClean="0">
              <a:solidFill>
                <a:srgbClr val="7030A0"/>
              </a:solidFill>
            </a:endParaRPr>
          </a:p>
          <a:p>
            <a:pPr>
              <a:lnSpc>
                <a:spcPct val="150000"/>
              </a:lnSpc>
            </a:pPr>
            <a:r>
              <a:rPr lang="en-US" b="0" dirty="0" smtClean="0"/>
              <a:t> These interfaces are implemented by objects that are stored as session attributes and do not require registration of an event listener in web.xml.</a:t>
            </a:r>
            <a:endParaRPr lang="en-US" b="0" dirty="0"/>
          </a:p>
        </p:txBody>
      </p:sp>
      <p:sp>
        <p:nvSpPr>
          <p:cNvPr id="6" name="TextBox 5"/>
          <p:cNvSpPr txBox="1"/>
          <p:nvPr/>
        </p:nvSpPr>
        <p:spPr>
          <a:xfrm>
            <a:off x="457200" y="5181600"/>
            <a:ext cx="769620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dirty="0" smtClean="0">
                <a:latin typeface="Arial" pitchFamily="34" charset="0"/>
                <a:cs typeface="Arial" pitchFamily="34" charset="0"/>
              </a:rPr>
              <a:t>Associates interested can explore the web to get more details on these.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Developing a Servlet Listener</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a:p>
        </p:txBody>
      </p:sp>
      <p:sp>
        <p:nvSpPr>
          <p:cNvPr id="5" name="TextBox 4"/>
          <p:cNvSpPr txBox="1"/>
          <p:nvPr/>
        </p:nvSpPr>
        <p:spPr>
          <a:xfrm>
            <a:off x="381000" y="1828800"/>
            <a:ext cx="8534400" cy="1938992"/>
          </a:xfrm>
          <a:prstGeom prst="rect">
            <a:avLst/>
          </a:prstGeom>
          <a:noFill/>
        </p:spPr>
        <p:txBody>
          <a:bodyPr wrap="square" rtlCol="0">
            <a:spAutoFit/>
          </a:bodyPr>
          <a:lstStyle/>
          <a:p>
            <a:pPr>
              <a:spcBef>
                <a:spcPts val="1200"/>
              </a:spcBef>
            </a:pPr>
            <a:r>
              <a:rPr lang="en-US" sz="2000" dirty="0" smtClean="0"/>
              <a:t>Step 1</a:t>
            </a:r>
            <a:r>
              <a:rPr lang="en-US" sz="2000" b="0" dirty="0" smtClean="0"/>
              <a:t> : Create the listener class </a:t>
            </a:r>
          </a:p>
          <a:p>
            <a:pPr marL="1025525" indent="-47625">
              <a:spcBef>
                <a:spcPts val="1200"/>
              </a:spcBef>
            </a:pPr>
            <a:r>
              <a:rPr lang="en-US" sz="2000" b="0" dirty="0" smtClean="0"/>
              <a:t> This is done by implementing the required servlet listener interface by a normal java class and overriding all the methods.</a:t>
            </a:r>
          </a:p>
          <a:p>
            <a:pPr>
              <a:spcBef>
                <a:spcPts val="1200"/>
              </a:spcBef>
            </a:pPr>
            <a:r>
              <a:rPr lang="en-US" sz="2000" dirty="0" smtClean="0"/>
              <a:t>Step 2</a:t>
            </a:r>
            <a:r>
              <a:rPr lang="en-US" sz="2000" b="0" dirty="0" smtClean="0"/>
              <a:t> : Make an the listener entry in the web.xml file.</a:t>
            </a:r>
          </a:p>
          <a:p>
            <a:endParaRPr lang="en-US" sz="2000" b="0" dirty="0"/>
          </a:p>
        </p:txBody>
      </p:sp>
      <p:pic>
        <p:nvPicPr>
          <p:cNvPr id="1026" name="Picture 2"/>
          <p:cNvPicPr>
            <a:picLocks noChangeAspect="1" noChangeArrowheads="1"/>
          </p:cNvPicPr>
          <p:nvPr/>
        </p:nvPicPr>
        <p:blipFill>
          <a:blip r:embed="rId2" cstate="print"/>
          <a:srcRect/>
          <a:stretch>
            <a:fillRect/>
          </a:stretch>
        </p:blipFill>
        <p:spPr bwMode="auto">
          <a:xfrm>
            <a:off x="838200" y="3962400"/>
            <a:ext cx="7350617"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Session Attribute Listener</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a:p>
        </p:txBody>
      </p:sp>
      <p:sp>
        <p:nvSpPr>
          <p:cNvPr id="5" name="TextBox 4"/>
          <p:cNvSpPr txBox="1"/>
          <p:nvPr/>
        </p:nvSpPr>
        <p:spPr>
          <a:xfrm>
            <a:off x="152400" y="1600200"/>
            <a:ext cx="8686800" cy="4247317"/>
          </a:xfrm>
          <a:prstGeom prst="rect">
            <a:avLst/>
          </a:prstGeom>
          <a:noFill/>
        </p:spPr>
        <p:txBody>
          <a:bodyPr wrap="square" rtlCol="0">
            <a:spAutoFit/>
          </a:bodyPr>
          <a:lstStyle/>
          <a:p>
            <a:pPr>
              <a:lnSpc>
                <a:spcPct val="150000"/>
              </a:lnSpc>
            </a:pPr>
            <a:r>
              <a:rPr lang="en-US" sz="2000" b="0" dirty="0" smtClean="0"/>
              <a:t>In this demo we will see how the session attribute listener works when attributes are added , removed and replaced in the session object.</a:t>
            </a:r>
          </a:p>
          <a:p>
            <a:pPr>
              <a:lnSpc>
                <a:spcPct val="150000"/>
              </a:lnSpc>
            </a:pPr>
            <a:endParaRPr lang="en-US" sz="2000" b="0" dirty="0" smtClean="0"/>
          </a:p>
          <a:p>
            <a:pPr marL="457200" indent="-457200">
              <a:lnSpc>
                <a:spcPct val="150000"/>
              </a:lnSpc>
              <a:buFont typeface="+mj-lt"/>
              <a:buAutoNum type="arabicPeriod"/>
            </a:pPr>
            <a:r>
              <a:rPr lang="en-US" sz="2000" dirty="0" smtClean="0"/>
              <a:t>Login.html :</a:t>
            </a:r>
            <a:r>
              <a:rPr lang="en-US" sz="2000" b="0" dirty="0" smtClean="0"/>
              <a:t> Login page for the user</a:t>
            </a:r>
          </a:p>
          <a:p>
            <a:pPr marL="457200" indent="-457200">
              <a:lnSpc>
                <a:spcPct val="150000"/>
              </a:lnSpc>
              <a:buFont typeface="+mj-lt"/>
              <a:buAutoNum type="arabicPeriod"/>
            </a:pPr>
            <a:r>
              <a:rPr lang="en-US" sz="2000" dirty="0" smtClean="0"/>
              <a:t>LoginController :</a:t>
            </a:r>
            <a:r>
              <a:rPr lang="en-US" sz="2000" b="0" dirty="0" smtClean="0"/>
              <a:t> The action controller for the login page.</a:t>
            </a:r>
          </a:p>
          <a:p>
            <a:pPr marL="457200" indent="-457200">
              <a:lnSpc>
                <a:spcPct val="150000"/>
              </a:lnSpc>
              <a:buFont typeface="+mj-lt"/>
              <a:buAutoNum type="arabicPeriod"/>
            </a:pPr>
            <a:r>
              <a:rPr lang="en-US" sz="2000" dirty="0" smtClean="0"/>
              <a:t>Home Servlet :</a:t>
            </a:r>
            <a:r>
              <a:rPr lang="en-US" sz="2000" b="0" dirty="0" smtClean="0"/>
              <a:t> The home page for the user after successful login.</a:t>
            </a:r>
          </a:p>
          <a:p>
            <a:pPr marL="457200" indent="-457200">
              <a:lnSpc>
                <a:spcPct val="150000"/>
              </a:lnSpc>
              <a:buFont typeface="+mj-lt"/>
              <a:buAutoNum type="arabicPeriod"/>
            </a:pPr>
            <a:r>
              <a:rPr lang="en-US" sz="2000" dirty="0" smtClean="0"/>
              <a:t>Logout Servlet : </a:t>
            </a:r>
            <a:r>
              <a:rPr lang="en-US" sz="2000" b="0" dirty="0" smtClean="0"/>
              <a:t>Triggered when the logout link is clicked , used for logging out from the application. The session object will be removed from the servlet.</a:t>
            </a:r>
            <a:endParaRPr lang="en-US" sz="2000" b="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Login Html</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a:p>
        </p:txBody>
      </p:sp>
      <p:sp>
        <p:nvSpPr>
          <p:cNvPr id="5" name="TextBox 4"/>
          <p:cNvSpPr txBox="1"/>
          <p:nvPr/>
        </p:nvSpPr>
        <p:spPr>
          <a:xfrm>
            <a:off x="228600" y="1600200"/>
            <a:ext cx="8610600"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dirty="0" smtClean="0">
                <a:latin typeface="Arial" pitchFamily="34" charset="0"/>
                <a:cs typeface="Arial" pitchFamily="34" charset="0"/>
              </a:rPr>
              <a:t>Develop the login page as given below.</a:t>
            </a:r>
          </a:p>
          <a:p>
            <a:r>
              <a:rPr lang="en-US" sz="1600" b="0" dirty="0" smtClean="0">
                <a:latin typeface="Arial" pitchFamily="34" charset="0"/>
                <a:cs typeface="Arial" pitchFamily="34" charset="0"/>
              </a:rPr>
              <a:t>It should have the following fields,</a:t>
            </a:r>
          </a:p>
          <a:p>
            <a:pPr>
              <a:buFont typeface="Arial" pitchFamily="34" charset="0"/>
              <a:buChar char="•"/>
            </a:pPr>
            <a:r>
              <a:rPr lang="en-US" sz="1600" b="0" dirty="0" smtClean="0">
                <a:latin typeface="Arial" pitchFamily="34" charset="0"/>
                <a:cs typeface="Arial" pitchFamily="34" charset="0"/>
              </a:rPr>
              <a:t> Username</a:t>
            </a:r>
          </a:p>
          <a:p>
            <a:pPr>
              <a:buFont typeface="Arial" pitchFamily="34" charset="0"/>
              <a:buChar char="•"/>
            </a:pPr>
            <a:r>
              <a:rPr lang="en-US" sz="1600" b="0" dirty="0" smtClean="0">
                <a:latin typeface="Arial" pitchFamily="34" charset="0"/>
                <a:cs typeface="Arial" pitchFamily="34" charset="0"/>
              </a:rPr>
              <a:t> Password</a:t>
            </a:r>
            <a:endParaRPr lang="en-US" sz="1600" b="0" dirty="0" smtClean="0">
              <a:latin typeface="Arial" pitchFamily="34" charset="0"/>
              <a:cs typeface="Arial" pitchFamily="34" charset="0"/>
            </a:endParaRPr>
          </a:p>
          <a:p>
            <a:pPr>
              <a:buFont typeface="Arial" pitchFamily="34" charset="0"/>
              <a:buChar char="•"/>
            </a:pPr>
            <a:r>
              <a:rPr lang="en-US" sz="1600" b="0" dirty="0" smtClean="0">
                <a:latin typeface="Arial" pitchFamily="34" charset="0"/>
                <a:cs typeface="Arial" pitchFamily="34" charset="0"/>
              </a:rPr>
              <a:t> Submit </a:t>
            </a:r>
            <a:r>
              <a:rPr lang="en-US" sz="1600" b="0" dirty="0" smtClean="0">
                <a:latin typeface="Arial" pitchFamily="34" charset="0"/>
                <a:cs typeface="Arial" pitchFamily="34" charset="0"/>
              </a:rPr>
              <a:t>button , submit action should be the LoginController servlet.</a:t>
            </a:r>
            <a:endParaRPr lang="en-US" sz="1600" b="0" dirty="0">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533400" y="3048000"/>
            <a:ext cx="7466098"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login html Screen shot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a:p>
        </p:txBody>
      </p:sp>
      <p:pic>
        <p:nvPicPr>
          <p:cNvPr id="10242" name="Picture 2"/>
          <p:cNvPicPr>
            <a:picLocks noChangeAspect="1" noChangeArrowheads="1"/>
          </p:cNvPicPr>
          <p:nvPr/>
        </p:nvPicPr>
        <p:blipFill>
          <a:blip r:embed="rId2" cstate="print"/>
          <a:srcRect/>
          <a:stretch>
            <a:fillRect/>
          </a:stretch>
        </p:blipFill>
        <p:spPr bwMode="auto">
          <a:xfrm>
            <a:off x="1066800" y="1905000"/>
            <a:ext cx="6248400" cy="3152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Create a Session Listener.</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a:p>
        </p:txBody>
      </p:sp>
      <p:sp>
        <p:nvSpPr>
          <p:cNvPr id="5" name="TextBox 4"/>
          <p:cNvSpPr txBox="1"/>
          <p:nvPr/>
        </p:nvSpPr>
        <p:spPr>
          <a:xfrm>
            <a:off x="609600" y="1600200"/>
            <a:ext cx="7924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latin typeface="Arial" pitchFamily="34" charset="0"/>
                <a:cs typeface="Arial" pitchFamily="34" charset="0"/>
              </a:rPr>
              <a:t>Right click Source folder in eclipse </a:t>
            </a:r>
            <a:r>
              <a:rPr lang="en-US" dirty="0" smtClean="0">
                <a:latin typeface="Arial" pitchFamily="34" charset="0"/>
                <a:cs typeface="Arial" pitchFamily="34" charset="0"/>
                <a:sym typeface="Wingdings" pitchFamily="2" charset="2"/>
              </a:rPr>
              <a:t></a:t>
            </a:r>
            <a:r>
              <a:rPr lang="en-US" dirty="0" err="1" smtClean="0">
                <a:latin typeface="Arial" pitchFamily="34" charset="0"/>
                <a:cs typeface="Arial" pitchFamily="34" charset="0"/>
                <a:sym typeface="Wingdings" pitchFamily="2" charset="2"/>
              </a:rPr>
              <a:t>srcClick</a:t>
            </a:r>
            <a:r>
              <a:rPr lang="en-US" dirty="0" smtClean="0">
                <a:latin typeface="Arial" pitchFamily="34" charset="0"/>
                <a:cs typeface="Arial" pitchFamily="34" charset="0"/>
                <a:sym typeface="Wingdings" pitchFamily="2" charset="2"/>
              </a:rPr>
              <a:t> </a:t>
            </a:r>
            <a:r>
              <a:rPr lang="en-US" dirty="0" err="1" smtClean="0">
                <a:latin typeface="Arial" pitchFamily="34" charset="0"/>
                <a:cs typeface="Arial" pitchFamily="34" charset="0"/>
                <a:sym typeface="Wingdings" pitchFamily="2" charset="2"/>
              </a:rPr>
              <a:t>newSelect</a:t>
            </a:r>
            <a:r>
              <a:rPr lang="en-US" dirty="0" smtClean="0">
                <a:latin typeface="Arial" pitchFamily="34" charset="0"/>
                <a:cs typeface="Arial" pitchFamily="34" charset="0"/>
                <a:sym typeface="Wingdings" pitchFamily="2" charset="2"/>
              </a:rPr>
              <a:t> Listener</a:t>
            </a:r>
            <a:endParaRPr lang="en-US" dirty="0">
              <a:latin typeface="Arial" pitchFamily="34" charset="0"/>
              <a:cs typeface="Arial" pitchFamily="34" charset="0"/>
            </a:endParaRPr>
          </a:p>
        </p:txBody>
      </p:sp>
      <p:pic>
        <p:nvPicPr>
          <p:cNvPr id="3074" name="Picture 2"/>
          <p:cNvPicPr>
            <a:picLocks noChangeAspect="1" noChangeArrowheads="1"/>
          </p:cNvPicPr>
          <p:nvPr/>
        </p:nvPicPr>
        <p:blipFill>
          <a:blip r:embed="rId2" cstate="print"/>
          <a:stretch>
            <a:fillRect/>
          </a:stretch>
        </p:blipFill>
        <p:spPr bwMode="auto">
          <a:xfrm>
            <a:off x="2268143" y="2286000"/>
            <a:ext cx="4437457" cy="441960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Creating Listener (Cont)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1371600" y="1981199"/>
            <a:ext cx="5943600" cy="3886201"/>
          </a:xfrm>
          <a:prstGeom prst="rect">
            <a:avLst/>
          </a:prstGeom>
          <a:noFill/>
          <a:ln w="9525">
            <a:noFill/>
            <a:miter lim="800000"/>
            <a:headEnd/>
            <a:tailEnd/>
          </a:ln>
          <a:effectLst/>
        </p:spPr>
      </p:pic>
      <p:sp>
        <p:nvSpPr>
          <p:cNvPr id="6" name="Rectangle 5"/>
          <p:cNvSpPr/>
          <p:nvPr/>
        </p:nvSpPr>
        <p:spPr>
          <a:xfrm>
            <a:off x="2286000" y="3505200"/>
            <a:ext cx="4191000" cy="22860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343400" y="4343400"/>
            <a:ext cx="33528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latin typeface="Arial" pitchFamily="34" charset="0"/>
                <a:cs typeface="Arial" pitchFamily="34" charset="0"/>
              </a:rPr>
              <a:t>Specify the Listener name</a:t>
            </a:r>
            <a:endParaRPr lang="en-US" dirty="0">
              <a:latin typeface="Arial" pitchFamily="34" charset="0"/>
              <a:cs typeface="Arial" pitchFamily="34" charset="0"/>
            </a:endParaRPr>
          </a:p>
        </p:txBody>
      </p:sp>
      <p:cxnSp>
        <p:nvCxnSpPr>
          <p:cNvPr id="9" name="Straight Connector 8"/>
          <p:cNvCxnSpPr>
            <a:endCxn id="6" idx="2"/>
          </p:cNvCxnSpPr>
          <p:nvPr/>
        </p:nvCxnSpPr>
        <p:spPr>
          <a:xfrm flipH="1" flipV="1">
            <a:off x="4381500" y="3733800"/>
            <a:ext cx="1562100" cy="609600"/>
          </a:xfrm>
          <a:prstGeom prst="line">
            <a:avLst/>
          </a:prstGeom>
        </p:spPr>
        <p:style>
          <a:lnRef idx="1">
            <a:schemeClr val="accent1"/>
          </a:lnRef>
          <a:fillRef idx="2">
            <a:schemeClr val="accent1"/>
          </a:fillRef>
          <a:effectRef idx="1">
            <a:schemeClr val="accent1"/>
          </a:effectRef>
          <a:fontRef idx="minor">
            <a:schemeClr val="dk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Creating Listener (Cont)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a:p>
        </p:txBody>
      </p:sp>
      <p:sp>
        <p:nvSpPr>
          <p:cNvPr id="7" name="TextBox 6"/>
          <p:cNvSpPr txBox="1"/>
          <p:nvPr/>
        </p:nvSpPr>
        <p:spPr>
          <a:xfrm>
            <a:off x="304800" y="1600200"/>
            <a:ext cx="8610600"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0" dirty="0" smtClean="0">
                <a:latin typeface="Arial" pitchFamily="34" charset="0"/>
                <a:cs typeface="Arial" pitchFamily="34" charset="0"/>
              </a:rPr>
              <a:t>Select the Listener Type. In this case we select “</a:t>
            </a:r>
            <a:r>
              <a:rPr lang="en-US" sz="2000" i="1" dirty="0" smtClean="0">
                <a:latin typeface="Arial" pitchFamily="34" charset="0"/>
                <a:cs typeface="Arial" pitchFamily="34" charset="0"/>
              </a:rPr>
              <a:t>Changes to Attributes</a:t>
            </a:r>
            <a:r>
              <a:rPr lang="en-US" sz="2000" b="0" dirty="0" smtClean="0">
                <a:latin typeface="Arial" pitchFamily="34" charset="0"/>
                <a:cs typeface="Arial" pitchFamily="34" charset="0"/>
              </a:rPr>
              <a:t>” under HTTP Session events and click finish.</a:t>
            </a:r>
            <a:endParaRPr lang="en-US" sz="2000" b="0" dirty="0">
              <a:latin typeface="Arial" pitchFamily="34" charset="0"/>
              <a:cs typeface="Arial"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304800" y="2362200"/>
            <a:ext cx="5486400" cy="3905250"/>
          </a:xfrm>
          <a:prstGeom prst="rect">
            <a:avLst/>
          </a:prstGeom>
          <a:noFill/>
          <a:ln w="9525">
            <a:noFill/>
            <a:miter lim="800000"/>
            <a:headEnd/>
            <a:tailEnd/>
          </a:ln>
          <a:effectLst/>
        </p:spPr>
      </p:pic>
      <p:sp>
        <p:nvSpPr>
          <p:cNvPr id="8" name="Rectangle 7"/>
          <p:cNvSpPr/>
          <p:nvPr/>
        </p:nvSpPr>
        <p:spPr>
          <a:xfrm>
            <a:off x="457200" y="4038600"/>
            <a:ext cx="5029200" cy="152400"/>
          </a:xfrm>
          <a:prstGeom prst="rect">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Callout 1 8"/>
          <p:cNvSpPr/>
          <p:nvPr/>
        </p:nvSpPr>
        <p:spPr>
          <a:xfrm>
            <a:off x="5867400" y="3276600"/>
            <a:ext cx="3200400" cy="685800"/>
          </a:xfrm>
          <a:prstGeom prst="borderCallout1">
            <a:avLst>
              <a:gd name="adj1" fmla="val 44484"/>
              <a:gd name="adj2" fmla="val -1245"/>
              <a:gd name="adj3" fmla="val 113221"/>
              <a:gd name="adj4" fmla="val -1635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0" dirty="0" err="1" smtClean="0">
                <a:latin typeface="Arial" pitchFamily="34" charset="0"/>
                <a:cs typeface="Arial" pitchFamily="34" charset="0"/>
              </a:rPr>
              <a:t>HttpSessionAttributeListener</a:t>
            </a:r>
            <a:r>
              <a:rPr lang="en-US" b="0" dirty="0" smtClean="0">
                <a:latin typeface="Arial" pitchFamily="34" charset="0"/>
                <a:cs typeface="Arial" pitchFamily="34" charset="0"/>
              </a:rPr>
              <a:t> Selected</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a:t>
            </a:r>
            <a:r>
              <a:rPr lang="en-US" sz="2400" dirty="0" err="1" smtClean="0"/>
              <a:t>SessionAttributeDemo</a:t>
            </a:r>
            <a:r>
              <a:rPr lang="en-US" sz="2400" dirty="0" smtClean="0"/>
              <a:t> Listener</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304800" y="2438400"/>
            <a:ext cx="7070969" cy="3962400"/>
          </a:xfrm>
          <a:prstGeom prst="rect">
            <a:avLst/>
          </a:prstGeom>
          <a:noFill/>
          <a:ln w="9525">
            <a:noFill/>
            <a:miter lim="800000"/>
            <a:headEnd/>
            <a:tailEnd/>
          </a:ln>
          <a:effectLst/>
        </p:spPr>
      </p:pic>
      <p:sp>
        <p:nvSpPr>
          <p:cNvPr id="5" name="TextBox 4"/>
          <p:cNvSpPr txBox="1"/>
          <p:nvPr/>
        </p:nvSpPr>
        <p:spPr>
          <a:xfrm>
            <a:off x="304800" y="1600200"/>
            <a:ext cx="8610600"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0" dirty="0" smtClean="0">
                <a:latin typeface="Arial" pitchFamily="34" charset="0"/>
                <a:cs typeface="Arial" pitchFamily="34" charset="0"/>
              </a:rPr>
              <a:t>Add statements to print the session values in the methods as mentioned below.</a:t>
            </a:r>
            <a:endParaRPr lang="en-US" sz="20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Develop LoginController</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a:p>
        </p:txBody>
      </p:sp>
      <p:pic>
        <p:nvPicPr>
          <p:cNvPr id="7171" name="Picture 3"/>
          <p:cNvPicPr>
            <a:picLocks noChangeAspect="1" noChangeArrowheads="1"/>
          </p:cNvPicPr>
          <p:nvPr/>
        </p:nvPicPr>
        <p:blipFill>
          <a:blip r:embed="rId2" cstate="print"/>
          <a:srcRect/>
          <a:stretch>
            <a:fillRect/>
          </a:stretch>
        </p:blipFill>
        <p:spPr bwMode="auto">
          <a:xfrm>
            <a:off x="609600" y="2524125"/>
            <a:ext cx="7407848" cy="3724275"/>
          </a:xfrm>
          <a:prstGeom prst="rect">
            <a:avLst/>
          </a:prstGeom>
          <a:noFill/>
          <a:ln w="9525">
            <a:noFill/>
            <a:miter lim="800000"/>
            <a:headEnd/>
            <a:tailEnd/>
          </a:ln>
          <a:effectLst/>
        </p:spPr>
      </p:pic>
      <p:sp>
        <p:nvSpPr>
          <p:cNvPr id="5" name="TextBox 4"/>
          <p:cNvSpPr txBox="1"/>
          <p:nvPr/>
        </p:nvSpPr>
        <p:spPr>
          <a:xfrm>
            <a:off x="304800" y="1600200"/>
            <a:ext cx="8610600"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0" dirty="0" smtClean="0">
                <a:latin typeface="Arial" pitchFamily="34" charset="0"/>
                <a:cs typeface="Arial" pitchFamily="34" charset="0"/>
              </a:rPr>
              <a:t>Create the servlet as mentioned below, set some values in session to demonstrated the session Listener events being triggered.</a:t>
            </a:r>
            <a:endParaRPr lang="en-US" sz="20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Home </a:t>
            </a:r>
            <a:r>
              <a:rPr lang="en-US" dirty="0" err="1" smtClean="0"/>
              <a:t>Servlet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a:p>
        </p:txBody>
      </p:sp>
      <p:pic>
        <p:nvPicPr>
          <p:cNvPr id="8194" name="Picture 2"/>
          <p:cNvPicPr>
            <a:picLocks noChangeAspect="1" noChangeArrowheads="1"/>
          </p:cNvPicPr>
          <p:nvPr/>
        </p:nvPicPr>
        <p:blipFill>
          <a:blip r:embed="rId2" cstate="print"/>
          <a:srcRect/>
          <a:stretch>
            <a:fillRect/>
          </a:stretch>
        </p:blipFill>
        <p:spPr bwMode="auto">
          <a:xfrm>
            <a:off x="152400" y="2895600"/>
            <a:ext cx="8763000" cy="3200400"/>
          </a:xfrm>
          <a:prstGeom prst="rect">
            <a:avLst/>
          </a:prstGeom>
          <a:noFill/>
          <a:ln w="9525">
            <a:noFill/>
            <a:miter lim="800000"/>
            <a:headEnd/>
            <a:tailEnd/>
          </a:ln>
          <a:effectLst/>
        </p:spPr>
      </p:pic>
      <p:sp>
        <p:nvSpPr>
          <p:cNvPr id="5" name="TextBox 4"/>
          <p:cNvSpPr txBox="1"/>
          <p:nvPr/>
        </p:nvSpPr>
        <p:spPr>
          <a:xfrm>
            <a:off x="304800" y="1676400"/>
            <a:ext cx="8610600"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0" dirty="0" smtClean="0">
                <a:latin typeface="Arial" pitchFamily="34" charset="0"/>
                <a:cs typeface="Arial" pitchFamily="34" charset="0"/>
              </a:rPr>
              <a:t>Create the servlet as mentioned below, replace the </a:t>
            </a:r>
            <a:r>
              <a:rPr lang="en-US" sz="2000" i="1" dirty="0" err="1" smtClean="0">
                <a:latin typeface="Arial" pitchFamily="34" charset="0"/>
                <a:cs typeface="Arial" pitchFamily="34" charset="0"/>
              </a:rPr>
              <a:t>pageNo</a:t>
            </a:r>
            <a:r>
              <a:rPr lang="en-US" sz="2000" i="1" dirty="0" smtClean="0">
                <a:latin typeface="Arial" pitchFamily="34" charset="0"/>
                <a:cs typeface="Arial" pitchFamily="34" charset="0"/>
              </a:rPr>
              <a:t> </a:t>
            </a:r>
            <a:r>
              <a:rPr lang="en-US" sz="2000" b="0" dirty="0" smtClean="0">
                <a:latin typeface="Arial" pitchFamily="34" charset="0"/>
                <a:cs typeface="Arial" pitchFamily="34" charset="0"/>
              </a:rPr>
              <a:t>values in session to demonstrated the session Listener </a:t>
            </a:r>
            <a:r>
              <a:rPr lang="en-US" sz="2000" i="1" dirty="0" smtClean="0">
                <a:latin typeface="Arial" pitchFamily="34" charset="0"/>
                <a:cs typeface="Arial" pitchFamily="34" charset="0"/>
              </a:rPr>
              <a:t>replace</a:t>
            </a:r>
            <a:r>
              <a:rPr lang="en-US" sz="2000" b="0" dirty="0" smtClean="0">
                <a:latin typeface="Arial" pitchFamily="34" charset="0"/>
                <a:cs typeface="Arial" pitchFamily="34" charset="0"/>
              </a:rPr>
              <a:t> event being triggered.</a:t>
            </a:r>
            <a:endParaRPr lang="en-US" sz="20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Screen Shot Home Page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a:p>
        </p:txBody>
      </p:sp>
      <p:pic>
        <p:nvPicPr>
          <p:cNvPr id="11266" name="Picture 2"/>
          <p:cNvPicPr>
            <a:picLocks noChangeAspect="1" noChangeArrowheads="1"/>
          </p:cNvPicPr>
          <p:nvPr/>
        </p:nvPicPr>
        <p:blipFill>
          <a:blip r:embed="rId2" cstate="print"/>
          <a:srcRect/>
          <a:stretch>
            <a:fillRect/>
          </a:stretch>
        </p:blipFill>
        <p:spPr bwMode="auto">
          <a:xfrm>
            <a:off x="762000" y="1828800"/>
            <a:ext cx="7356143"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Logout Servlet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37</a:t>
            </a:fld>
            <a:endParaRPr lang="en-US"/>
          </a:p>
        </p:txBody>
      </p:sp>
      <p:pic>
        <p:nvPicPr>
          <p:cNvPr id="9218" name="Picture 2"/>
          <p:cNvPicPr>
            <a:picLocks noChangeAspect="1" noChangeArrowheads="1"/>
          </p:cNvPicPr>
          <p:nvPr/>
        </p:nvPicPr>
        <p:blipFill>
          <a:blip r:embed="rId2" cstate="print"/>
          <a:srcRect/>
          <a:stretch>
            <a:fillRect/>
          </a:stretch>
        </p:blipFill>
        <p:spPr bwMode="auto">
          <a:xfrm>
            <a:off x="249555" y="2895600"/>
            <a:ext cx="8742045" cy="2971800"/>
          </a:xfrm>
          <a:prstGeom prst="rect">
            <a:avLst/>
          </a:prstGeom>
          <a:noFill/>
          <a:ln w="9525">
            <a:noFill/>
            <a:miter lim="800000"/>
            <a:headEnd/>
            <a:tailEnd/>
          </a:ln>
          <a:effectLst/>
        </p:spPr>
      </p:pic>
      <p:sp>
        <p:nvSpPr>
          <p:cNvPr id="5" name="TextBox 4"/>
          <p:cNvSpPr txBox="1"/>
          <p:nvPr/>
        </p:nvSpPr>
        <p:spPr>
          <a:xfrm>
            <a:off x="304800" y="1676400"/>
            <a:ext cx="8610600"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0" dirty="0" smtClean="0">
                <a:latin typeface="Arial" pitchFamily="34" charset="0"/>
                <a:cs typeface="Arial" pitchFamily="34" charset="0"/>
              </a:rPr>
              <a:t>Create the servlet as mentioned below, remove the attribute and invalidate the session this is to demonstrate the session remove event triggered.</a:t>
            </a:r>
            <a:endParaRPr lang="en-US" sz="20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Lend a Hand - Deploy and Run </a:t>
            </a:r>
            <a:endParaRPr lang="en-US" dirty="0"/>
          </a:p>
        </p:txBody>
      </p:sp>
      <p:sp>
        <p:nvSpPr>
          <p:cNvPr id="4" name="Slide Number Placeholder 3"/>
          <p:cNvSpPr>
            <a:spLocks noGrp="1"/>
          </p:cNvSpPr>
          <p:nvPr>
            <p:ph type="sldNum" sz="quarter" idx="10"/>
          </p:nvPr>
        </p:nvSpPr>
        <p:spPr/>
        <p:txBody>
          <a:bodyPr/>
          <a:lstStyle/>
          <a:p>
            <a:pPr>
              <a:lnSpc>
                <a:spcPct val="150000"/>
              </a:lnSpc>
              <a:defRPr/>
            </a:pPr>
            <a:fld id="{50EC62AF-8A58-47DB-8277-FFD1CE2A98DE}" type="slidenum">
              <a:rPr lang="en-US" b="0" smtClean="0"/>
              <a:pPr>
                <a:lnSpc>
                  <a:spcPct val="150000"/>
                </a:lnSpc>
                <a:defRPr/>
              </a:pPr>
              <a:t>38</a:t>
            </a:fld>
            <a:endParaRPr lang="en-US" b="0"/>
          </a:p>
        </p:txBody>
      </p:sp>
      <p:sp>
        <p:nvSpPr>
          <p:cNvPr id="5" name="TextBox 4"/>
          <p:cNvSpPr txBox="1"/>
          <p:nvPr/>
        </p:nvSpPr>
        <p:spPr>
          <a:xfrm>
            <a:off x="228600" y="1600200"/>
            <a:ext cx="8077200" cy="2785378"/>
          </a:xfrm>
          <a:prstGeom prst="rect">
            <a:avLst/>
          </a:prstGeom>
          <a:noFill/>
        </p:spPr>
        <p:txBody>
          <a:bodyPr wrap="square" rtlCol="0">
            <a:spAutoFit/>
          </a:bodyPr>
          <a:lstStyle/>
          <a:p>
            <a:pPr>
              <a:lnSpc>
                <a:spcPct val="150000"/>
              </a:lnSpc>
              <a:spcBef>
                <a:spcPts val="1200"/>
              </a:spcBef>
            </a:pPr>
            <a:r>
              <a:rPr lang="en-US" dirty="0" smtClean="0"/>
              <a:t>Step 1 :</a:t>
            </a:r>
            <a:r>
              <a:rPr lang="en-US" b="0" dirty="0" smtClean="0"/>
              <a:t> Deploy and run the application </a:t>
            </a:r>
          </a:p>
          <a:p>
            <a:pPr>
              <a:lnSpc>
                <a:spcPct val="150000"/>
              </a:lnSpc>
              <a:spcBef>
                <a:spcPts val="1200"/>
              </a:spcBef>
            </a:pPr>
            <a:r>
              <a:rPr lang="en-US" dirty="0" smtClean="0"/>
              <a:t>Step 2 : </a:t>
            </a:r>
            <a:r>
              <a:rPr lang="en-US" b="0" dirty="0" smtClean="0"/>
              <a:t>Invoke the login.html from the browser</a:t>
            </a:r>
          </a:p>
          <a:p>
            <a:pPr>
              <a:lnSpc>
                <a:spcPct val="150000"/>
              </a:lnSpc>
              <a:spcBef>
                <a:spcPts val="1200"/>
              </a:spcBef>
            </a:pPr>
            <a:r>
              <a:rPr lang="en-US" dirty="0" smtClean="0">
                <a:solidFill>
                  <a:srgbClr val="7030A0"/>
                </a:solidFill>
              </a:rPr>
              <a:t>	</a:t>
            </a:r>
            <a:r>
              <a:rPr lang="en-US" dirty="0" smtClean="0">
                <a:solidFill>
                  <a:srgbClr val="7030A0"/>
                </a:solidFill>
                <a:hlinkClick r:id="rId2"/>
              </a:rPr>
              <a:t>http://localhost:5001/ListenerDemo/login.html</a:t>
            </a:r>
            <a:endParaRPr lang="en-US" dirty="0" smtClean="0">
              <a:solidFill>
                <a:srgbClr val="7030A0"/>
              </a:solidFill>
            </a:endParaRPr>
          </a:p>
          <a:p>
            <a:pPr>
              <a:lnSpc>
                <a:spcPct val="150000"/>
              </a:lnSpc>
              <a:spcBef>
                <a:spcPts val="1200"/>
              </a:spcBef>
            </a:pPr>
            <a:r>
              <a:rPr lang="en-US" dirty="0" smtClean="0"/>
              <a:t>Step 3 : </a:t>
            </a:r>
            <a:r>
              <a:rPr lang="en-US" b="0" dirty="0" smtClean="0"/>
              <a:t>Enter “</a:t>
            </a:r>
            <a:r>
              <a:rPr lang="en-US" dirty="0" smtClean="0"/>
              <a:t>jack</a:t>
            </a:r>
            <a:r>
              <a:rPr lang="en-US" b="0" dirty="0" smtClean="0"/>
              <a:t>” as username and “</a:t>
            </a:r>
            <a:r>
              <a:rPr lang="en-US" dirty="0" smtClean="0"/>
              <a:t>rose</a:t>
            </a:r>
            <a:r>
              <a:rPr lang="en-US" b="0" dirty="0" smtClean="0"/>
              <a:t>” as password and click Login</a:t>
            </a:r>
          </a:p>
          <a:p>
            <a:pPr>
              <a:lnSpc>
                <a:spcPct val="150000"/>
              </a:lnSpc>
              <a:spcBef>
                <a:spcPts val="1200"/>
              </a:spcBef>
            </a:pPr>
            <a:r>
              <a:rPr lang="en-US" dirty="0" smtClean="0"/>
              <a:t>Step 4 </a:t>
            </a:r>
            <a:r>
              <a:rPr lang="en-US" b="0" dirty="0" smtClean="0"/>
              <a:t>: View Eclipse console (next slide shows the screen shot).</a:t>
            </a:r>
            <a:endParaRPr lang="en-US" b="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–Console Output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a:p>
        </p:txBody>
      </p:sp>
      <p:pic>
        <p:nvPicPr>
          <p:cNvPr id="12293" name="Picture 5"/>
          <p:cNvPicPr>
            <a:picLocks noChangeAspect="1" noChangeArrowheads="1"/>
          </p:cNvPicPr>
          <p:nvPr/>
        </p:nvPicPr>
        <p:blipFill>
          <a:blip r:embed="rId2" cstate="print"/>
          <a:srcRect/>
          <a:stretch>
            <a:fillRect/>
          </a:stretch>
        </p:blipFill>
        <p:spPr bwMode="auto">
          <a:xfrm>
            <a:off x="76200" y="2743200"/>
            <a:ext cx="8839200" cy="2133600"/>
          </a:xfrm>
          <a:prstGeom prst="rect">
            <a:avLst/>
          </a:prstGeom>
          <a:noFill/>
          <a:ln w="9525">
            <a:noFill/>
            <a:miter lim="800000"/>
            <a:headEnd/>
            <a:tailEnd/>
          </a:ln>
          <a:effectLst/>
        </p:spPr>
      </p:pic>
      <p:sp>
        <p:nvSpPr>
          <p:cNvPr id="11" name="Rounded Rectangle 10"/>
          <p:cNvSpPr/>
          <p:nvPr/>
        </p:nvSpPr>
        <p:spPr>
          <a:xfrm>
            <a:off x="1143000" y="1752600"/>
            <a:ext cx="76200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latin typeface="Arial" pitchFamily="34" charset="0"/>
                <a:cs typeface="Arial" pitchFamily="34" charset="0"/>
              </a:rPr>
              <a:t>Login button Clicked : </a:t>
            </a:r>
            <a:r>
              <a:rPr lang="en-US" b="0" dirty="0" smtClean="0">
                <a:latin typeface="Arial" pitchFamily="34" charset="0"/>
                <a:cs typeface="Arial" pitchFamily="34" charset="0"/>
              </a:rPr>
              <a:t>The session attribute listener’s </a:t>
            </a:r>
            <a:r>
              <a:rPr lang="en-US" dirty="0" err="1" smtClean="0">
                <a:latin typeface="Arial" pitchFamily="34" charset="0"/>
                <a:cs typeface="Arial" pitchFamily="34" charset="0"/>
              </a:rPr>
              <a:t>attributeAdded</a:t>
            </a:r>
            <a:r>
              <a:rPr lang="en-US" b="0" dirty="0" smtClean="0">
                <a:latin typeface="Arial" pitchFamily="34" charset="0"/>
                <a:cs typeface="Arial" pitchFamily="34" charset="0"/>
              </a:rPr>
              <a:t> method was invoked for each session attribute is added to session.</a:t>
            </a:r>
            <a:endParaRPr lang="en-US" b="0" dirty="0">
              <a:latin typeface="Arial" pitchFamily="34" charset="0"/>
              <a:cs typeface="Arial" pitchFamily="34" charset="0"/>
            </a:endParaRPr>
          </a:p>
        </p:txBody>
      </p:sp>
      <p:sp>
        <p:nvSpPr>
          <p:cNvPr id="10" name="Rounded Rectangle 9"/>
          <p:cNvSpPr/>
          <p:nvPr/>
        </p:nvSpPr>
        <p:spPr>
          <a:xfrm>
            <a:off x="0" y="3352800"/>
            <a:ext cx="6324600" cy="990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1" idx="2"/>
            <a:endCxn id="10" idx="0"/>
          </p:cNvCxnSpPr>
          <p:nvPr/>
        </p:nvCxnSpPr>
        <p:spPr>
          <a:xfrm flipH="1">
            <a:off x="3162300" y="2667000"/>
            <a:ext cx="17907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0" y="4419600"/>
            <a:ext cx="6400800" cy="457200"/>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09600" y="5181600"/>
            <a:ext cx="80010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smtClean="0">
                <a:latin typeface="Arial" pitchFamily="34" charset="0"/>
                <a:cs typeface="Arial" pitchFamily="34" charset="0"/>
              </a:rPr>
              <a:t>Home page Displayed:</a:t>
            </a:r>
            <a:r>
              <a:rPr lang="en-US" b="0" dirty="0" smtClean="0">
                <a:latin typeface="Arial" pitchFamily="34" charset="0"/>
                <a:cs typeface="Arial" pitchFamily="34" charset="0"/>
              </a:rPr>
              <a:t> The session attribute listener’s </a:t>
            </a:r>
            <a:r>
              <a:rPr lang="en-US" dirty="0" err="1" smtClean="0">
                <a:latin typeface="Arial" pitchFamily="34" charset="0"/>
                <a:cs typeface="Arial" pitchFamily="34" charset="0"/>
              </a:rPr>
              <a:t>attributeReplaced</a:t>
            </a:r>
            <a:r>
              <a:rPr lang="en-US" b="0" dirty="0" smtClean="0">
                <a:latin typeface="Arial" pitchFamily="34" charset="0"/>
                <a:cs typeface="Arial" pitchFamily="34" charset="0"/>
              </a:rPr>
              <a:t> method was invoked when the attribute “</a:t>
            </a:r>
            <a:r>
              <a:rPr lang="en-US" dirty="0" err="1" smtClean="0">
                <a:latin typeface="Arial" pitchFamily="34" charset="0"/>
                <a:cs typeface="Arial" pitchFamily="34" charset="0"/>
              </a:rPr>
              <a:t>pageNo</a:t>
            </a:r>
            <a:r>
              <a:rPr lang="en-US" b="0" dirty="0" smtClean="0">
                <a:latin typeface="Arial" pitchFamily="34" charset="0"/>
                <a:cs typeface="Arial" pitchFamily="34" charset="0"/>
              </a:rPr>
              <a:t>” is replaced.</a:t>
            </a:r>
            <a:endParaRPr lang="en-US" b="0" dirty="0">
              <a:latin typeface="Arial" pitchFamily="34" charset="0"/>
              <a:cs typeface="Arial" pitchFamily="34" charset="0"/>
            </a:endParaRPr>
          </a:p>
        </p:txBody>
      </p:sp>
      <p:cxnSp>
        <p:nvCxnSpPr>
          <p:cNvPr id="21" name="Straight Connector 20"/>
          <p:cNvCxnSpPr>
            <a:stCxn id="17" idx="0"/>
            <a:endCxn id="12293" idx="2"/>
          </p:cNvCxnSpPr>
          <p:nvPr/>
        </p:nvCxnSpPr>
        <p:spPr>
          <a:xfrm flipH="1" flipV="1">
            <a:off x="4495800" y="4876800"/>
            <a:ext cx="11430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ox(in)">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152525"/>
            <a:ext cx="8686800" cy="4943475"/>
          </a:xfrm>
        </p:spPr>
        <p:txBody>
          <a:bodyPr/>
          <a:lstStyle/>
          <a:p>
            <a:pPr lvl="1" eaLnBrk="1" hangingPunct="1">
              <a:spcBef>
                <a:spcPts val="1200"/>
              </a:spcBef>
              <a:buNone/>
            </a:pPr>
            <a:endParaRPr lang="en-US" sz="2800" dirty="0" smtClean="0">
              <a:latin typeface="Arial" pitchFamily="34" charset="0"/>
              <a:cs typeface="Arial" pitchFamily="34" charset="0"/>
            </a:endParaRPr>
          </a:p>
          <a:p>
            <a:pPr>
              <a:buNone/>
            </a:pPr>
            <a:r>
              <a:rPr lang="en-US" dirty="0" smtClean="0"/>
              <a:t>After completing this chapter you will be able to understand:</a:t>
            </a:r>
          </a:p>
          <a:p>
            <a:pPr lvl="1" indent="-1588" eaLnBrk="1" hangingPunct="1">
              <a:spcBef>
                <a:spcPts val="1200"/>
              </a:spcBef>
              <a:buFont typeface="Wingdings" pitchFamily="2" charset="2"/>
              <a:buChar char="§"/>
            </a:pPr>
            <a:r>
              <a:rPr dirty="0" smtClean="0">
                <a:cs typeface="Arial" pitchFamily="34" charset="0"/>
              </a:rPr>
              <a:t> What is an Servlet Event Listener?</a:t>
            </a:r>
            <a:endParaRPr lang="en-US" dirty="0" smtClean="0">
              <a:cs typeface="Arial" pitchFamily="34" charset="0"/>
            </a:endParaRPr>
          </a:p>
          <a:p>
            <a:pPr lvl="1" indent="-1588" eaLnBrk="1" hangingPunct="1">
              <a:spcBef>
                <a:spcPts val="1200"/>
              </a:spcBef>
              <a:buFont typeface="Wingdings" pitchFamily="2" charset="2"/>
              <a:buChar char="§"/>
            </a:pPr>
            <a:r>
              <a:rPr lang="en-US" dirty="0" smtClean="0">
                <a:cs typeface="Arial" pitchFamily="34" charset="0"/>
              </a:rPr>
              <a:t> Types of Event Listeners.</a:t>
            </a:r>
          </a:p>
          <a:p>
            <a:pPr lvl="1" indent="-1588" eaLnBrk="1" hangingPunct="1">
              <a:spcBef>
                <a:spcPts val="1200"/>
              </a:spcBef>
              <a:buFont typeface="Wingdings" pitchFamily="2" charset="2"/>
              <a:buChar char="§"/>
            </a:pPr>
            <a:r>
              <a:rPr dirty="0" smtClean="0">
                <a:cs typeface="Arial" pitchFamily="34" charset="0"/>
              </a:rPr>
              <a:t> When &amp; How to use Event Listeners?</a:t>
            </a:r>
            <a:endParaRPr lang="en-US" dirty="0" smtClean="0">
              <a:cs typeface="Arial" pitchFamily="34" charset="0"/>
            </a:endParaRP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Console Output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40</a:t>
            </a:fld>
            <a:endParaRPr lang="en-US"/>
          </a:p>
        </p:txBody>
      </p:sp>
      <p:sp>
        <p:nvSpPr>
          <p:cNvPr id="5" name="TextBox 4"/>
          <p:cNvSpPr txBox="1"/>
          <p:nvPr/>
        </p:nvSpPr>
        <p:spPr>
          <a:xfrm>
            <a:off x="304800" y="1447800"/>
            <a:ext cx="8382000" cy="1287532"/>
          </a:xfrm>
          <a:prstGeom prst="rect">
            <a:avLst/>
          </a:prstGeom>
          <a:noFill/>
        </p:spPr>
        <p:txBody>
          <a:bodyPr wrap="square" rtlCol="0">
            <a:spAutoFit/>
          </a:bodyPr>
          <a:lstStyle/>
          <a:p>
            <a:pPr>
              <a:lnSpc>
                <a:spcPct val="150000"/>
              </a:lnSpc>
            </a:pPr>
            <a:r>
              <a:rPr lang="en-US" dirty="0" smtClean="0"/>
              <a:t>Step 5 </a:t>
            </a:r>
            <a:r>
              <a:rPr lang="en-US" b="0" dirty="0" smtClean="0"/>
              <a:t>: Click logout from the home page . Now the attributes in the session will be removed and the user will be redirected to the login page.</a:t>
            </a:r>
          </a:p>
          <a:p>
            <a:pPr>
              <a:lnSpc>
                <a:spcPct val="150000"/>
              </a:lnSpc>
            </a:pPr>
            <a:r>
              <a:rPr lang="en-US" dirty="0" smtClean="0"/>
              <a:t>Step 6 </a:t>
            </a:r>
            <a:r>
              <a:rPr lang="en-US" b="0" dirty="0" smtClean="0"/>
              <a:t>: View the Eclipse Console.</a:t>
            </a:r>
            <a:endParaRPr lang="en-US" b="0" dirty="0"/>
          </a:p>
        </p:txBody>
      </p:sp>
      <p:pic>
        <p:nvPicPr>
          <p:cNvPr id="13315" name="Picture 3"/>
          <p:cNvPicPr>
            <a:picLocks noChangeAspect="1" noChangeArrowheads="1"/>
          </p:cNvPicPr>
          <p:nvPr/>
        </p:nvPicPr>
        <p:blipFill>
          <a:blip r:embed="rId2" cstate="print"/>
          <a:srcRect/>
          <a:stretch>
            <a:fillRect/>
          </a:stretch>
        </p:blipFill>
        <p:spPr bwMode="auto">
          <a:xfrm>
            <a:off x="533400" y="2743200"/>
            <a:ext cx="6381750" cy="1924050"/>
          </a:xfrm>
          <a:prstGeom prst="rect">
            <a:avLst/>
          </a:prstGeom>
          <a:noFill/>
          <a:ln w="9525">
            <a:noFill/>
            <a:miter lim="800000"/>
            <a:headEnd/>
            <a:tailEnd/>
          </a:ln>
          <a:effectLst/>
        </p:spPr>
      </p:pic>
      <p:sp>
        <p:nvSpPr>
          <p:cNvPr id="11" name="Rounded Rectangle 10"/>
          <p:cNvSpPr/>
          <p:nvPr/>
        </p:nvSpPr>
        <p:spPr>
          <a:xfrm>
            <a:off x="457200" y="5105400"/>
            <a:ext cx="7467600" cy="765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0" dirty="0" smtClean="0">
                <a:latin typeface="Arial" pitchFamily="34" charset="0"/>
                <a:cs typeface="Arial" pitchFamily="34" charset="0"/>
              </a:rPr>
              <a:t>The session attribute listener’s method </a:t>
            </a:r>
            <a:r>
              <a:rPr lang="en-US" dirty="0" err="1" smtClean="0">
                <a:latin typeface="Arial" pitchFamily="34" charset="0"/>
                <a:cs typeface="Arial" pitchFamily="34" charset="0"/>
              </a:rPr>
              <a:t>attributeRemoved</a:t>
            </a:r>
            <a:r>
              <a:rPr lang="en-US" b="0" dirty="0" smtClean="0">
                <a:latin typeface="Arial" pitchFamily="34" charset="0"/>
                <a:cs typeface="Arial" pitchFamily="34" charset="0"/>
              </a:rPr>
              <a:t>  invoked when the session is invalidated.</a:t>
            </a:r>
            <a:endParaRPr lang="en-US" b="0" dirty="0">
              <a:latin typeface="Arial" pitchFamily="34" charset="0"/>
              <a:cs typeface="Arial" pitchFamily="34" charset="0"/>
            </a:endParaRPr>
          </a:p>
        </p:txBody>
      </p:sp>
      <p:sp>
        <p:nvSpPr>
          <p:cNvPr id="8" name="Rounded Rectangle 7"/>
          <p:cNvSpPr/>
          <p:nvPr/>
        </p:nvSpPr>
        <p:spPr>
          <a:xfrm>
            <a:off x="381000" y="4267200"/>
            <a:ext cx="5486400" cy="45720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1" idx="0"/>
            <a:endCxn id="8" idx="2"/>
          </p:cNvCxnSpPr>
          <p:nvPr/>
        </p:nvCxnSpPr>
        <p:spPr>
          <a:xfrm flipH="1" flipV="1">
            <a:off x="3124200" y="4724400"/>
            <a:ext cx="1066800" cy="381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rgbClr val="682252"/>
                </a:solidFill>
                <a:latin typeface="Myriad Pro" pitchFamily="34" charset="0"/>
                <a:cs typeface="Arial" pitchFamily="34" charset="0"/>
              </a:rPr>
              <a:t>SERVLETS</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Servlet Listeners</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Problem statement</a:t>
            </a:r>
            <a:endParaRPr lang="en-US" dirty="0"/>
          </a:p>
        </p:txBody>
      </p:sp>
      <p:sp>
        <p:nvSpPr>
          <p:cNvPr id="4" name="Slide Number Placeholder 3"/>
          <p:cNvSpPr>
            <a:spLocks noGrp="1"/>
          </p:cNvSpPr>
          <p:nvPr>
            <p:ph type="sldNum" sz="quarter" idx="10"/>
          </p:nvPr>
        </p:nvSpPr>
        <p:spPr>
          <a:xfrm>
            <a:off x="8647113" y="6357838"/>
            <a:ext cx="444500" cy="320675"/>
          </a:xfrm>
        </p:spPr>
        <p:txBody>
          <a:bodyPr/>
          <a:lstStyle/>
          <a:p>
            <a:pPr>
              <a:defRPr/>
            </a:pPr>
            <a:fld id="{50EC62AF-8A58-47DB-8277-FFD1CE2A98DE}" type="slidenum">
              <a:rPr lang="en-US" smtClean="0"/>
              <a:pPr>
                <a:defRPr/>
              </a:pPr>
              <a:t>5</a:t>
            </a:fld>
            <a:endParaRPr lang="en-US"/>
          </a:p>
        </p:txBody>
      </p:sp>
      <p:sp>
        <p:nvSpPr>
          <p:cNvPr id="5" name="TextBox 4"/>
          <p:cNvSpPr txBox="1"/>
          <p:nvPr/>
        </p:nvSpPr>
        <p:spPr>
          <a:xfrm>
            <a:off x="0" y="1780075"/>
            <a:ext cx="9144000" cy="1420325"/>
          </a:xfrm>
          <a:prstGeom prst="rect">
            <a:avLst/>
          </a:prstGeom>
          <a:noFill/>
        </p:spPr>
        <p:txBody>
          <a:bodyPr wrap="square" rtlCol="0">
            <a:spAutoFit/>
          </a:bodyPr>
          <a:lstStyle/>
          <a:p>
            <a:pPr marL="111125">
              <a:lnSpc>
                <a:spcPct val="150000"/>
              </a:lnSpc>
              <a:spcBef>
                <a:spcPts val="1200"/>
              </a:spcBef>
            </a:pPr>
            <a:r>
              <a:rPr lang="en-US" sz="2000" b="0" dirty="0" smtClean="0"/>
              <a:t>Tim was developing an application where he has a requirement to allow only one session created per user. So if Tim logs in from two different desktops a message to be displayed to the user “</a:t>
            </a:r>
            <a:r>
              <a:rPr lang="en-US" sz="2000" b="0" dirty="0" smtClean="0">
                <a:solidFill>
                  <a:srgbClr val="C00000"/>
                </a:solidFill>
              </a:rPr>
              <a:t>Cannot log in multiple desktops.</a:t>
            </a:r>
            <a:r>
              <a:rPr lang="en-US" sz="2000" b="0" dirty="0" smtClean="0"/>
              <a:t>”</a:t>
            </a:r>
          </a:p>
        </p:txBody>
      </p:sp>
      <p:sp>
        <p:nvSpPr>
          <p:cNvPr id="6" name="Slide Number Placeholder 3"/>
          <p:cNvSpPr txBox="1">
            <a:spLocks/>
          </p:cNvSpPr>
          <p:nvPr/>
        </p:nvSpPr>
        <p:spPr bwMode="auto">
          <a:xfrm>
            <a:off x="8647113" y="6357838"/>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50EC62AF-8A58-47DB-8277-FFD1CE2A98DE}" type="slidenum">
              <a:rPr kumimoji="0" lang="en-US" sz="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sz="800" b="0" i="0" u="none" strike="noStrike" kern="1200" cap="none" spc="0" normalizeH="0" baseline="0" noProof="0">
              <a:ln>
                <a:noFill/>
              </a:ln>
              <a:solidFill>
                <a:srgbClr val="000000"/>
              </a:solidFill>
              <a:effectLst/>
              <a:uLnTx/>
              <a:uFillTx/>
              <a:latin typeface="Verdana" pitchFamily="34" charset="0"/>
              <a:ea typeface="+mn-ea"/>
              <a:cs typeface="+mn-cs"/>
            </a:endParaRPr>
          </a:p>
        </p:txBody>
      </p:sp>
      <p:pic>
        <p:nvPicPr>
          <p:cNvPr id="7" name="Picture 6"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762000" y="4038600"/>
            <a:ext cx="716508" cy="1524000"/>
          </a:xfrm>
          <a:prstGeom prst="rect">
            <a:avLst/>
          </a:prstGeom>
          <a:noFill/>
        </p:spPr>
      </p:pic>
      <p:sp>
        <p:nvSpPr>
          <p:cNvPr id="8" name="TextBox 7"/>
          <p:cNvSpPr txBox="1"/>
          <p:nvPr/>
        </p:nvSpPr>
        <p:spPr>
          <a:xfrm>
            <a:off x="2057400" y="4267200"/>
            <a:ext cx="6553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b="0" dirty="0" smtClean="0">
                <a:solidFill>
                  <a:schemeClr val="tx1"/>
                </a:solidFill>
                <a:latin typeface="Arial" pitchFamily="34" charset="0"/>
                <a:cs typeface="Arial" pitchFamily="34" charset="0"/>
              </a:rPr>
              <a:t>Guess how Tim would have achieved it?</a:t>
            </a:r>
          </a:p>
          <a:p>
            <a:endParaRPr lang="en-US" sz="2400" b="0" dirty="0" smtClean="0">
              <a:solidFill>
                <a:schemeClr val="tx1"/>
              </a:solidFill>
              <a:latin typeface="Arial" pitchFamily="34" charset="0"/>
              <a:cs typeface="Arial" pitchFamily="34" charset="0"/>
            </a:endParaRPr>
          </a:p>
          <a:p>
            <a:pPr algn="ctr"/>
            <a:r>
              <a:rPr lang="en-US" sz="2400" b="0" dirty="0" smtClean="0">
                <a:solidFill>
                  <a:schemeClr val="tx1"/>
                </a:solidFill>
                <a:latin typeface="Arial" pitchFamily="34" charset="0"/>
                <a:cs typeface="Arial" pitchFamily="34" charset="0"/>
              </a:rPr>
              <a:t>He used </a:t>
            </a:r>
            <a:r>
              <a:rPr lang="en-US" sz="2400" b="0" dirty="0" smtClean="0">
                <a:solidFill>
                  <a:srgbClr val="C00000"/>
                </a:solidFill>
                <a:latin typeface="Arial" pitchFamily="34" charset="0"/>
                <a:cs typeface="Arial" pitchFamily="34" charset="0"/>
              </a:rPr>
              <a:t>event listener.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checkerboard(across)">
                                      <p:cBhvr>
                                        <p:cTn id="12" dur="500"/>
                                        <p:tgtEl>
                                          <p:spTgt spid="8">
                                            <p:bg/>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checkerboard(across)">
                                      <p:cBhvr>
                                        <p:cTn id="15" dur="500"/>
                                        <p:tgtEl>
                                          <p:spTgt spid="8">
                                            <p:txEl>
                                              <p:pRg st="0" end="0"/>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box(in)">
                                      <p:cBhvr>
                                        <p:cTn id="2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Event Listener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a:p>
        </p:txBody>
      </p:sp>
      <p:sp>
        <p:nvSpPr>
          <p:cNvPr id="5" name="TextBox 4"/>
          <p:cNvSpPr txBox="1"/>
          <p:nvPr/>
        </p:nvSpPr>
        <p:spPr>
          <a:xfrm>
            <a:off x="228600" y="1724085"/>
            <a:ext cx="8382000" cy="4062651"/>
          </a:xfrm>
          <a:prstGeom prst="rect">
            <a:avLst/>
          </a:prstGeom>
          <a:noFill/>
        </p:spPr>
        <p:txBody>
          <a:bodyPr wrap="square" rtlCol="0">
            <a:spAutoFit/>
          </a:bodyPr>
          <a:lstStyle/>
          <a:p>
            <a:pPr marL="346075" indent="-282575">
              <a:lnSpc>
                <a:spcPct val="150000"/>
              </a:lnSpc>
              <a:buFont typeface="Wingdings" pitchFamily="2" charset="2"/>
              <a:buChar char="§"/>
            </a:pPr>
            <a:r>
              <a:rPr lang="en-US" sz="2000" b="0" dirty="0" smtClean="0"/>
              <a:t>Listeners are used to perform some logic on trigger of certain events.</a:t>
            </a:r>
          </a:p>
          <a:p>
            <a:pPr marL="346075" indent="-282575">
              <a:lnSpc>
                <a:spcPct val="150000"/>
              </a:lnSpc>
              <a:buFont typeface="Wingdings" pitchFamily="2" charset="2"/>
              <a:buChar char="§"/>
            </a:pPr>
            <a:r>
              <a:rPr lang="en-US" sz="2000" b="0" dirty="0" smtClean="0"/>
              <a:t>Listeners are java classes that is used to implement the event handling mechanism.</a:t>
            </a:r>
          </a:p>
          <a:p>
            <a:pPr marL="346075" indent="-282575">
              <a:lnSpc>
                <a:spcPct val="150000"/>
              </a:lnSpc>
            </a:pPr>
            <a:endParaRPr lang="en-US" sz="2000" b="0" dirty="0" smtClean="0"/>
          </a:p>
          <a:p>
            <a:pPr>
              <a:lnSpc>
                <a:spcPct val="150000"/>
              </a:lnSpc>
            </a:pPr>
            <a:r>
              <a:rPr lang="en-US" sz="2000" dirty="0" smtClean="0"/>
              <a:t>Example for Listener:</a:t>
            </a:r>
          </a:p>
          <a:p>
            <a:pPr marL="693738" indent="-457200">
              <a:lnSpc>
                <a:spcPct val="150000"/>
              </a:lnSpc>
              <a:buAutoNum type="arabicPeriod"/>
            </a:pPr>
            <a:r>
              <a:rPr lang="en-US" b="0" dirty="0" smtClean="0"/>
              <a:t>Listener class can be used for recording/ auditing user login information's.</a:t>
            </a:r>
          </a:p>
          <a:p>
            <a:pPr marL="1150938" lvl="1" indent="-457200">
              <a:lnSpc>
                <a:spcPct val="150000"/>
              </a:lnSpc>
            </a:pPr>
            <a:r>
              <a:rPr lang="en-US" dirty="0" smtClean="0"/>
              <a:t>Example: </a:t>
            </a:r>
            <a:r>
              <a:rPr lang="en-US" b="0" dirty="0" smtClean="0"/>
              <a:t> “</a:t>
            </a:r>
            <a:r>
              <a:rPr lang="en-US" b="0" dirty="0" smtClean="0">
                <a:solidFill>
                  <a:srgbClr val="00B050"/>
                </a:solidFill>
              </a:rPr>
              <a:t>Jack Logged in the application at 8:30 AM</a:t>
            </a:r>
            <a:r>
              <a:rPr lang="en-US" b="0" dirty="0" smtClean="0"/>
              <a:t>”</a:t>
            </a:r>
            <a:endParaRPr lang="en-US" dirty="0" smtClean="0"/>
          </a:p>
          <a:p>
            <a:pPr marL="693738" indent="-457200">
              <a:lnSpc>
                <a:spcPct val="150000"/>
              </a:lnSpc>
              <a:buAutoNum type="arabicPeriod"/>
            </a:pPr>
            <a:r>
              <a:rPr lang="en-US" b="0" dirty="0" smtClean="0"/>
              <a:t>Listener classes can be used to clean up session objects and free memory when user logs off.</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Events</a:t>
            </a:r>
            <a:endParaRPr lang="en-US" dirty="0"/>
          </a:p>
        </p:txBody>
      </p:sp>
      <p:graphicFrame>
        <p:nvGraphicFramePr>
          <p:cNvPr id="5" name="Content Placeholder 4"/>
          <p:cNvGraphicFramePr>
            <a:graphicFrameLocks noGrp="1"/>
          </p:cNvGraphicFramePr>
          <p:nvPr>
            <p:ph idx="1"/>
          </p:nvPr>
        </p:nvGraphicFramePr>
        <p:xfrm>
          <a:off x="381000" y="1752600"/>
          <a:ext cx="85344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a:p>
        </p:txBody>
      </p:sp>
      <p:sp>
        <p:nvSpPr>
          <p:cNvPr id="7" name="Rounded Rectangle 6"/>
          <p:cNvSpPr/>
          <p:nvPr/>
        </p:nvSpPr>
        <p:spPr>
          <a:xfrm>
            <a:off x="609600" y="4495800"/>
            <a:ext cx="2667000" cy="1447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0" dirty="0" smtClean="0">
                <a:latin typeface="Arial" pitchFamily="34" charset="0"/>
                <a:cs typeface="Arial" pitchFamily="34" charset="0"/>
              </a:rPr>
              <a:t>These are events triggered when there is a change in the </a:t>
            </a:r>
            <a:r>
              <a:rPr lang="en-US" b="0" dirty="0" err="1" smtClean="0">
                <a:latin typeface="Arial" pitchFamily="34" charset="0"/>
                <a:cs typeface="Arial" pitchFamily="34" charset="0"/>
              </a:rPr>
              <a:t>ServletContext</a:t>
            </a:r>
            <a:r>
              <a:rPr lang="en-US" b="0" dirty="0" smtClean="0">
                <a:latin typeface="Arial" pitchFamily="34" charset="0"/>
                <a:cs typeface="Arial" pitchFamily="34" charset="0"/>
              </a:rPr>
              <a:t> object.</a:t>
            </a:r>
            <a:endParaRPr lang="en-US" b="0" dirty="0">
              <a:latin typeface="Arial" pitchFamily="34" charset="0"/>
              <a:cs typeface="Arial" pitchFamily="34" charset="0"/>
            </a:endParaRPr>
          </a:p>
        </p:txBody>
      </p:sp>
      <p:sp>
        <p:nvSpPr>
          <p:cNvPr id="10" name="Rounded Rectangle 9"/>
          <p:cNvSpPr/>
          <p:nvPr/>
        </p:nvSpPr>
        <p:spPr>
          <a:xfrm>
            <a:off x="3505200" y="4495800"/>
            <a:ext cx="2667000" cy="1447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0" dirty="0" smtClean="0">
                <a:latin typeface="Arial" pitchFamily="34" charset="0"/>
                <a:cs typeface="Arial" pitchFamily="34" charset="0"/>
              </a:rPr>
              <a:t>These are events triggered when there is a change in the Session object.</a:t>
            </a:r>
            <a:endParaRPr lang="en-US" b="0" dirty="0">
              <a:latin typeface="Arial" pitchFamily="34" charset="0"/>
              <a:cs typeface="Arial" pitchFamily="34" charset="0"/>
            </a:endParaRPr>
          </a:p>
        </p:txBody>
      </p:sp>
      <p:sp>
        <p:nvSpPr>
          <p:cNvPr id="11" name="Rounded Rectangle 10"/>
          <p:cNvSpPr/>
          <p:nvPr/>
        </p:nvSpPr>
        <p:spPr>
          <a:xfrm>
            <a:off x="6324600" y="4419600"/>
            <a:ext cx="2667000" cy="1447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0" dirty="0" smtClean="0">
                <a:latin typeface="Arial" pitchFamily="34" charset="0"/>
                <a:cs typeface="Arial" pitchFamily="34" charset="0"/>
              </a:rPr>
              <a:t>These are events triggered when there is a change in the Request object.</a:t>
            </a:r>
            <a:endParaRPr lang="en-US"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are Events triggered?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a:p>
        </p:txBody>
      </p:sp>
      <p:sp>
        <p:nvSpPr>
          <p:cNvPr id="6" name="TextBox 5"/>
          <p:cNvSpPr txBox="1"/>
          <p:nvPr/>
        </p:nvSpPr>
        <p:spPr>
          <a:xfrm>
            <a:off x="304800" y="1712655"/>
            <a:ext cx="8610600" cy="255454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b="0" dirty="0" smtClean="0">
                <a:latin typeface="Arial" pitchFamily="34" charset="0"/>
                <a:cs typeface="Arial" pitchFamily="34" charset="0"/>
              </a:rPr>
              <a:t>The events are triggered under two circumstances,</a:t>
            </a:r>
          </a:p>
          <a:p>
            <a:endParaRPr lang="en-US" sz="2000" b="0" dirty="0" smtClean="0">
              <a:latin typeface="Arial" pitchFamily="34" charset="0"/>
              <a:cs typeface="Arial" pitchFamily="34" charset="0"/>
            </a:endParaRPr>
          </a:p>
          <a:p>
            <a:pPr marL="2570163" indent="-2506663">
              <a:spcBef>
                <a:spcPts val="1200"/>
              </a:spcBef>
            </a:pPr>
            <a:r>
              <a:rPr lang="en-US" sz="2000" b="0" dirty="0" smtClean="0">
                <a:latin typeface="Arial" pitchFamily="34" charset="0"/>
                <a:cs typeface="Arial" pitchFamily="34" charset="0"/>
              </a:rPr>
              <a:t>1 . </a:t>
            </a:r>
            <a:r>
              <a:rPr lang="en-US" sz="2000" dirty="0" smtClean="0">
                <a:latin typeface="Arial" pitchFamily="34" charset="0"/>
                <a:cs typeface="Arial" pitchFamily="34" charset="0"/>
              </a:rPr>
              <a:t>Lifecycle changes </a:t>
            </a:r>
            <a:r>
              <a:rPr lang="en-US" sz="2000" b="0" dirty="0" smtClean="0">
                <a:latin typeface="Arial" pitchFamily="34" charset="0"/>
                <a:cs typeface="Arial" pitchFamily="34" charset="0"/>
              </a:rPr>
              <a:t> - If there is a lifecycle change on the object. Say session created </a:t>
            </a:r>
            <a:r>
              <a:rPr lang="en-US" sz="2000" dirty="0" smtClean="0">
                <a:latin typeface="Arial" pitchFamily="34" charset="0"/>
                <a:cs typeface="Arial" pitchFamily="34" charset="0"/>
              </a:rPr>
              <a:t>(or) </a:t>
            </a:r>
            <a:r>
              <a:rPr lang="en-US" sz="2000" b="0" dirty="0" smtClean="0">
                <a:latin typeface="Arial" pitchFamily="34" charset="0"/>
                <a:cs typeface="Arial" pitchFamily="34" charset="0"/>
              </a:rPr>
              <a:t>initialized </a:t>
            </a:r>
            <a:r>
              <a:rPr lang="en-US" sz="2000" dirty="0" smtClean="0">
                <a:latin typeface="Arial" pitchFamily="34" charset="0"/>
                <a:cs typeface="Arial" pitchFamily="34" charset="0"/>
              </a:rPr>
              <a:t>(or)</a:t>
            </a:r>
            <a:r>
              <a:rPr lang="en-US" sz="2000" b="0" dirty="0" smtClean="0">
                <a:latin typeface="Arial" pitchFamily="34" charset="0"/>
                <a:cs typeface="Arial" pitchFamily="34" charset="0"/>
              </a:rPr>
              <a:t> destroyed.</a:t>
            </a:r>
          </a:p>
          <a:p>
            <a:pPr marL="2570163" indent="-2506663">
              <a:spcBef>
                <a:spcPts val="1200"/>
              </a:spcBef>
            </a:pPr>
            <a:r>
              <a:rPr lang="en-US" sz="2000" b="0" dirty="0" smtClean="0">
                <a:latin typeface="Arial" pitchFamily="34" charset="0"/>
                <a:cs typeface="Arial" pitchFamily="34" charset="0"/>
              </a:rPr>
              <a:t>2. </a:t>
            </a:r>
            <a:r>
              <a:rPr lang="en-US" sz="2000" dirty="0" smtClean="0">
                <a:latin typeface="Arial" pitchFamily="34" charset="0"/>
                <a:cs typeface="Arial" pitchFamily="34" charset="0"/>
              </a:rPr>
              <a:t>Attribute changes</a:t>
            </a:r>
            <a:r>
              <a:rPr lang="en-US" sz="2000" b="0" dirty="0" smtClean="0">
                <a:latin typeface="Arial" pitchFamily="34" charset="0"/>
                <a:cs typeface="Arial" pitchFamily="34" charset="0"/>
              </a:rPr>
              <a:t>  - Any  attribute stored/changed in the session. Say a attribute “</a:t>
            </a:r>
            <a:r>
              <a:rPr lang="en-US" sz="2000" b="0" dirty="0" smtClean="0">
                <a:solidFill>
                  <a:srgbClr val="002060"/>
                </a:solidFill>
                <a:latin typeface="Arial" pitchFamily="34" charset="0"/>
                <a:cs typeface="Arial" pitchFamily="34" charset="0"/>
              </a:rPr>
              <a:t>message</a:t>
            </a:r>
            <a:r>
              <a:rPr lang="en-US" sz="2000" b="0" dirty="0" smtClean="0">
                <a:latin typeface="Arial" pitchFamily="34" charset="0"/>
                <a:cs typeface="Arial" pitchFamily="34" charset="0"/>
              </a:rPr>
              <a:t>” is stored in the session.</a:t>
            </a:r>
          </a:p>
          <a:p>
            <a:endParaRPr lang="en-US" sz="2000" b="0" dirty="0">
              <a:latin typeface="Arial" pitchFamily="34" charset="0"/>
              <a:cs typeface="Arial" pitchFamily="34" charset="0"/>
            </a:endParaRPr>
          </a:p>
        </p:txBody>
      </p:sp>
      <p:sp>
        <p:nvSpPr>
          <p:cNvPr id="11" name="TextBox 10"/>
          <p:cNvSpPr txBox="1"/>
          <p:nvPr/>
        </p:nvSpPr>
        <p:spPr>
          <a:xfrm>
            <a:off x="152400" y="4572000"/>
            <a:ext cx="89154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latin typeface="Arial" pitchFamily="34" charset="0"/>
                <a:cs typeface="Arial" pitchFamily="34" charset="0"/>
              </a:rPr>
              <a:t>Who triggers the events?</a:t>
            </a:r>
          </a:p>
          <a:p>
            <a:endParaRPr lang="en-US" dirty="0" smtClean="0">
              <a:latin typeface="Arial" pitchFamily="34" charset="0"/>
              <a:cs typeface="Arial" pitchFamily="34" charset="0"/>
            </a:endParaRPr>
          </a:p>
          <a:p>
            <a:r>
              <a:rPr lang="en-US" b="0" dirty="0" smtClean="0">
                <a:latin typeface="Arial" pitchFamily="34" charset="0"/>
                <a:cs typeface="Arial" pitchFamily="34" charset="0"/>
              </a:rPr>
              <a:t>Whenever one of the changes mentioned above happens the events are triggered by the </a:t>
            </a:r>
            <a:r>
              <a:rPr lang="en-US" i="1" dirty="0" smtClean="0">
                <a:latin typeface="Arial" pitchFamily="34" charset="0"/>
                <a:cs typeface="Arial" pitchFamily="34" charset="0"/>
              </a:rPr>
              <a:t>web </a:t>
            </a:r>
            <a:r>
              <a:rPr lang="en-US" i="1" dirty="0" smtClean="0">
                <a:latin typeface="Arial" pitchFamily="34" charset="0"/>
                <a:cs typeface="Arial" pitchFamily="34" charset="0"/>
              </a:rPr>
              <a:t>container </a:t>
            </a:r>
            <a:r>
              <a:rPr lang="en-US" b="0" dirty="0" smtClean="0">
                <a:latin typeface="Arial" pitchFamily="34" charset="0"/>
                <a:cs typeface="Arial" pitchFamily="34" charset="0"/>
              </a:rPr>
              <a:t> </a:t>
            </a:r>
            <a:r>
              <a:rPr lang="en-US" b="0" dirty="0" smtClean="0">
                <a:latin typeface="Arial" pitchFamily="34" charset="0"/>
                <a:cs typeface="Arial" pitchFamily="34" charset="0"/>
              </a:rPr>
              <a:t>which can be captured by listeners to perform a logic.</a:t>
            </a:r>
            <a:endParaRPr lang="en-US"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p:cNvGrpSpPr/>
          <p:nvPr/>
        </p:nvGrpSpPr>
        <p:grpSpPr>
          <a:xfrm>
            <a:off x="-76200" y="1600200"/>
            <a:ext cx="9067800" cy="3429000"/>
            <a:chOff x="-76200" y="1600200"/>
            <a:chExt cx="9067800" cy="3429000"/>
          </a:xfrm>
        </p:grpSpPr>
        <p:sp>
          <p:nvSpPr>
            <p:cNvPr id="13" name="Rectangle 12"/>
            <p:cNvSpPr/>
            <p:nvPr/>
          </p:nvSpPr>
          <p:spPr>
            <a:xfrm>
              <a:off x="4060370" y="1600200"/>
              <a:ext cx="4931230" cy="3429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600" dirty="0" smtClean="0">
                  <a:latin typeface="Arial" pitchFamily="34" charset="0"/>
                  <a:cs typeface="Arial" pitchFamily="34" charset="0"/>
                </a:rPr>
                <a:t>Web container</a:t>
              </a:r>
              <a:endParaRPr lang="en-US" sz="1600" dirty="0">
                <a:latin typeface="Arial" pitchFamily="34" charset="0"/>
                <a:cs typeface="Arial" pitchFamily="34" charset="0"/>
              </a:endParaRPr>
            </a:p>
          </p:txBody>
        </p:sp>
        <p:sp>
          <p:nvSpPr>
            <p:cNvPr id="14" name="Rounded Rectangle 13"/>
            <p:cNvSpPr/>
            <p:nvPr/>
          </p:nvSpPr>
          <p:spPr>
            <a:xfrm>
              <a:off x="4330264" y="2409498"/>
              <a:ext cx="1373642"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Login</a:t>
              </a:r>
              <a:endParaRPr lang="en-US" sz="1400" dirty="0">
                <a:latin typeface="Arial" pitchFamily="34" charset="0"/>
                <a:cs typeface="Arial" pitchFamily="34" charset="0"/>
              </a:endParaRPr>
            </a:p>
          </p:txBody>
        </p:sp>
        <p:grpSp>
          <p:nvGrpSpPr>
            <p:cNvPr id="3" name="Group 67"/>
            <p:cNvGrpSpPr/>
            <p:nvPr/>
          </p:nvGrpSpPr>
          <p:grpSpPr>
            <a:xfrm>
              <a:off x="-76200" y="2614612"/>
              <a:ext cx="685800" cy="1119188"/>
              <a:chOff x="228600" y="2081212"/>
              <a:chExt cx="762000" cy="1195388"/>
            </a:xfrm>
          </p:grpSpPr>
          <p:pic>
            <p:nvPicPr>
              <p:cNvPr id="39" name="Picture 38" descr="imagesCAOS6OGU.jpg"/>
              <p:cNvPicPr>
                <a:picLocks noChangeAspect="1"/>
              </p:cNvPicPr>
              <p:nvPr/>
            </p:nvPicPr>
            <p:blipFill>
              <a:blip r:embed="rId2" cstate="print"/>
              <a:stretch>
                <a:fillRect/>
              </a:stretch>
            </p:blipFill>
            <p:spPr>
              <a:xfrm>
                <a:off x="381000" y="2081212"/>
                <a:ext cx="516460" cy="890588"/>
              </a:xfrm>
              <a:prstGeom prst="rect">
                <a:avLst/>
              </a:prstGeom>
            </p:spPr>
          </p:pic>
          <p:sp>
            <p:nvSpPr>
              <p:cNvPr id="65" name="TextBox 64"/>
              <p:cNvSpPr txBox="1"/>
              <p:nvPr/>
            </p:nvSpPr>
            <p:spPr>
              <a:xfrm>
                <a:off x="228600" y="2968823"/>
                <a:ext cx="762000" cy="307777"/>
              </a:xfrm>
              <a:prstGeom prst="rect">
                <a:avLst/>
              </a:prstGeom>
              <a:noFill/>
            </p:spPr>
            <p:txBody>
              <a:bodyPr wrap="square" rtlCol="0">
                <a:spAutoFit/>
              </a:bodyPr>
              <a:lstStyle/>
              <a:p>
                <a:pPr algn="ctr"/>
                <a:r>
                  <a:rPr lang="en-US" sz="1400" dirty="0" smtClean="0"/>
                  <a:t>Tim</a:t>
                </a:r>
                <a:endParaRPr lang="en-US" sz="1400" dirty="0"/>
              </a:p>
            </p:txBody>
          </p:sp>
        </p:grpSp>
        <p:grpSp>
          <p:nvGrpSpPr>
            <p:cNvPr id="45" name="Group 56"/>
            <p:cNvGrpSpPr/>
            <p:nvPr/>
          </p:nvGrpSpPr>
          <p:grpSpPr>
            <a:xfrm>
              <a:off x="685800" y="2133599"/>
              <a:ext cx="685800" cy="685800"/>
              <a:chOff x="389077" y="3200400"/>
              <a:chExt cx="1156694" cy="1526977"/>
            </a:xfrm>
          </p:grpSpPr>
          <p:pic>
            <p:nvPicPr>
              <p:cNvPr id="47" name="Picture 2"/>
              <p:cNvPicPr>
                <a:picLocks noChangeAspect="1" noChangeArrowheads="1"/>
              </p:cNvPicPr>
              <p:nvPr/>
            </p:nvPicPr>
            <p:blipFill>
              <a:blip r:embed="rId3" cstate="print"/>
              <a:srcRect/>
              <a:stretch>
                <a:fillRect/>
              </a:stretch>
            </p:blipFill>
            <p:spPr bwMode="auto">
              <a:xfrm>
                <a:off x="457200" y="3200400"/>
                <a:ext cx="1088571" cy="1143000"/>
              </a:xfrm>
              <a:prstGeom prst="rect">
                <a:avLst/>
              </a:prstGeom>
              <a:noFill/>
              <a:ln w="9525">
                <a:noFill/>
                <a:miter lim="800000"/>
                <a:headEnd/>
                <a:tailEnd/>
              </a:ln>
              <a:effectLst/>
            </p:spPr>
          </p:pic>
          <p:sp>
            <p:nvSpPr>
              <p:cNvPr id="49" name="TextBox 48"/>
              <p:cNvSpPr txBox="1"/>
              <p:nvPr/>
            </p:nvSpPr>
            <p:spPr>
              <a:xfrm>
                <a:off x="389077" y="4419600"/>
                <a:ext cx="1039067" cy="307777"/>
              </a:xfrm>
              <a:prstGeom prst="rect">
                <a:avLst/>
              </a:prstGeom>
              <a:noFill/>
            </p:spPr>
            <p:txBody>
              <a:bodyPr wrap="none" rtlCol="0">
                <a:spAutoFit/>
              </a:bodyPr>
              <a:lstStyle/>
              <a:p>
                <a:pPr algn="ctr"/>
                <a:r>
                  <a:rPr lang="en-US" sz="1400" dirty="0" smtClean="0"/>
                  <a:t>Desktop 1</a:t>
                </a:r>
                <a:endParaRPr lang="en-US" sz="1400" dirty="0"/>
              </a:p>
            </p:txBody>
          </p:sp>
        </p:grpSp>
        <p:grpSp>
          <p:nvGrpSpPr>
            <p:cNvPr id="53" name="Group 56"/>
            <p:cNvGrpSpPr/>
            <p:nvPr/>
          </p:nvGrpSpPr>
          <p:grpSpPr>
            <a:xfrm>
              <a:off x="550496" y="3657600"/>
              <a:ext cx="1039067" cy="855347"/>
              <a:chOff x="32347" y="3200400"/>
              <a:chExt cx="1752526" cy="1904484"/>
            </a:xfrm>
          </p:grpSpPr>
          <p:pic>
            <p:nvPicPr>
              <p:cNvPr id="55" name="Picture 2"/>
              <p:cNvPicPr>
                <a:picLocks noChangeAspect="1" noChangeArrowheads="1"/>
              </p:cNvPicPr>
              <p:nvPr/>
            </p:nvPicPr>
            <p:blipFill>
              <a:blip r:embed="rId3" cstate="print"/>
              <a:srcRect/>
              <a:stretch>
                <a:fillRect/>
              </a:stretch>
            </p:blipFill>
            <p:spPr bwMode="auto">
              <a:xfrm>
                <a:off x="457200" y="3200400"/>
                <a:ext cx="1088571" cy="1143000"/>
              </a:xfrm>
              <a:prstGeom prst="rect">
                <a:avLst/>
              </a:prstGeom>
              <a:noFill/>
              <a:ln w="9525">
                <a:noFill/>
                <a:miter lim="800000"/>
                <a:headEnd/>
                <a:tailEnd/>
              </a:ln>
              <a:effectLst/>
            </p:spPr>
          </p:pic>
          <p:sp>
            <p:nvSpPr>
              <p:cNvPr id="56" name="TextBox 55"/>
              <p:cNvSpPr txBox="1"/>
              <p:nvPr/>
            </p:nvSpPr>
            <p:spPr>
              <a:xfrm>
                <a:off x="32347" y="4419599"/>
                <a:ext cx="1752526" cy="685285"/>
              </a:xfrm>
              <a:prstGeom prst="rect">
                <a:avLst/>
              </a:prstGeom>
              <a:noFill/>
            </p:spPr>
            <p:txBody>
              <a:bodyPr wrap="none" rtlCol="0">
                <a:spAutoFit/>
              </a:bodyPr>
              <a:lstStyle/>
              <a:p>
                <a:pPr algn="ctr"/>
                <a:r>
                  <a:rPr lang="en-US" sz="1400" dirty="0" smtClean="0"/>
                  <a:t>Desktop 2</a:t>
                </a:r>
                <a:endParaRPr lang="en-US" sz="1400" dirty="0"/>
              </a:p>
            </p:txBody>
          </p:sp>
        </p:grpSp>
      </p:grpSp>
      <p:sp>
        <p:nvSpPr>
          <p:cNvPr id="2" name="Title 1"/>
          <p:cNvSpPr>
            <a:spLocks noGrp="1"/>
          </p:cNvSpPr>
          <p:nvPr>
            <p:ph type="title"/>
          </p:nvPr>
        </p:nvSpPr>
        <p:spPr>
          <a:noFill/>
          <a:ln>
            <a:noFill/>
          </a:ln>
        </p:spPr>
        <p:txBody>
          <a:bodyPr anchor="ctr"/>
          <a:lstStyle/>
          <a:p>
            <a:r>
              <a:rPr lang="en-US" sz="3200" dirty="0" smtClean="0"/>
              <a:t>Tim’s Problem Solved</a:t>
            </a:r>
            <a:endParaRPr lang="en-US" sz="3200" dirty="0"/>
          </a:p>
        </p:txBody>
      </p:sp>
      <p:sp>
        <p:nvSpPr>
          <p:cNvPr id="4" name="Slide Number Placeholder 3"/>
          <p:cNvSpPr>
            <a:spLocks noGrp="1"/>
          </p:cNvSpPr>
          <p:nvPr>
            <p:ph type="sldNum" sz="quarter" idx="10"/>
          </p:nvPr>
        </p:nvSpPr>
        <p:spPr>
          <a:xfrm>
            <a:off x="8534400" y="6248400"/>
            <a:ext cx="444500" cy="320675"/>
          </a:xfrm>
        </p:spPr>
        <p:txBody>
          <a:bodyPr/>
          <a:lstStyle/>
          <a:p>
            <a:pPr>
              <a:defRPr/>
            </a:pPr>
            <a:fld id="{50EC62AF-8A58-47DB-8277-FFD1CE2A98DE}" type="slidenum">
              <a:rPr lang="en-US" smtClean="0"/>
              <a:pPr>
                <a:defRPr/>
              </a:pPr>
              <a:t>9</a:t>
            </a:fld>
            <a:endParaRPr lang="en-US"/>
          </a:p>
        </p:txBody>
      </p:sp>
      <p:sp>
        <p:nvSpPr>
          <p:cNvPr id="46" name="TextBox 45"/>
          <p:cNvSpPr txBox="1"/>
          <p:nvPr/>
        </p:nvSpPr>
        <p:spPr>
          <a:xfrm>
            <a:off x="228600" y="5257800"/>
            <a:ext cx="8763000" cy="9906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oAutofit/>
          </a:bodyPr>
          <a:lstStyle/>
          <a:p>
            <a:r>
              <a:rPr lang="en-US" b="0" dirty="0" smtClean="0">
                <a:solidFill>
                  <a:srgbClr val="C00000"/>
                </a:solidFill>
                <a:latin typeface="Arial" pitchFamily="34" charset="0"/>
                <a:cs typeface="Arial" pitchFamily="34" charset="0"/>
              </a:rPr>
              <a:t>When Step 6 is executed the Login Listener can receive the event and perform a check whether Tim has already logged in if so it can display the message “</a:t>
            </a:r>
            <a:r>
              <a:rPr lang="en-US" dirty="0" smtClean="0">
                <a:solidFill>
                  <a:srgbClr val="002060"/>
                </a:solidFill>
                <a:latin typeface="Arial" pitchFamily="34" charset="0"/>
                <a:cs typeface="Arial" pitchFamily="34" charset="0"/>
              </a:rPr>
              <a:t>Cannot log in multiple desktops.</a:t>
            </a:r>
            <a:r>
              <a:rPr lang="en-US" b="0" dirty="0" smtClean="0">
                <a:solidFill>
                  <a:srgbClr val="C00000"/>
                </a:solidFill>
                <a:latin typeface="Arial" pitchFamily="34" charset="0"/>
                <a:cs typeface="Arial" pitchFamily="34" charset="0"/>
              </a:rPr>
              <a:t>”</a:t>
            </a:r>
            <a:endParaRPr lang="en-US" b="0" dirty="0">
              <a:solidFill>
                <a:srgbClr val="C00000"/>
              </a:solidFill>
              <a:latin typeface="Arial" pitchFamily="34" charset="0"/>
              <a:cs typeface="Arial" pitchFamily="34" charset="0"/>
            </a:endParaRPr>
          </a:p>
        </p:txBody>
      </p:sp>
      <p:sp>
        <p:nvSpPr>
          <p:cNvPr id="23" name="Rectangle 22"/>
          <p:cNvSpPr/>
          <p:nvPr/>
        </p:nvSpPr>
        <p:spPr>
          <a:xfrm>
            <a:off x="6934200" y="2286000"/>
            <a:ext cx="1828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rgbClr val="002060"/>
                </a:solidFill>
                <a:latin typeface="Arial" pitchFamily="34" charset="0"/>
                <a:cs typeface="Arial" pitchFamily="34" charset="0"/>
              </a:rPr>
              <a:t>3. Web container triggers an session created event.</a:t>
            </a:r>
            <a:endParaRPr lang="en-US" sz="1400" dirty="0">
              <a:solidFill>
                <a:srgbClr val="002060"/>
              </a:solidFill>
              <a:latin typeface="Arial" pitchFamily="34" charset="0"/>
              <a:cs typeface="Arial" pitchFamily="34" charset="0"/>
            </a:endParaRPr>
          </a:p>
        </p:txBody>
      </p:sp>
      <p:sp>
        <p:nvSpPr>
          <p:cNvPr id="28" name="TextBox 27"/>
          <p:cNvSpPr txBox="1"/>
          <p:nvPr/>
        </p:nvSpPr>
        <p:spPr>
          <a:xfrm>
            <a:off x="1371600" y="1905000"/>
            <a:ext cx="2743200" cy="523220"/>
          </a:xfrm>
          <a:prstGeom prst="rect">
            <a:avLst/>
          </a:prstGeom>
          <a:noFill/>
        </p:spPr>
        <p:txBody>
          <a:bodyPr wrap="square" rtlCol="0">
            <a:spAutoFit/>
          </a:bodyPr>
          <a:lstStyle/>
          <a:p>
            <a:r>
              <a:rPr lang="en-US" sz="1400" dirty="0" smtClean="0"/>
              <a:t>1. Tim Logs in the application from desktop 1</a:t>
            </a:r>
            <a:endParaRPr lang="en-US" sz="1400" dirty="0"/>
          </a:p>
        </p:txBody>
      </p:sp>
      <p:sp>
        <p:nvSpPr>
          <p:cNvPr id="37" name="TextBox 36"/>
          <p:cNvSpPr txBox="1"/>
          <p:nvPr/>
        </p:nvSpPr>
        <p:spPr>
          <a:xfrm>
            <a:off x="4876800" y="1905000"/>
            <a:ext cx="2895600" cy="461665"/>
          </a:xfrm>
          <a:prstGeom prst="rect">
            <a:avLst/>
          </a:prstGeom>
          <a:noFill/>
        </p:spPr>
        <p:txBody>
          <a:bodyPr wrap="square" rtlCol="0">
            <a:spAutoFit/>
          </a:bodyPr>
          <a:lstStyle/>
          <a:p>
            <a:r>
              <a:rPr lang="en-US" sz="1200" dirty="0" smtClean="0"/>
              <a:t>2. Login servlet creates </a:t>
            </a:r>
          </a:p>
          <a:p>
            <a:r>
              <a:rPr lang="en-US" sz="1200" dirty="0" smtClean="0"/>
              <a:t>Session for Tim</a:t>
            </a:r>
            <a:endParaRPr lang="en-US" sz="1200" dirty="0"/>
          </a:p>
        </p:txBody>
      </p:sp>
      <p:sp>
        <p:nvSpPr>
          <p:cNvPr id="29" name="TextBox 28"/>
          <p:cNvSpPr txBox="1"/>
          <p:nvPr/>
        </p:nvSpPr>
        <p:spPr>
          <a:xfrm>
            <a:off x="304800" y="742890"/>
            <a:ext cx="8839200"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000" b="0" dirty="0" smtClean="0">
                <a:solidFill>
                  <a:srgbClr val="C00000"/>
                </a:solidFill>
                <a:latin typeface="Arial" pitchFamily="34" charset="0"/>
                <a:cs typeface="Arial" pitchFamily="34" charset="0"/>
              </a:rPr>
              <a:t>Lets check how Tim solved the problem using the event listener.</a:t>
            </a:r>
          </a:p>
        </p:txBody>
      </p:sp>
      <p:cxnSp>
        <p:nvCxnSpPr>
          <p:cNvPr id="42" name="Straight Arrow Connector 41"/>
          <p:cNvCxnSpPr/>
          <p:nvPr/>
        </p:nvCxnSpPr>
        <p:spPr>
          <a:xfrm>
            <a:off x="1447800" y="2438400"/>
            <a:ext cx="2743200" cy="0"/>
          </a:xfrm>
          <a:prstGeom prst="straightConnector1">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1371600" y="2622858"/>
            <a:ext cx="2806264" cy="1415742"/>
          </a:xfrm>
          <a:prstGeom prst="bentConnector3">
            <a:avLst>
              <a:gd name="adj1" fmla="val 50000"/>
            </a:avLst>
          </a:prstGeom>
          <a:ln w="38100">
            <a:solidFill>
              <a:srgbClr val="EA3800"/>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905298" y="3657600"/>
            <a:ext cx="1828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rgbClr val="002060"/>
                </a:solidFill>
                <a:latin typeface="Arial" pitchFamily="34" charset="0"/>
                <a:cs typeface="Arial" pitchFamily="34" charset="0"/>
              </a:rPr>
              <a:t>6. Web container creates another session created event.</a:t>
            </a:r>
            <a:endParaRPr lang="en-US" sz="1400" dirty="0">
              <a:solidFill>
                <a:srgbClr val="002060"/>
              </a:solidFill>
              <a:latin typeface="Arial" pitchFamily="34" charset="0"/>
              <a:cs typeface="Arial" pitchFamily="34" charset="0"/>
            </a:endParaRPr>
          </a:p>
        </p:txBody>
      </p:sp>
      <p:sp>
        <p:nvSpPr>
          <p:cNvPr id="60" name="TextBox 59"/>
          <p:cNvSpPr txBox="1"/>
          <p:nvPr/>
        </p:nvSpPr>
        <p:spPr>
          <a:xfrm>
            <a:off x="1295400" y="3210580"/>
            <a:ext cx="1676400" cy="523220"/>
          </a:xfrm>
          <a:prstGeom prst="rect">
            <a:avLst/>
          </a:prstGeom>
          <a:noFill/>
        </p:spPr>
        <p:txBody>
          <a:bodyPr wrap="square" rtlCol="0">
            <a:spAutoFit/>
          </a:bodyPr>
          <a:lstStyle/>
          <a:p>
            <a:r>
              <a:rPr lang="en-US" sz="1400" dirty="0" smtClean="0"/>
              <a:t>5. Tim Logs in from desktop 2</a:t>
            </a:r>
            <a:endParaRPr lang="en-US" sz="1400" dirty="0"/>
          </a:p>
        </p:txBody>
      </p:sp>
      <p:sp>
        <p:nvSpPr>
          <p:cNvPr id="61" name="Rounded Rectangle 60"/>
          <p:cNvSpPr/>
          <p:nvPr/>
        </p:nvSpPr>
        <p:spPr>
          <a:xfrm>
            <a:off x="4495800" y="3124200"/>
            <a:ext cx="1600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Login Listener</a:t>
            </a:r>
            <a:endParaRPr lang="en-US" sz="1400" dirty="0">
              <a:latin typeface="Arial" pitchFamily="34" charset="0"/>
              <a:cs typeface="Arial" pitchFamily="34" charset="0"/>
            </a:endParaRPr>
          </a:p>
        </p:txBody>
      </p:sp>
      <p:cxnSp>
        <p:nvCxnSpPr>
          <p:cNvPr id="67" name="Elbow Connector 66"/>
          <p:cNvCxnSpPr>
            <a:stCxn id="23" idx="1"/>
            <a:endCxn id="61" idx="3"/>
          </p:cNvCxnSpPr>
          <p:nvPr/>
        </p:nvCxnSpPr>
        <p:spPr>
          <a:xfrm rot="10800000" flipV="1">
            <a:off x="6096000" y="2628900"/>
            <a:ext cx="838200" cy="647700"/>
          </a:xfrm>
          <a:prstGeom prst="bent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58" idx="1"/>
            <a:endCxn id="61" idx="3"/>
          </p:cNvCxnSpPr>
          <p:nvPr/>
        </p:nvCxnSpPr>
        <p:spPr>
          <a:xfrm rot="10800000">
            <a:off x="6096000" y="3276600"/>
            <a:ext cx="809298" cy="723900"/>
          </a:xfrm>
          <a:prstGeom prst="bent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267200" y="3505200"/>
            <a:ext cx="2133600" cy="461665"/>
          </a:xfrm>
          <a:prstGeom prst="rect">
            <a:avLst/>
          </a:prstGeom>
          <a:noFill/>
        </p:spPr>
        <p:txBody>
          <a:bodyPr wrap="square" rtlCol="0">
            <a:spAutoFit/>
          </a:bodyPr>
          <a:lstStyle/>
          <a:p>
            <a:r>
              <a:rPr lang="en-US" sz="1200" dirty="0" smtClean="0"/>
              <a:t>4. Login Listener receives </a:t>
            </a:r>
          </a:p>
          <a:p>
            <a:r>
              <a:rPr lang="en-US" sz="1200" dirty="0" smtClean="0"/>
              <a:t>the event and process it.</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33333  E" pathEditMode="relative" ptsTypes="">
                                      <p:cBhvr>
                                        <p:cTn id="6" dur="1000" fill="hold"/>
                                        <p:tgtEl>
                                          <p:spTgt spid="29"/>
                                        </p:tgtEl>
                                        <p:attrNameLst>
                                          <p:attrName>ppt_x</p:attrName>
                                          <p:attrName>ppt_y</p:attrName>
                                        </p:attrNameLst>
                                      </p:cBhvr>
                                    </p:animMotion>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box(in)">
                                      <p:cBhvr>
                                        <p:cTn id="11" dur="500"/>
                                        <p:tgtEl>
                                          <p:spTgt spid="81"/>
                                        </p:tgtEl>
                                      </p:cBhvr>
                                    </p:animEffect>
                                  </p:childTnLst>
                                </p:cTn>
                              </p:par>
                              <p:par>
                                <p:cTn id="12" presetID="4" presetClass="entr" presetSubtype="16" fill="hold"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box(in)">
                                      <p:cBhvr>
                                        <p:cTn id="14" dur="500"/>
                                        <p:tgtEl>
                                          <p:spTgt spid="42"/>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in)">
                                      <p:cBhvr>
                                        <p:cTn id="17" dur="500"/>
                                        <p:tgtEl>
                                          <p:spTgt spid="28"/>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box(in)">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ox(in)">
                                      <p:cBhvr>
                                        <p:cTn id="25" dur="500"/>
                                        <p:tgtEl>
                                          <p:spTgt spid="23"/>
                                        </p:tgtEl>
                                      </p:cBhvr>
                                    </p:animEffect>
                                  </p:childTnLst>
                                </p:cTn>
                              </p:par>
                              <p:par>
                                <p:cTn id="26" presetID="4" presetClass="entr" presetSubtype="16"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box(in)">
                                      <p:cBhvr>
                                        <p:cTn id="28" dur="500"/>
                                        <p:tgtEl>
                                          <p:spTgt spid="6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box(in)">
                                      <p:cBhvr>
                                        <p:cTn id="31" dur="500"/>
                                        <p:tgtEl>
                                          <p:spTgt spid="61"/>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checkerboard(across)">
                                      <p:cBhvr>
                                        <p:cTn id="34" dur="500"/>
                                        <p:tgtEl>
                                          <p:spTgt spid="79"/>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ox(in)">
                                      <p:cBhvr>
                                        <p:cTn id="39" dur="500"/>
                                        <p:tgtEl>
                                          <p:spTgt spid="40"/>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box(in)">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box(in)">
                                      <p:cBhvr>
                                        <p:cTn id="47" dur="500"/>
                                        <p:tgtEl>
                                          <p:spTgt spid="69"/>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box(in)">
                                      <p:cBhvr>
                                        <p:cTn id="50" dur="5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box(in)">
                                      <p:cBhvr>
                                        <p:cTn id="5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3" grpId="0" animBg="1"/>
      <p:bldP spid="28" grpId="0"/>
      <p:bldP spid="37" grpId="0"/>
      <p:bldP spid="29" grpId="0" animBg="1"/>
      <p:bldP spid="58" grpId="0" animBg="1"/>
      <p:bldP spid="60" grpId="0"/>
      <p:bldP spid="61" grpId="0" animBg="1"/>
      <p:bldP spid="79" grpId="0"/>
    </p:bldLst>
  </p:timing>
</p:sld>
</file>

<file path=ppt/theme/theme1.xml><?xml version="1.0" encoding="utf-8"?>
<a:theme xmlns:a="http://schemas.openxmlformats.org/drawingml/2006/main" name="CATP_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1B6D4D3094E747B8B545B5FF6CDFA5" ma:contentTypeVersion="0" ma:contentTypeDescription="Create a new document." ma:contentTypeScope="" ma:versionID="fd8225ad450e0e719d9276b01a56706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56EE3E9-2559-4481-AAFD-8913C76AE22B}"/>
</file>

<file path=customXml/itemProps2.xml><?xml version="1.0" encoding="utf-8"?>
<ds:datastoreItem xmlns:ds="http://schemas.openxmlformats.org/officeDocument/2006/customXml" ds:itemID="{6D2042C2-A9C3-41C8-A778-0CB8ECA6EC09}"/>
</file>

<file path=customXml/itemProps3.xml><?xml version="1.0" encoding="utf-8"?>
<ds:datastoreItem xmlns:ds="http://schemas.openxmlformats.org/officeDocument/2006/customXml" ds:itemID="{D6CE3420-51B5-45D0-AA94-470C87CA3DB9}"/>
</file>

<file path=docProps/app.xml><?xml version="1.0" encoding="utf-8"?>
<Properties xmlns="http://schemas.openxmlformats.org/officeDocument/2006/extended-properties" xmlns:vt="http://schemas.openxmlformats.org/officeDocument/2006/docPropsVTypes">
  <Template>CATP_2.1</Template>
  <TotalTime>42866</TotalTime>
  <Words>2145</Words>
  <Application>Microsoft Office PowerPoint</Application>
  <PresentationFormat>On-screen Show (4:3)</PresentationFormat>
  <Paragraphs>341</Paragraphs>
  <Slides>41</Slides>
  <Notes>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CATP_2.1</vt:lpstr>
      <vt:lpstr>PowerPoint Presentation</vt:lpstr>
      <vt:lpstr>About the Author</vt:lpstr>
      <vt:lpstr>PowerPoint Presentation</vt:lpstr>
      <vt:lpstr>Objectives</vt:lpstr>
      <vt:lpstr>A Problem statement</vt:lpstr>
      <vt:lpstr>What is an Event Listener ?</vt:lpstr>
      <vt:lpstr>Classification of Events</vt:lpstr>
      <vt:lpstr>When are Events triggered?</vt:lpstr>
      <vt:lpstr>Tim’s Problem Solved</vt:lpstr>
      <vt:lpstr>Servlet Context Events </vt:lpstr>
      <vt:lpstr>ServletContextEvent Classes</vt:lpstr>
      <vt:lpstr>ServletContextEvent Example</vt:lpstr>
      <vt:lpstr>ServletContextAttributeEvent Class </vt:lpstr>
      <vt:lpstr>ServletContextAttributeEvent Example</vt:lpstr>
      <vt:lpstr>HTTP Session Events</vt:lpstr>
      <vt:lpstr>HttpSessionEvent Class </vt:lpstr>
      <vt:lpstr>HttpSessionEvent Example</vt:lpstr>
      <vt:lpstr>HttpSessionBindingEvent Class </vt:lpstr>
      <vt:lpstr>HttpSessionBindingEvent Example</vt:lpstr>
      <vt:lpstr>Servlet Request Events  </vt:lpstr>
      <vt:lpstr>ServletRequestEvent Class</vt:lpstr>
      <vt:lpstr>ServletRequestEvent Class Example</vt:lpstr>
      <vt:lpstr>ServletRequestAttributeEvent Class</vt:lpstr>
      <vt:lpstr>ServletRequestAttributeEvent Example</vt:lpstr>
      <vt:lpstr>Additions in Servlet 2.5</vt:lpstr>
      <vt:lpstr>Developing a Servlet Listener</vt:lpstr>
      <vt:lpstr>Lend a Hand – Session Attribute Listener</vt:lpstr>
      <vt:lpstr>Lend a Hand – Login Html</vt:lpstr>
      <vt:lpstr>Lend a Hand- login html Screen shot</vt:lpstr>
      <vt:lpstr>Lend a hand – Create a Session Listener.</vt:lpstr>
      <vt:lpstr>Lend a Hand – Creating Listener (Cont)</vt:lpstr>
      <vt:lpstr>Lend a Hand – Creating Listener (Cont)</vt:lpstr>
      <vt:lpstr>Lend a Hand – SessionAttributeDemo Listener</vt:lpstr>
      <vt:lpstr>Lend a Hand – Develop LoginController</vt:lpstr>
      <vt:lpstr>Lend a Hand – Home Servlet</vt:lpstr>
      <vt:lpstr>Lend a Hand – Screen Shot Home Page</vt:lpstr>
      <vt:lpstr>Lend a Hand – Logout Servlet</vt:lpstr>
      <vt:lpstr>Lend a Hand - Deploy and Run </vt:lpstr>
      <vt:lpstr>Lend a Hand –Console Output</vt:lpstr>
      <vt:lpstr>Lend a Hand – Console Output</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 Events</dc:title>
  <dc:creator>121246</dc:creator>
  <cp:lastModifiedBy>124294</cp:lastModifiedBy>
  <cp:revision>2193</cp:revision>
  <dcterms:created xsi:type="dcterms:W3CDTF">2006-08-07T10:58:16Z</dcterms:created>
  <dcterms:modified xsi:type="dcterms:W3CDTF">2012-10-11T06:48:01Z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0x010100851B6D4D3094E747B8B545B5FF6CDFA5</vt:lpwstr>
  </property>
</Properties>
</file>