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sldIdLst>
    <p:sldId id="257" r:id="rId5"/>
    <p:sldId id="418" r:id="rId6"/>
    <p:sldId id="422" r:id="rId7"/>
    <p:sldId id="263" r:id="rId8"/>
    <p:sldId id="287" r:id="rId9"/>
    <p:sldId id="486" r:id="rId10"/>
    <p:sldId id="454" r:id="rId11"/>
    <p:sldId id="484" r:id="rId12"/>
    <p:sldId id="461" r:id="rId13"/>
    <p:sldId id="462" r:id="rId14"/>
    <p:sldId id="487" r:id="rId15"/>
    <p:sldId id="463" r:id="rId16"/>
    <p:sldId id="464" r:id="rId17"/>
    <p:sldId id="465" r:id="rId18"/>
    <p:sldId id="466" r:id="rId19"/>
    <p:sldId id="467" r:id="rId20"/>
    <p:sldId id="468" r:id="rId21"/>
    <p:sldId id="469" r:id="rId22"/>
    <p:sldId id="470" r:id="rId23"/>
    <p:sldId id="471" r:id="rId24"/>
    <p:sldId id="476" r:id="rId25"/>
    <p:sldId id="477" r:id="rId26"/>
    <p:sldId id="478" r:id="rId27"/>
    <p:sldId id="488" r:id="rId28"/>
    <p:sldId id="473" r:id="rId29"/>
    <p:sldId id="474" r:id="rId30"/>
    <p:sldId id="475" r:id="rId31"/>
    <p:sldId id="268" r:id="rId32"/>
    <p:sldId id="446" r:id="rId33"/>
    <p:sldId id="482" r:id="rId34"/>
    <p:sldId id="481" r:id="rId35"/>
    <p:sldId id="483" r:id="rId36"/>
    <p:sldId id="411" r:id="rId37"/>
    <p:sldId id="450" r:id="rId38"/>
    <p:sldId id="41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bBcZbSzKKdgvoYEq+C8WGA==" hashData="FeulgEOqTVJV0AY2h/dz146ohTw="/>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24" clrIdx="0"/>
  <p:cmAuthor id="1" name="Pandey, Smita (Cognizant)" initials="P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89009" autoAdjust="0"/>
  </p:normalViewPr>
  <p:slideViewPr>
    <p:cSldViewPr>
      <p:cViewPr>
        <p:scale>
          <a:sx n="66" d="100"/>
          <a:sy n="66" d="100"/>
        </p:scale>
        <p:origin x="-570" y="72"/>
      </p:cViewPr>
      <p:guideLst>
        <p:guide orient="horz" pos="3888"/>
        <p:guide pos="288"/>
      </p:guideLst>
    </p:cSldViewPr>
  </p:slideViewPr>
  <p:outlineViewPr>
    <p:cViewPr>
      <p:scale>
        <a:sx n="33" d="100"/>
        <a:sy n="33" d="100"/>
      </p:scale>
      <p:origin x="0" y="2986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_rels/data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ata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186E4-6046-4AA0-9824-DFF3F2947345}" type="doc">
      <dgm:prSet loTypeId="urn:microsoft.com/office/officeart/2005/8/layout/process1" loCatId="process" qsTypeId="urn:microsoft.com/office/officeart/2005/8/quickstyle/simple1" qsCatId="simple" csTypeId="urn:microsoft.com/office/officeart/2005/8/colors/colorful1" csCatId="colorful" phldr="1"/>
      <dgm:spPr/>
    </dgm:pt>
    <dgm:pt modelId="{0BA0C6F7-81EB-42A8-A548-079C69D59603}">
      <dgm:prSet phldrT="[Text]" custT="1"/>
      <dgm:spPr/>
      <dgm:t>
        <a:bodyPr anchor="t"/>
        <a:lstStyle/>
        <a:p>
          <a:pPr algn="l"/>
          <a:r>
            <a:rPr lang="en-US" sz="1500" b="1" dirty="0" smtClean="0"/>
            <a:t>Question: What if you need to refer to this data later? </a:t>
          </a:r>
        </a:p>
        <a:p>
          <a:pPr algn="l"/>
          <a:endParaRPr lang="en-US" sz="1500" dirty="0" smtClean="0"/>
        </a:p>
        <a:p>
          <a:pPr algn="l"/>
          <a:r>
            <a:rPr lang="en-US" sz="1500" b="1" dirty="0" smtClean="0"/>
            <a:t>Answer</a:t>
          </a:r>
          <a:r>
            <a:rPr lang="en-US" sz="1500" dirty="0" smtClean="0"/>
            <a:t>: Yes, you can do it.</a:t>
          </a:r>
          <a:endParaRPr lang="en-US" sz="1500" dirty="0"/>
        </a:p>
      </dgm:t>
    </dgm:pt>
    <dgm:pt modelId="{345B24DC-0C27-48B2-BCF9-0A1CA17121B3}" type="parTrans" cxnId="{248731E7-B9D6-490C-98A2-FD0C46FCC4C8}">
      <dgm:prSet/>
      <dgm:spPr/>
      <dgm:t>
        <a:bodyPr/>
        <a:lstStyle/>
        <a:p>
          <a:pPr algn="l"/>
          <a:endParaRPr lang="en-US"/>
        </a:p>
      </dgm:t>
    </dgm:pt>
    <dgm:pt modelId="{74127D3A-5F25-4D42-8E0F-1F9D6FB7D750}" type="sibTrans" cxnId="{248731E7-B9D6-490C-98A2-FD0C46FCC4C8}">
      <dgm:prSet/>
      <dgm:spPr/>
      <dgm:t>
        <a:bodyPr/>
        <a:lstStyle/>
        <a:p>
          <a:pPr algn="l"/>
          <a:endParaRPr lang="en-US"/>
        </a:p>
      </dgm:t>
    </dgm:pt>
    <dgm:pt modelId="{AA97A87A-384B-441C-9F14-168CBC5F88BB}">
      <dgm:prSet phldrT="[Text]" custT="1"/>
      <dgm:spPr/>
      <dgm:t>
        <a:bodyPr anchor="t"/>
        <a:lstStyle/>
        <a:p>
          <a:pPr algn="l"/>
          <a:r>
            <a:rPr lang="en-US" sz="1500" b="1" dirty="0" smtClean="0"/>
            <a:t>Question: How can you achieve this data persistence?</a:t>
          </a:r>
        </a:p>
        <a:p>
          <a:pPr algn="l"/>
          <a:endParaRPr lang="en-US" sz="1500" dirty="0" smtClean="0"/>
        </a:p>
        <a:p>
          <a:pPr algn="l"/>
          <a:r>
            <a:rPr lang="en-US" sz="1500" b="1" dirty="0" smtClean="0"/>
            <a:t>Answer</a:t>
          </a:r>
          <a:r>
            <a:rPr lang="en-US" sz="1500" dirty="0" smtClean="0"/>
            <a:t>: Usually all applications, directly or indirectly, are connected to one or more persistent storage devices like Hard Disk Drive (HDD), Flash Drives, Optical Disk, and Memory Cards.</a:t>
          </a:r>
        </a:p>
        <a:p>
          <a:pPr algn="l"/>
          <a:r>
            <a:rPr lang="en-US" sz="1500" dirty="0" smtClean="0"/>
            <a:t>This implies that the applications have mobility to store data in various storage units or devices.</a:t>
          </a:r>
          <a:endParaRPr lang="en-US" sz="1500" dirty="0"/>
        </a:p>
      </dgm:t>
    </dgm:pt>
    <dgm:pt modelId="{814B1FC9-B0EB-41F6-A183-F458F0C37102}" type="parTrans" cxnId="{5D34F531-B1DC-4222-A73D-C25132CEFEAE}">
      <dgm:prSet/>
      <dgm:spPr/>
      <dgm:t>
        <a:bodyPr/>
        <a:lstStyle/>
        <a:p>
          <a:pPr algn="l"/>
          <a:endParaRPr lang="en-US"/>
        </a:p>
      </dgm:t>
    </dgm:pt>
    <dgm:pt modelId="{A509E188-302D-4131-874F-A0C61E4DED4B}" type="sibTrans" cxnId="{5D34F531-B1DC-4222-A73D-C25132CEFEAE}">
      <dgm:prSet/>
      <dgm:spPr/>
      <dgm:t>
        <a:bodyPr/>
        <a:lstStyle/>
        <a:p>
          <a:pPr algn="l"/>
          <a:endParaRPr lang="en-US"/>
        </a:p>
      </dgm:t>
    </dgm:pt>
    <dgm:pt modelId="{36F0D365-67C7-4447-9315-6B7C3770BA07}">
      <dgm:prSet phldrT="[Text]" custT="1"/>
      <dgm:spPr/>
      <dgm:t>
        <a:bodyPr anchor="t"/>
        <a:lstStyle/>
        <a:p>
          <a:pPr algn="l"/>
          <a:r>
            <a:rPr lang="en-US" sz="1500" b="1" dirty="0" smtClean="0"/>
            <a:t>Question: How will you be able to manipulate and retrieve this stored data?</a:t>
          </a:r>
        </a:p>
        <a:p>
          <a:pPr algn="l"/>
          <a:endParaRPr lang="en-US" sz="1500" dirty="0" smtClean="0"/>
        </a:p>
        <a:p>
          <a:pPr algn="l"/>
          <a:r>
            <a:rPr lang="en-US" sz="1500" b="1" dirty="0" smtClean="0"/>
            <a:t>Answer</a:t>
          </a:r>
          <a:r>
            <a:rPr lang="en-US" sz="1500" dirty="0" smtClean="0"/>
            <a:t>: This is the job of a DBMS tool. Let us know about the tool in detail.</a:t>
          </a:r>
          <a:endParaRPr lang="en-US" sz="1500" dirty="0"/>
        </a:p>
      </dgm:t>
    </dgm:pt>
    <dgm:pt modelId="{9F0F01DB-5EA9-417D-8F93-8A3547A63868}" type="parTrans" cxnId="{7B37CDC8-1A75-4EF8-B05E-42BC8AF59937}">
      <dgm:prSet/>
      <dgm:spPr/>
      <dgm:t>
        <a:bodyPr/>
        <a:lstStyle/>
        <a:p>
          <a:pPr algn="l"/>
          <a:endParaRPr lang="en-US"/>
        </a:p>
      </dgm:t>
    </dgm:pt>
    <dgm:pt modelId="{97729ED3-6EBB-4C30-AB39-0AB43640545C}" type="sibTrans" cxnId="{7B37CDC8-1A75-4EF8-B05E-42BC8AF59937}">
      <dgm:prSet/>
      <dgm:spPr/>
      <dgm:t>
        <a:bodyPr/>
        <a:lstStyle/>
        <a:p>
          <a:pPr algn="l"/>
          <a:endParaRPr lang="en-US"/>
        </a:p>
      </dgm:t>
    </dgm:pt>
    <dgm:pt modelId="{7C24E080-5B1C-436F-9602-6B569C965D2D}" type="pres">
      <dgm:prSet presAssocID="{92D186E4-6046-4AA0-9824-DFF3F2947345}" presName="Name0" presStyleCnt="0">
        <dgm:presLayoutVars>
          <dgm:dir/>
          <dgm:resizeHandles val="exact"/>
        </dgm:presLayoutVars>
      </dgm:prSet>
      <dgm:spPr/>
    </dgm:pt>
    <dgm:pt modelId="{85FFB2DB-4B21-4369-88B9-D557080544ED}" type="pres">
      <dgm:prSet presAssocID="{0BA0C6F7-81EB-42A8-A548-079C69D59603}" presName="node" presStyleLbl="node1" presStyleIdx="0" presStyleCnt="3" custScaleX="128653">
        <dgm:presLayoutVars>
          <dgm:bulletEnabled val="1"/>
        </dgm:presLayoutVars>
      </dgm:prSet>
      <dgm:spPr/>
      <dgm:t>
        <a:bodyPr/>
        <a:lstStyle/>
        <a:p>
          <a:endParaRPr lang="en-US"/>
        </a:p>
      </dgm:t>
    </dgm:pt>
    <dgm:pt modelId="{6DF698AC-1266-4B7B-B337-5D31C83104D8}" type="pres">
      <dgm:prSet presAssocID="{74127D3A-5F25-4D42-8E0F-1F9D6FB7D750}" presName="sibTrans" presStyleLbl="sibTrans2D1" presStyleIdx="0" presStyleCnt="2"/>
      <dgm:spPr/>
      <dgm:t>
        <a:bodyPr/>
        <a:lstStyle/>
        <a:p>
          <a:endParaRPr lang="en-US"/>
        </a:p>
      </dgm:t>
    </dgm:pt>
    <dgm:pt modelId="{D764FE44-03E7-4CC5-99F3-3D3D3327CFE5}" type="pres">
      <dgm:prSet presAssocID="{74127D3A-5F25-4D42-8E0F-1F9D6FB7D750}" presName="connectorText" presStyleLbl="sibTrans2D1" presStyleIdx="0" presStyleCnt="2"/>
      <dgm:spPr/>
      <dgm:t>
        <a:bodyPr/>
        <a:lstStyle/>
        <a:p>
          <a:endParaRPr lang="en-US"/>
        </a:p>
      </dgm:t>
    </dgm:pt>
    <dgm:pt modelId="{65D4C1C9-A22F-4C75-A9DC-F60800AC2C14}" type="pres">
      <dgm:prSet presAssocID="{AA97A87A-384B-441C-9F14-168CBC5F88BB}" presName="node" presStyleLbl="node1" presStyleIdx="1" presStyleCnt="3" custScaleX="128653">
        <dgm:presLayoutVars>
          <dgm:bulletEnabled val="1"/>
        </dgm:presLayoutVars>
      </dgm:prSet>
      <dgm:spPr/>
      <dgm:t>
        <a:bodyPr/>
        <a:lstStyle/>
        <a:p>
          <a:endParaRPr lang="en-US"/>
        </a:p>
      </dgm:t>
    </dgm:pt>
    <dgm:pt modelId="{FA152000-1A72-4B90-9AB4-EE748B90C294}" type="pres">
      <dgm:prSet presAssocID="{A509E188-302D-4131-874F-A0C61E4DED4B}" presName="sibTrans" presStyleLbl="sibTrans2D1" presStyleIdx="1" presStyleCnt="2"/>
      <dgm:spPr/>
      <dgm:t>
        <a:bodyPr/>
        <a:lstStyle/>
        <a:p>
          <a:endParaRPr lang="en-US"/>
        </a:p>
      </dgm:t>
    </dgm:pt>
    <dgm:pt modelId="{3427F11E-9D94-479C-B686-F2F6260001A9}" type="pres">
      <dgm:prSet presAssocID="{A509E188-302D-4131-874F-A0C61E4DED4B}" presName="connectorText" presStyleLbl="sibTrans2D1" presStyleIdx="1" presStyleCnt="2"/>
      <dgm:spPr/>
      <dgm:t>
        <a:bodyPr/>
        <a:lstStyle/>
        <a:p>
          <a:endParaRPr lang="en-US"/>
        </a:p>
      </dgm:t>
    </dgm:pt>
    <dgm:pt modelId="{F45B1EB6-C646-4F31-9B89-99D7227C3816}" type="pres">
      <dgm:prSet presAssocID="{36F0D365-67C7-4447-9315-6B7C3770BA07}" presName="node" presStyleLbl="node1" presStyleIdx="2" presStyleCnt="3" custScaleX="128653">
        <dgm:presLayoutVars>
          <dgm:bulletEnabled val="1"/>
        </dgm:presLayoutVars>
      </dgm:prSet>
      <dgm:spPr/>
      <dgm:t>
        <a:bodyPr/>
        <a:lstStyle/>
        <a:p>
          <a:endParaRPr lang="en-US"/>
        </a:p>
      </dgm:t>
    </dgm:pt>
  </dgm:ptLst>
  <dgm:cxnLst>
    <dgm:cxn modelId="{6FFF06E5-C0E8-43BA-B27D-092E095093EE}" type="presOf" srcId="{0BA0C6F7-81EB-42A8-A548-079C69D59603}" destId="{85FFB2DB-4B21-4369-88B9-D557080544ED}" srcOrd="0" destOrd="0" presId="urn:microsoft.com/office/officeart/2005/8/layout/process1"/>
    <dgm:cxn modelId="{5D34F531-B1DC-4222-A73D-C25132CEFEAE}" srcId="{92D186E4-6046-4AA0-9824-DFF3F2947345}" destId="{AA97A87A-384B-441C-9F14-168CBC5F88BB}" srcOrd="1" destOrd="0" parTransId="{814B1FC9-B0EB-41F6-A183-F458F0C37102}" sibTransId="{A509E188-302D-4131-874F-A0C61E4DED4B}"/>
    <dgm:cxn modelId="{A8B0440F-0E70-448F-86FF-7AC989502844}" type="presOf" srcId="{A509E188-302D-4131-874F-A0C61E4DED4B}" destId="{3427F11E-9D94-479C-B686-F2F6260001A9}" srcOrd="1" destOrd="0" presId="urn:microsoft.com/office/officeart/2005/8/layout/process1"/>
    <dgm:cxn modelId="{7B37CDC8-1A75-4EF8-B05E-42BC8AF59937}" srcId="{92D186E4-6046-4AA0-9824-DFF3F2947345}" destId="{36F0D365-67C7-4447-9315-6B7C3770BA07}" srcOrd="2" destOrd="0" parTransId="{9F0F01DB-5EA9-417D-8F93-8A3547A63868}" sibTransId="{97729ED3-6EBB-4C30-AB39-0AB43640545C}"/>
    <dgm:cxn modelId="{3A885A74-F1D8-4E3E-88FD-8E82E5FE8FB7}" type="presOf" srcId="{74127D3A-5F25-4D42-8E0F-1F9D6FB7D750}" destId="{6DF698AC-1266-4B7B-B337-5D31C83104D8}" srcOrd="0" destOrd="0" presId="urn:microsoft.com/office/officeart/2005/8/layout/process1"/>
    <dgm:cxn modelId="{8663EE89-9528-42D0-953C-4E8F303FA85F}" type="presOf" srcId="{92D186E4-6046-4AA0-9824-DFF3F2947345}" destId="{7C24E080-5B1C-436F-9602-6B569C965D2D}" srcOrd="0" destOrd="0" presId="urn:microsoft.com/office/officeart/2005/8/layout/process1"/>
    <dgm:cxn modelId="{38D4BD28-629A-4E44-A2D8-9FD95C6563B2}" type="presOf" srcId="{74127D3A-5F25-4D42-8E0F-1F9D6FB7D750}" destId="{D764FE44-03E7-4CC5-99F3-3D3D3327CFE5}" srcOrd="1" destOrd="0" presId="urn:microsoft.com/office/officeart/2005/8/layout/process1"/>
    <dgm:cxn modelId="{34F11DB7-170D-4B27-8420-C83A5F6C9FA9}" type="presOf" srcId="{AA97A87A-384B-441C-9F14-168CBC5F88BB}" destId="{65D4C1C9-A22F-4C75-A9DC-F60800AC2C14}" srcOrd="0" destOrd="0" presId="urn:microsoft.com/office/officeart/2005/8/layout/process1"/>
    <dgm:cxn modelId="{22B77210-44C2-433E-ADC0-A37E18E6C935}" type="presOf" srcId="{A509E188-302D-4131-874F-A0C61E4DED4B}" destId="{FA152000-1A72-4B90-9AB4-EE748B90C294}" srcOrd="0" destOrd="0" presId="urn:microsoft.com/office/officeart/2005/8/layout/process1"/>
    <dgm:cxn modelId="{2A5A736E-5554-4A23-9D1E-D3029138D198}" type="presOf" srcId="{36F0D365-67C7-4447-9315-6B7C3770BA07}" destId="{F45B1EB6-C646-4F31-9B89-99D7227C3816}" srcOrd="0" destOrd="0" presId="urn:microsoft.com/office/officeart/2005/8/layout/process1"/>
    <dgm:cxn modelId="{248731E7-B9D6-490C-98A2-FD0C46FCC4C8}" srcId="{92D186E4-6046-4AA0-9824-DFF3F2947345}" destId="{0BA0C6F7-81EB-42A8-A548-079C69D59603}" srcOrd="0" destOrd="0" parTransId="{345B24DC-0C27-48B2-BCF9-0A1CA17121B3}" sibTransId="{74127D3A-5F25-4D42-8E0F-1F9D6FB7D750}"/>
    <dgm:cxn modelId="{F996EA70-0702-4804-B0AD-C88B260BBB20}" type="presParOf" srcId="{7C24E080-5B1C-436F-9602-6B569C965D2D}" destId="{85FFB2DB-4B21-4369-88B9-D557080544ED}" srcOrd="0" destOrd="0" presId="urn:microsoft.com/office/officeart/2005/8/layout/process1"/>
    <dgm:cxn modelId="{A06F47BB-F0E6-439A-8144-5561039B7AA9}" type="presParOf" srcId="{7C24E080-5B1C-436F-9602-6B569C965D2D}" destId="{6DF698AC-1266-4B7B-B337-5D31C83104D8}" srcOrd="1" destOrd="0" presId="urn:microsoft.com/office/officeart/2005/8/layout/process1"/>
    <dgm:cxn modelId="{923D1694-5474-400A-9B3F-F5F4E94B6E8D}" type="presParOf" srcId="{6DF698AC-1266-4B7B-B337-5D31C83104D8}" destId="{D764FE44-03E7-4CC5-99F3-3D3D3327CFE5}" srcOrd="0" destOrd="0" presId="urn:microsoft.com/office/officeart/2005/8/layout/process1"/>
    <dgm:cxn modelId="{4E8A2374-8B3A-4F59-AF7A-CA06C0D35814}" type="presParOf" srcId="{7C24E080-5B1C-436F-9602-6B569C965D2D}" destId="{65D4C1C9-A22F-4C75-A9DC-F60800AC2C14}" srcOrd="2" destOrd="0" presId="urn:microsoft.com/office/officeart/2005/8/layout/process1"/>
    <dgm:cxn modelId="{E9D8E259-85D0-4C6C-BEAB-EA05B05D47B5}" type="presParOf" srcId="{7C24E080-5B1C-436F-9602-6B569C965D2D}" destId="{FA152000-1A72-4B90-9AB4-EE748B90C294}" srcOrd="3" destOrd="0" presId="urn:microsoft.com/office/officeart/2005/8/layout/process1"/>
    <dgm:cxn modelId="{E1E624AC-A183-46CE-93E0-A44BC57C40CE}" type="presParOf" srcId="{FA152000-1A72-4B90-9AB4-EE748B90C294}" destId="{3427F11E-9D94-479C-B686-F2F6260001A9}" srcOrd="0" destOrd="0" presId="urn:microsoft.com/office/officeart/2005/8/layout/process1"/>
    <dgm:cxn modelId="{E5B7287A-223C-438D-8696-59CF80902B0B}" type="presParOf" srcId="{7C24E080-5B1C-436F-9602-6B569C965D2D}" destId="{F45B1EB6-C646-4F31-9B89-99D7227C381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4DE4D4-CFC1-4E5D-9116-31BDA6B6C15B}" type="doc">
      <dgm:prSet loTypeId="urn:microsoft.com/office/officeart/2005/8/layout/hList1" loCatId="list" qsTypeId="urn:microsoft.com/office/officeart/2005/8/quickstyle/simple5" qsCatId="simple" csTypeId="urn:microsoft.com/office/officeart/2005/8/colors/colorful3" csCatId="colorful" phldr="1"/>
      <dgm:spPr/>
      <dgm:t>
        <a:bodyPr/>
        <a:lstStyle/>
        <a:p>
          <a:endParaRPr lang="en-US"/>
        </a:p>
      </dgm:t>
    </dgm:pt>
    <dgm:pt modelId="{E64021D6-0E1A-47B7-BEA7-505C52E2E261}">
      <dgm:prSet phldrT="[Text]"/>
      <dgm:spPr/>
      <dgm:t>
        <a:bodyPr/>
        <a:lstStyle/>
        <a:p>
          <a:r>
            <a:rPr lang="en-US" b="1" smtClean="0"/>
            <a:t>Database (DB)</a:t>
          </a:r>
          <a:endParaRPr lang="en-US" dirty="0"/>
        </a:p>
      </dgm:t>
    </dgm:pt>
    <dgm:pt modelId="{84E75604-88F3-4ECB-8413-6245476C4D43}" type="parTrans" cxnId="{B8369DF1-F56E-40FD-85B3-ADA69AD92AC5}">
      <dgm:prSet/>
      <dgm:spPr/>
      <dgm:t>
        <a:bodyPr/>
        <a:lstStyle/>
        <a:p>
          <a:endParaRPr lang="en-US"/>
        </a:p>
      </dgm:t>
    </dgm:pt>
    <dgm:pt modelId="{1CB88149-0190-4FA5-8EA9-EFFBE193E561}" type="sibTrans" cxnId="{B8369DF1-F56E-40FD-85B3-ADA69AD92AC5}">
      <dgm:prSet/>
      <dgm:spPr/>
      <dgm:t>
        <a:bodyPr/>
        <a:lstStyle/>
        <a:p>
          <a:endParaRPr lang="en-US"/>
        </a:p>
      </dgm:t>
    </dgm:pt>
    <dgm:pt modelId="{1990AF0E-8AFA-4CF2-BD5A-13A833965574}">
      <dgm:prSet phldrT="[Text]"/>
      <dgm:spPr/>
      <dgm:t>
        <a:bodyPr/>
        <a:lstStyle/>
        <a:p>
          <a:r>
            <a:rPr lang="en-US" dirty="0" smtClean="0"/>
            <a:t>A database is a collection of logically related data.</a:t>
          </a:r>
          <a:endParaRPr lang="en-US" dirty="0"/>
        </a:p>
      </dgm:t>
    </dgm:pt>
    <dgm:pt modelId="{724ED8D8-A3F8-4DFC-AD14-ABD7E0898C71}" type="parTrans" cxnId="{640BBD9E-A6DB-47CD-B4F3-E62EBFB38BC8}">
      <dgm:prSet/>
      <dgm:spPr/>
      <dgm:t>
        <a:bodyPr/>
        <a:lstStyle/>
        <a:p>
          <a:endParaRPr lang="en-US"/>
        </a:p>
      </dgm:t>
    </dgm:pt>
    <dgm:pt modelId="{389F7248-D8D8-4A66-B73E-619E1BF96EE3}" type="sibTrans" cxnId="{640BBD9E-A6DB-47CD-B4F3-E62EBFB38BC8}">
      <dgm:prSet/>
      <dgm:spPr/>
      <dgm:t>
        <a:bodyPr/>
        <a:lstStyle/>
        <a:p>
          <a:endParaRPr lang="en-US"/>
        </a:p>
      </dgm:t>
    </dgm:pt>
    <dgm:pt modelId="{B7B18412-CDA5-4CBD-A192-7EE4D678A440}">
      <dgm:prSet phldrT="[Text]"/>
      <dgm:spPr/>
      <dgm:t>
        <a:bodyPr/>
        <a:lstStyle/>
        <a:p>
          <a:r>
            <a:rPr lang="en-US" b="1" smtClean="0"/>
            <a:t>Database Management System (DBMS)</a:t>
          </a:r>
          <a:endParaRPr lang="en-US" b="1" dirty="0"/>
        </a:p>
      </dgm:t>
    </dgm:pt>
    <dgm:pt modelId="{AEC01F04-8FCD-4E03-8050-C9543B6CC295}" type="parTrans" cxnId="{80E3B7F8-0B77-41A0-A9E7-2F364AD5580F}">
      <dgm:prSet/>
      <dgm:spPr/>
      <dgm:t>
        <a:bodyPr/>
        <a:lstStyle/>
        <a:p>
          <a:endParaRPr lang="en-US"/>
        </a:p>
      </dgm:t>
    </dgm:pt>
    <dgm:pt modelId="{61A5D369-AE07-4ABC-BB72-31A76EC13589}" type="sibTrans" cxnId="{80E3B7F8-0B77-41A0-A9E7-2F364AD5580F}">
      <dgm:prSet/>
      <dgm:spPr/>
      <dgm:t>
        <a:bodyPr/>
        <a:lstStyle/>
        <a:p>
          <a:endParaRPr lang="en-US"/>
        </a:p>
      </dgm:t>
    </dgm:pt>
    <dgm:pt modelId="{92398739-547E-44F6-99BF-749019529D63}">
      <dgm:prSet phldrT="[Text]"/>
      <dgm:spPr/>
      <dgm:t>
        <a:bodyPr/>
        <a:lstStyle/>
        <a:p>
          <a:r>
            <a:rPr lang="en-US" dirty="0" smtClean="0"/>
            <a:t>Database Management System is a set of software or programs that enables storing, modifying, and extracting information from a database. </a:t>
          </a:r>
          <a:endParaRPr lang="en-US" dirty="0"/>
        </a:p>
      </dgm:t>
    </dgm:pt>
    <dgm:pt modelId="{57C21143-CA00-4AFE-AEB7-BDB927AFD29F}" type="parTrans" cxnId="{A56F37DA-68F9-4C38-A5ED-D7A42A293DC5}">
      <dgm:prSet/>
      <dgm:spPr/>
      <dgm:t>
        <a:bodyPr/>
        <a:lstStyle/>
        <a:p>
          <a:endParaRPr lang="en-US"/>
        </a:p>
      </dgm:t>
    </dgm:pt>
    <dgm:pt modelId="{128266FE-913D-4ED4-87A6-DE1074844229}" type="sibTrans" cxnId="{A56F37DA-68F9-4C38-A5ED-D7A42A293DC5}">
      <dgm:prSet/>
      <dgm:spPr/>
      <dgm:t>
        <a:bodyPr/>
        <a:lstStyle/>
        <a:p>
          <a:endParaRPr lang="en-US"/>
        </a:p>
      </dgm:t>
    </dgm:pt>
    <dgm:pt modelId="{86FD5F44-E115-476F-BF43-2B1EA0F53FAA}">
      <dgm:prSet/>
      <dgm:spPr/>
      <dgm:t>
        <a:bodyPr/>
        <a:lstStyle/>
        <a:p>
          <a:r>
            <a:rPr lang="en-US" dirty="0" smtClean="0"/>
            <a:t>It is used to search data to answer queries. </a:t>
          </a:r>
        </a:p>
      </dgm:t>
    </dgm:pt>
    <dgm:pt modelId="{0046F472-206F-454D-8D59-B9727DD3DB9F}" type="parTrans" cxnId="{520325E5-1A97-43C4-BD2D-5C7B5A89112E}">
      <dgm:prSet/>
      <dgm:spPr/>
      <dgm:t>
        <a:bodyPr/>
        <a:lstStyle/>
        <a:p>
          <a:endParaRPr lang="en-US"/>
        </a:p>
      </dgm:t>
    </dgm:pt>
    <dgm:pt modelId="{13DF18C4-4E16-4DAC-B23F-633113D06A0A}" type="sibTrans" cxnId="{520325E5-1A97-43C4-BD2D-5C7B5A89112E}">
      <dgm:prSet/>
      <dgm:spPr/>
      <dgm:t>
        <a:bodyPr/>
        <a:lstStyle/>
        <a:p>
          <a:endParaRPr lang="en-US"/>
        </a:p>
      </dgm:t>
    </dgm:pt>
    <dgm:pt modelId="{EFCDF9BA-B86A-4DAC-A276-951FE77AA238}">
      <dgm:prSet/>
      <dgm:spPr/>
      <dgm:t>
        <a:bodyPr/>
        <a:lstStyle/>
        <a:p>
          <a:r>
            <a:rPr lang="en-US" dirty="0" smtClean="0"/>
            <a:t>A database may be designed for batch processing, real time processing, or online processing.</a:t>
          </a:r>
        </a:p>
      </dgm:t>
    </dgm:pt>
    <dgm:pt modelId="{0E454D14-83DB-4745-BD9F-0EC40D7620D8}" type="parTrans" cxnId="{877ED233-B51F-4EBF-AFE3-34236F7D8CEB}">
      <dgm:prSet/>
      <dgm:spPr/>
      <dgm:t>
        <a:bodyPr/>
        <a:lstStyle/>
        <a:p>
          <a:endParaRPr lang="en-US"/>
        </a:p>
      </dgm:t>
    </dgm:pt>
    <dgm:pt modelId="{8B6CD345-5354-45AD-8EF2-B5EB1AD412CB}" type="sibTrans" cxnId="{877ED233-B51F-4EBF-AFE3-34236F7D8CEB}">
      <dgm:prSet/>
      <dgm:spPr/>
      <dgm:t>
        <a:bodyPr/>
        <a:lstStyle/>
        <a:p>
          <a:endParaRPr lang="en-US"/>
        </a:p>
      </dgm:t>
    </dgm:pt>
    <dgm:pt modelId="{5D9ADBFE-99B1-417B-A438-E25FDDFA786E}">
      <dgm:prSet/>
      <dgm:spPr/>
      <dgm:t>
        <a:bodyPr/>
        <a:lstStyle/>
        <a:p>
          <a:r>
            <a:rPr lang="en-US" smtClean="0"/>
            <a:t>It also provide users with tools to add, delete, access, modify, and analyze data stored in one location. </a:t>
          </a:r>
          <a:endParaRPr lang="en-US" dirty="0" smtClean="0"/>
        </a:p>
      </dgm:t>
    </dgm:pt>
    <dgm:pt modelId="{41BCF32B-724A-4F81-B164-9E179415F3A3}" type="parTrans" cxnId="{CB36C0E9-DBC5-413F-88B6-BFF137380BD7}">
      <dgm:prSet/>
      <dgm:spPr/>
      <dgm:t>
        <a:bodyPr/>
        <a:lstStyle/>
        <a:p>
          <a:endParaRPr lang="en-US"/>
        </a:p>
      </dgm:t>
    </dgm:pt>
    <dgm:pt modelId="{41F5CB14-55E6-419D-8C52-67FACD55AD81}" type="sibTrans" cxnId="{CB36C0E9-DBC5-413F-88B6-BFF137380BD7}">
      <dgm:prSet/>
      <dgm:spPr/>
      <dgm:t>
        <a:bodyPr/>
        <a:lstStyle/>
        <a:p>
          <a:endParaRPr lang="en-US"/>
        </a:p>
      </dgm:t>
    </dgm:pt>
    <dgm:pt modelId="{45391C5A-86A7-4EE5-B155-3EAD2F6ECBC2}">
      <dgm:prSet/>
      <dgm:spPr/>
      <dgm:t>
        <a:bodyPr/>
        <a:lstStyle/>
        <a:p>
          <a:r>
            <a:rPr lang="en-US" dirty="0" smtClean="0"/>
            <a:t>A group can access the data by using query and reporting tools that are part of the DBMS, or by using application programs specifically written to access the data. </a:t>
          </a:r>
        </a:p>
      </dgm:t>
    </dgm:pt>
    <dgm:pt modelId="{C9155A25-A9A0-451D-BE42-189017D5AAB1}" type="parTrans" cxnId="{0EF7ED76-1878-413D-8FCD-8A8718851284}">
      <dgm:prSet/>
      <dgm:spPr/>
      <dgm:t>
        <a:bodyPr/>
        <a:lstStyle/>
        <a:p>
          <a:endParaRPr lang="en-US"/>
        </a:p>
      </dgm:t>
    </dgm:pt>
    <dgm:pt modelId="{3941D99B-4985-4A44-989D-C1B28B26A4C5}" type="sibTrans" cxnId="{0EF7ED76-1878-413D-8FCD-8A8718851284}">
      <dgm:prSet/>
      <dgm:spPr/>
      <dgm:t>
        <a:bodyPr/>
        <a:lstStyle/>
        <a:p>
          <a:endParaRPr lang="en-US"/>
        </a:p>
      </dgm:t>
    </dgm:pt>
    <dgm:pt modelId="{035EBE23-D87E-4E4A-876F-76EAFAA749D8}" type="pres">
      <dgm:prSet presAssocID="{D54DE4D4-CFC1-4E5D-9116-31BDA6B6C15B}" presName="Name0" presStyleCnt="0">
        <dgm:presLayoutVars>
          <dgm:dir/>
          <dgm:animLvl val="lvl"/>
          <dgm:resizeHandles val="exact"/>
        </dgm:presLayoutVars>
      </dgm:prSet>
      <dgm:spPr/>
      <dgm:t>
        <a:bodyPr/>
        <a:lstStyle/>
        <a:p>
          <a:endParaRPr lang="en-US"/>
        </a:p>
      </dgm:t>
    </dgm:pt>
    <dgm:pt modelId="{CC2091C8-43D9-4E93-A6C4-835AF7C8E36E}" type="pres">
      <dgm:prSet presAssocID="{E64021D6-0E1A-47B7-BEA7-505C52E2E261}" presName="composite" presStyleCnt="0"/>
      <dgm:spPr/>
    </dgm:pt>
    <dgm:pt modelId="{49CBD748-0DEE-4D9A-A66A-339D38E6026F}" type="pres">
      <dgm:prSet presAssocID="{E64021D6-0E1A-47B7-BEA7-505C52E2E261}" presName="parTx" presStyleLbl="alignNode1" presStyleIdx="0" presStyleCnt="2">
        <dgm:presLayoutVars>
          <dgm:chMax val="0"/>
          <dgm:chPref val="0"/>
          <dgm:bulletEnabled val="1"/>
        </dgm:presLayoutVars>
      </dgm:prSet>
      <dgm:spPr/>
      <dgm:t>
        <a:bodyPr/>
        <a:lstStyle/>
        <a:p>
          <a:endParaRPr lang="en-US"/>
        </a:p>
      </dgm:t>
    </dgm:pt>
    <dgm:pt modelId="{FA60AE0A-99DB-46CE-A241-B648B11B53C2}" type="pres">
      <dgm:prSet presAssocID="{E64021D6-0E1A-47B7-BEA7-505C52E2E261}" presName="desTx" presStyleLbl="alignAccFollowNode1" presStyleIdx="0" presStyleCnt="2">
        <dgm:presLayoutVars>
          <dgm:bulletEnabled val="1"/>
        </dgm:presLayoutVars>
      </dgm:prSet>
      <dgm:spPr/>
      <dgm:t>
        <a:bodyPr/>
        <a:lstStyle/>
        <a:p>
          <a:endParaRPr lang="en-US"/>
        </a:p>
      </dgm:t>
    </dgm:pt>
    <dgm:pt modelId="{BBA78D3C-969B-4FCF-8E19-7DA77B5C77C2}" type="pres">
      <dgm:prSet presAssocID="{1CB88149-0190-4FA5-8EA9-EFFBE193E561}" presName="space" presStyleCnt="0"/>
      <dgm:spPr/>
    </dgm:pt>
    <dgm:pt modelId="{F82A1409-DA32-435B-B52D-ADBDFA70EC98}" type="pres">
      <dgm:prSet presAssocID="{B7B18412-CDA5-4CBD-A192-7EE4D678A440}" presName="composite" presStyleCnt="0"/>
      <dgm:spPr/>
    </dgm:pt>
    <dgm:pt modelId="{B30E57FE-AC6E-49D9-BC13-376C8ABA6FAA}" type="pres">
      <dgm:prSet presAssocID="{B7B18412-CDA5-4CBD-A192-7EE4D678A440}" presName="parTx" presStyleLbl="alignNode1" presStyleIdx="1" presStyleCnt="2">
        <dgm:presLayoutVars>
          <dgm:chMax val="0"/>
          <dgm:chPref val="0"/>
          <dgm:bulletEnabled val="1"/>
        </dgm:presLayoutVars>
      </dgm:prSet>
      <dgm:spPr/>
      <dgm:t>
        <a:bodyPr/>
        <a:lstStyle/>
        <a:p>
          <a:endParaRPr lang="en-US"/>
        </a:p>
      </dgm:t>
    </dgm:pt>
    <dgm:pt modelId="{31D855FA-6146-45ED-8001-9ED2770CA5FA}" type="pres">
      <dgm:prSet presAssocID="{B7B18412-CDA5-4CBD-A192-7EE4D678A440}" presName="desTx" presStyleLbl="alignAccFollowNode1" presStyleIdx="1" presStyleCnt="2">
        <dgm:presLayoutVars>
          <dgm:bulletEnabled val="1"/>
        </dgm:presLayoutVars>
      </dgm:prSet>
      <dgm:spPr/>
      <dgm:t>
        <a:bodyPr/>
        <a:lstStyle/>
        <a:p>
          <a:endParaRPr lang="en-US"/>
        </a:p>
      </dgm:t>
    </dgm:pt>
  </dgm:ptLst>
  <dgm:cxnLst>
    <dgm:cxn modelId="{877ED233-B51F-4EBF-AFE3-34236F7D8CEB}" srcId="{E64021D6-0E1A-47B7-BEA7-505C52E2E261}" destId="{EFCDF9BA-B86A-4DAC-A276-951FE77AA238}" srcOrd="2" destOrd="0" parTransId="{0E454D14-83DB-4745-BD9F-0EC40D7620D8}" sibTransId="{8B6CD345-5354-45AD-8EF2-B5EB1AD412CB}"/>
    <dgm:cxn modelId="{A30202B8-A637-4232-9613-3B595CB1E5E2}" type="presOf" srcId="{D54DE4D4-CFC1-4E5D-9116-31BDA6B6C15B}" destId="{035EBE23-D87E-4E4A-876F-76EAFAA749D8}" srcOrd="0" destOrd="0" presId="urn:microsoft.com/office/officeart/2005/8/layout/hList1"/>
    <dgm:cxn modelId="{05FEC9F5-B53D-4269-B042-4D5A293DDCA8}" type="presOf" srcId="{86FD5F44-E115-476F-BF43-2B1EA0F53FAA}" destId="{FA60AE0A-99DB-46CE-A241-B648B11B53C2}" srcOrd="0" destOrd="1" presId="urn:microsoft.com/office/officeart/2005/8/layout/hList1"/>
    <dgm:cxn modelId="{C5E4E6E1-D8C0-43B4-A6D9-17A62AB7A607}" type="presOf" srcId="{5D9ADBFE-99B1-417B-A438-E25FDDFA786E}" destId="{31D855FA-6146-45ED-8001-9ED2770CA5FA}" srcOrd="0" destOrd="1" presId="urn:microsoft.com/office/officeart/2005/8/layout/hList1"/>
    <dgm:cxn modelId="{0EF7ED76-1878-413D-8FCD-8A8718851284}" srcId="{B7B18412-CDA5-4CBD-A192-7EE4D678A440}" destId="{45391C5A-86A7-4EE5-B155-3EAD2F6ECBC2}" srcOrd="2" destOrd="0" parTransId="{C9155A25-A9A0-451D-BE42-189017D5AAB1}" sibTransId="{3941D99B-4985-4A44-989D-C1B28B26A4C5}"/>
    <dgm:cxn modelId="{B8369DF1-F56E-40FD-85B3-ADA69AD92AC5}" srcId="{D54DE4D4-CFC1-4E5D-9116-31BDA6B6C15B}" destId="{E64021D6-0E1A-47B7-BEA7-505C52E2E261}" srcOrd="0" destOrd="0" parTransId="{84E75604-88F3-4ECB-8413-6245476C4D43}" sibTransId="{1CB88149-0190-4FA5-8EA9-EFFBE193E561}"/>
    <dgm:cxn modelId="{A56F37DA-68F9-4C38-A5ED-D7A42A293DC5}" srcId="{B7B18412-CDA5-4CBD-A192-7EE4D678A440}" destId="{92398739-547E-44F6-99BF-749019529D63}" srcOrd="0" destOrd="0" parTransId="{57C21143-CA00-4AFE-AEB7-BDB927AFD29F}" sibTransId="{128266FE-913D-4ED4-87A6-DE1074844229}"/>
    <dgm:cxn modelId="{6373E3BE-A207-4D6A-A7C8-C89880470A92}" type="presOf" srcId="{92398739-547E-44F6-99BF-749019529D63}" destId="{31D855FA-6146-45ED-8001-9ED2770CA5FA}" srcOrd="0" destOrd="0" presId="urn:microsoft.com/office/officeart/2005/8/layout/hList1"/>
    <dgm:cxn modelId="{640BBD9E-A6DB-47CD-B4F3-E62EBFB38BC8}" srcId="{E64021D6-0E1A-47B7-BEA7-505C52E2E261}" destId="{1990AF0E-8AFA-4CF2-BD5A-13A833965574}" srcOrd="0" destOrd="0" parTransId="{724ED8D8-A3F8-4DFC-AD14-ABD7E0898C71}" sibTransId="{389F7248-D8D8-4A66-B73E-619E1BF96EE3}"/>
    <dgm:cxn modelId="{BD9466C0-C0DC-495C-8567-F8600A15BD57}" type="presOf" srcId="{1990AF0E-8AFA-4CF2-BD5A-13A833965574}" destId="{FA60AE0A-99DB-46CE-A241-B648B11B53C2}" srcOrd="0" destOrd="0" presId="urn:microsoft.com/office/officeart/2005/8/layout/hList1"/>
    <dgm:cxn modelId="{31DE4E1A-CFD4-4873-8FDE-53028D7418D8}" type="presOf" srcId="{45391C5A-86A7-4EE5-B155-3EAD2F6ECBC2}" destId="{31D855FA-6146-45ED-8001-9ED2770CA5FA}" srcOrd="0" destOrd="2" presId="urn:microsoft.com/office/officeart/2005/8/layout/hList1"/>
    <dgm:cxn modelId="{80E3B7F8-0B77-41A0-A9E7-2F364AD5580F}" srcId="{D54DE4D4-CFC1-4E5D-9116-31BDA6B6C15B}" destId="{B7B18412-CDA5-4CBD-A192-7EE4D678A440}" srcOrd="1" destOrd="0" parTransId="{AEC01F04-8FCD-4E03-8050-C9543B6CC295}" sibTransId="{61A5D369-AE07-4ABC-BB72-31A76EC13589}"/>
    <dgm:cxn modelId="{520325E5-1A97-43C4-BD2D-5C7B5A89112E}" srcId="{E64021D6-0E1A-47B7-BEA7-505C52E2E261}" destId="{86FD5F44-E115-476F-BF43-2B1EA0F53FAA}" srcOrd="1" destOrd="0" parTransId="{0046F472-206F-454D-8D59-B9727DD3DB9F}" sibTransId="{13DF18C4-4E16-4DAC-B23F-633113D06A0A}"/>
    <dgm:cxn modelId="{CB36C0E9-DBC5-413F-88B6-BFF137380BD7}" srcId="{B7B18412-CDA5-4CBD-A192-7EE4D678A440}" destId="{5D9ADBFE-99B1-417B-A438-E25FDDFA786E}" srcOrd="1" destOrd="0" parTransId="{41BCF32B-724A-4F81-B164-9E179415F3A3}" sibTransId="{41F5CB14-55E6-419D-8C52-67FACD55AD81}"/>
    <dgm:cxn modelId="{F4FE08FE-12B0-4060-87FD-4476B1A2490F}" type="presOf" srcId="{EFCDF9BA-B86A-4DAC-A276-951FE77AA238}" destId="{FA60AE0A-99DB-46CE-A241-B648B11B53C2}" srcOrd="0" destOrd="2" presId="urn:microsoft.com/office/officeart/2005/8/layout/hList1"/>
    <dgm:cxn modelId="{1B22798D-C215-4A0C-9564-6D5B7BA82616}" type="presOf" srcId="{B7B18412-CDA5-4CBD-A192-7EE4D678A440}" destId="{B30E57FE-AC6E-49D9-BC13-376C8ABA6FAA}" srcOrd="0" destOrd="0" presId="urn:microsoft.com/office/officeart/2005/8/layout/hList1"/>
    <dgm:cxn modelId="{C95A890B-84B9-4047-B2CE-302FC8C99212}" type="presOf" srcId="{E64021D6-0E1A-47B7-BEA7-505C52E2E261}" destId="{49CBD748-0DEE-4D9A-A66A-339D38E6026F}" srcOrd="0" destOrd="0" presId="urn:microsoft.com/office/officeart/2005/8/layout/hList1"/>
    <dgm:cxn modelId="{4F70B15E-5BD1-454B-8089-D20EAD020A2E}" type="presParOf" srcId="{035EBE23-D87E-4E4A-876F-76EAFAA749D8}" destId="{CC2091C8-43D9-4E93-A6C4-835AF7C8E36E}" srcOrd="0" destOrd="0" presId="urn:microsoft.com/office/officeart/2005/8/layout/hList1"/>
    <dgm:cxn modelId="{9C5E2369-E1DB-4B85-85AC-E0C43D858AC8}" type="presParOf" srcId="{CC2091C8-43D9-4E93-A6C4-835AF7C8E36E}" destId="{49CBD748-0DEE-4D9A-A66A-339D38E6026F}" srcOrd="0" destOrd="0" presId="urn:microsoft.com/office/officeart/2005/8/layout/hList1"/>
    <dgm:cxn modelId="{0DA0A546-06ED-4E4F-B2E2-AF3B3A6961AB}" type="presParOf" srcId="{CC2091C8-43D9-4E93-A6C4-835AF7C8E36E}" destId="{FA60AE0A-99DB-46CE-A241-B648B11B53C2}" srcOrd="1" destOrd="0" presId="urn:microsoft.com/office/officeart/2005/8/layout/hList1"/>
    <dgm:cxn modelId="{4CABC931-2D63-40C8-B65D-1F67F9965EEE}" type="presParOf" srcId="{035EBE23-D87E-4E4A-876F-76EAFAA749D8}" destId="{BBA78D3C-969B-4FCF-8E19-7DA77B5C77C2}" srcOrd="1" destOrd="0" presId="urn:microsoft.com/office/officeart/2005/8/layout/hList1"/>
    <dgm:cxn modelId="{3024BB80-1BF5-4358-97B9-D89C42501258}" type="presParOf" srcId="{035EBE23-D87E-4E4A-876F-76EAFAA749D8}" destId="{F82A1409-DA32-435B-B52D-ADBDFA70EC98}" srcOrd="2" destOrd="0" presId="urn:microsoft.com/office/officeart/2005/8/layout/hList1"/>
    <dgm:cxn modelId="{8327D135-194C-4C3D-AC10-EDDF1595F8AB}" type="presParOf" srcId="{F82A1409-DA32-435B-B52D-ADBDFA70EC98}" destId="{B30E57FE-AC6E-49D9-BC13-376C8ABA6FAA}" srcOrd="0" destOrd="0" presId="urn:microsoft.com/office/officeart/2005/8/layout/hList1"/>
    <dgm:cxn modelId="{C6D51530-F181-4D35-9710-7D7A3CE41BA6}" type="presParOf" srcId="{F82A1409-DA32-435B-B52D-ADBDFA70EC98}" destId="{31D855FA-6146-45ED-8001-9ED2770CA5F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AD7E14-F215-42E1-B3DE-175702C1FB1F}"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E9BA4C7A-9CB4-43D3-A53E-D35A8CC27EBD}">
      <dgm:prSet phldrT="[Text]"/>
      <dgm:spPr/>
      <dgm:t>
        <a:bodyPr/>
        <a:lstStyle/>
        <a:p>
          <a:pPr marL="174625" indent="0" algn="l"/>
          <a:r>
            <a:rPr lang="en-US" dirty="0" smtClean="0"/>
            <a:t>There are two types of Data Models:</a:t>
          </a:r>
          <a:endParaRPr lang="en-US" dirty="0"/>
        </a:p>
      </dgm:t>
    </dgm:pt>
    <dgm:pt modelId="{A6100F40-5D2E-475E-A153-6CED32C579A8}" type="parTrans" cxnId="{ECBE85D3-11BE-4109-B14A-AB57600B6E5D}">
      <dgm:prSet/>
      <dgm:spPr/>
      <dgm:t>
        <a:bodyPr/>
        <a:lstStyle/>
        <a:p>
          <a:endParaRPr lang="en-US"/>
        </a:p>
      </dgm:t>
    </dgm:pt>
    <dgm:pt modelId="{0E999B45-6258-485C-82A4-F214D2AB7A03}" type="sibTrans" cxnId="{ECBE85D3-11BE-4109-B14A-AB57600B6E5D}">
      <dgm:prSet/>
      <dgm:spPr/>
      <dgm:t>
        <a:bodyPr/>
        <a:lstStyle/>
        <a:p>
          <a:endParaRPr lang="en-US"/>
        </a:p>
      </dgm:t>
    </dgm:pt>
    <dgm:pt modelId="{E014FADD-A654-44D1-BF18-925BE82ACF06}">
      <dgm:prSet phldrT="[Text]"/>
      <dgm:spPr/>
      <dgm:t>
        <a:bodyPr/>
        <a:lstStyle/>
        <a:p>
          <a:r>
            <a:rPr lang="en-US" dirty="0" smtClean="0"/>
            <a:t>Object-based Logical Models</a:t>
          </a:r>
          <a:endParaRPr lang="en-US" dirty="0"/>
        </a:p>
      </dgm:t>
    </dgm:pt>
    <dgm:pt modelId="{190E630F-5B29-4BEA-9CFE-2AF2BAD078E7}" type="parTrans" cxnId="{168352DF-D454-4DD2-B5E8-31BED99F44EA}">
      <dgm:prSet/>
      <dgm:spPr/>
      <dgm:t>
        <a:bodyPr/>
        <a:lstStyle/>
        <a:p>
          <a:endParaRPr lang="en-US"/>
        </a:p>
      </dgm:t>
    </dgm:pt>
    <dgm:pt modelId="{EBE17F9E-B06F-4196-8F1E-06396FE1E580}" type="sibTrans" cxnId="{168352DF-D454-4DD2-B5E8-31BED99F44EA}">
      <dgm:prSet/>
      <dgm:spPr/>
      <dgm:t>
        <a:bodyPr/>
        <a:lstStyle/>
        <a:p>
          <a:endParaRPr lang="en-US"/>
        </a:p>
      </dgm:t>
    </dgm:pt>
    <dgm:pt modelId="{8E7597B8-DEB8-4112-AC22-A78D6B489340}">
      <dgm:prSet phldrT="[Text]"/>
      <dgm:spPr/>
      <dgm:t>
        <a:bodyPr/>
        <a:lstStyle/>
        <a:p>
          <a:r>
            <a:rPr lang="en-US" dirty="0" smtClean="0"/>
            <a:t>The E-R Model</a:t>
          </a:r>
          <a:endParaRPr lang="en-US" dirty="0"/>
        </a:p>
      </dgm:t>
    </dgm:pt>
    <dgm:pt modelId="{4ABF9A7C-0654-4B6F-B381-7EE346E5D8C8}" type="parTrans" cxnId="{FE232B0A-555B-4262-915E-2D9DE895CA99}">
      <dgm:prSet/>
      <dgm:spPr/>
      <dgm:t>
        <a:bodyPr/>
        <a:lstStyle/>
        <a:p>
          <a:endParaRPr lang="en-US"/>
        </a:p>
      </dgm:t>
    </dgm:pt>
    <dgm:pt modelId="{A7ACDFC8-B0B3-4F06-BF57-1434CB0A12A3}" type="sibTrans" cxnId="{FE232B0A-555B-4262-915E-2D9DE895CA99}">
      <dgm:prSet/>
      <dgm:spPr/>
      <dgm:t>
        <a:bodyPr/>
        <a:lstStyle/>
        <a:p>
          <a:endParaRPr lang="en-US"/>
        </a:p>
      </dgm:t>
    </dgm:pt>
    <dgm:pt modelId="{C85D5FAE-B8BD-4509-BA3A-EA779D5DFE3E}">
      <dgm:prSet phldrT="[Text]"/>
      <dgm:spPr/>
      <dgm:t>
        <a:bodyPr/>
        <a:lstStyle/>
        <a:p>
          <a:r>
            <a:rPr lang="en-US" dirty="0" smtClean="0"/>
            <a:t>Record-based Logical Models</a:t>
          </a:r>
          <a:endParaRPr lang="en-US" dirty="0"/>
        </a:p>
      </dgm:t>
    </dgm:pt>
    <dgm:pt modelId="{A06A3101-CF01-48AC-BBE5-28034A2832AB}" type="parTrans" cxnId="{703DC469-3904-472C-BB05-28631DA0FB1F}">
      <dgm:prSet/>
      <dgm:spPr/>
      <dgm:t>
        <a:bodyPr/>
        <a:lstStyle/>
        <a:p>
          <a:endParaRPr lang="en-US"/>
        </a:p>
      </dgm:t>
    </dgm:pt>
    <dgm:pt modelId="{6AE7380A-9DC7-4CD8-B0B9-F45157890270}" type="sibTrans" cxnId="{703DC469-3904-472C-BB05-28631DA0FB1F}">
      <dgm:prSet/>
      <dgm:spPr/>
      <dgm:t>
        <a:bodyPr/>
        <a:lstStyle/>
        <a:p>
          <a:endParaRPr lang="en-US"/>
        </a:p>
      </dgm:t>
    </dgm:pt>
    <dgm:pt modelId="{CE8FE1BE-FFD2-41F8-9AE8-ACF25F36FEF2}">
      <dgm:prSet phldrT="[Text]"/>
      <dgm:spPr/>
      <dgm:t>
        <a:bodyPr/>
        <a:lstStyle/>
        <a:p>
          <a:r>
            <a:rPr lang="en-US" dirty="0" smtClean="0"/>
            <a:t>The Relational Model</a:t>
          </a:r>
          <a:endParaRPr lang="en-US" dirty="0"/>
        </a:p>
      </dgm:t>
    </dgm:pt>
    <dgm:pt modelId="{08252022-AAB0-4A33-931B-78AB0AA13B1C}" type="parTrans" cxnId="{D1549118-1426-43FC-BD6E-5898DBAD9179}">
      <dgm:prSet/>
      <dgm:spPr/>
      <dgm:t>
        <a:bodyPr/>
        <a:lstStyle/>
        <a:p>
          <a:endParaRPr lang="en-US"/>
        </a:p>
      </dgm:t>
    </dgm:pt>
    <dgm:pt modelId="{A146AABF-BE60-4417-BE7B-9AF083892105}" type="sibTrans" cxnId="{D1549118-1426-43FC-BD6E-5898DBAD9179}">
      <dgm:prSet/>
      <dgm:spPr/>
      <dgm:t>
        <a:bodyPr/>
        <a:lstStyle/>
        <a:p>
          <a:endParaRPr lang="en-US"/>
        </a:p>
      </dgm:t>
    </dgm:pt>
    <dgm:pt modelId="{672C0918-3EE1-48FB-9C7B-3790293CB738}">
      <dgm:prSet/>
      <dgm:spPr/>
      <dgm:t>
        <a:bodyPr/>
        <a:lstStyle/>
        <a:p>
          <a:r>
            <a:rPr lang="en-US" smtClean="0"/>
            <a:t>The Network Model</a:t>
          </a:r>
          <a:endParaRPr lang="en-US" dirty="0" smtClean="0"/>
        </a:p>
      </dgm:t>
    </dgm:pt>
    <dgm:pt modelId="{75B17D94-4683-4A7D-A2E5-12E8585515A3}" type="parTrans" cxnId="{BFA1E0BC-85FC-4120-AFBC-0454A08F54A9}">
      <dgm:prSet/>
      <dgm:spPr/>
      <dgm:t>
        <a:bodyPr/>
        <a:lstStyle/>
        <a:p>
          <a:endParaRPr lang="en-US"/>
        </a:p>
      </dgm:t>
    </dgm:pt>
    <dgm:pt modelId="{3731F6A6-C67C-4BF4-98A4-58FBF51A28FE}" type="sibTrans" cxnId="{BFA1E0BC-85FC-4120-AFBC-0454A08F54A9}">
      <dgm:prSet/>
      <dgm:spPr/>
      <dgm:t>
        <a:bodyPr/>
        <a:lstStyle/>
        <a:p>
          <a:endParaRPr lang="en-US"/>
        </a:p>
      </dgm:t>
    </dgm:pt>
    <dgm:pt modelId="{E15D2BB8-4093-4DE5-9B79-6C596BEE9338}">
      <dgm:prSet/>
      <dgm:spPr/>
      <dgm:t>
        <a:bodyPr/>
        <a:lstStyle/>
        <a:p>
          <a:r>
            <a:rPr lang="en-US" smtClean="0"/>
            <a:t>The Hierarchical Model </a:t>
          </a:r>
          <a:endParaRPr lang="en-US" dirty="0"/>
        </a:p>
      </dgm:t>
    </dgm:pt>
    <dgm:pt modelId="{6684CB37-6E44-4C8A-ABB1-C7B29D03E259}" type="parTrans" cxnId="{5D5E7D06-70D1-4762-AD25-8DF789B13548}">
      <dgm:prSet/>
      <dgm:spPr/>
      <dgm:t>
        <a:bodyPr/>
        <a:lstStyle/>
        <a:p>
          <a:endParaRPr lang="en-US"/>
        </a:p>
      </dgm:t>
    </dgm:pt>
    <dgm:pt modelId="{27DA2F77-C731-4435-9610-4831F54ECB72}" type="sibTrans" cxnId="{5D5E7D06-70D1-4762-AD25-8DF789B13548}">
      <dgm:prSet/>
      <dgm:spPr/>
      <dgm:t>
        <a:bodyPr/>
        <a:lstStyle/>
        <a:p>
          <a:endParaRPr lang="en-US"/>
        </a:p>
      </dgm:t>
    </dgm:pt>
    <dgm:pt modelId="{2CF1D10C-481F-4C7E-AE13-E67EB7AFB3B8}" type="pres">
      <dgm:prSet presAssocID="{6CAD7E14-F215-42E1-B3DE-175702C1FB1F}" presName="diagram" presStyleCnt="0">
        <dgm:presLayoutVars>
          <dgm:chPref val="1"/>
          <dgm:dir/>
          <dgm:animOne val="branch"/>
          <dgm:animLvl val="lvl"/>
          <dgm:resizeHandles val="exact"/>
        </dgm:presLayoutVars>
      </dgm:prSet>
      <dgm:spPr/>
      <dgm:t>
        <a:bodyPr/>
        <a:lstStyle/>
        <a:p>
          <a:endParaRPr lang="en-US"/>
        </a:p>
      </dgm:t>
    </dgm:pt>
    <dgm:pt modelId="{12AD2150-FE9A-43D4-AF36-747CBFB1CD23}" type="pres">
      <dgm:prSet presAssocID="{E9BA4C7A-9CB4-43D3-A53E-D35A8CC27EBD}" presName="root1" presStyleCnt="0"/>
      <dgm:spPr/>
    </dgm:pt>
    <dgm:pt modelId="{629FD2BA-9DCB-4A0B-99D6-12409AE41451}" type="pres">
      <dgm:prSet presAssocID="{E9BA4C7A-9CB4-43D3-A53E-D35A8CC27EBD}" presName="LevelOneTextNode" presStyleLbl="node0" presStyleIdx="0" presStyleCnt="1" custScaleX="137391">
        <dgm:presLayoutVars>
          <dgm:chPref val="3"/>
        </dgm:presLayoutVars>
      </dgm:prSet>
      <dgm:spPr/>
      <dgm:t>
        <a:bodyPr/>
        <a:lstStyle/>
        <a:p>
          <a:endParaRPr lang="en-US"/>
        </a:p>
      </dgm:t>
    </dgm:pt>
    <dgm:pt modelId="{7583105F-4795-4688-963E-BDD82B3659A6}" type="pres">
      <dgm:prSet presAssocID="{E9BA4C7A-9CB4-43D3-A53E-D35A8CC27EBD}" presName="level2hierChild" presStyleCnt="0"/>
      <dgm:spPr/>
    </dgm:pt>
    <dgm:pt modelId="{80FBFECA-0BC1-4534-830F-28AD5B0E8F12}" type="pres">
      <dgm:prSet presAssocID="{190E630F-5B29-4BEA-9CFE-2AF2BAD078E7}" presName="conn2-1" presStyleLbl="parChTrans1D2" presStyleIdx="0" presStyleCnt="2"/>
      <dgm:spPr/>
      <dgm:t>
        <a:bodyPr/>
        <a:lstStyle/>
        <a:p>
          <a:endParaRPr lang="en-US"/>
        </a:p>
      </dgm:t>
    </dgm:pt>
    <dgm:pt modelId="{07111117-A5F4-45BA-ACA6-4857DC39342F}" type="pres">
      <dgm:prSet presAssocID="{190E630F-5B29-4BEA-9CFE-2AF2BAD078E7}" presName="connTx" presStyleLbl="parChTrans1D2" presStyleIdx="0" presStyleCnt="2"/>
      <dgm:spPr/>
      <dgm:t>
        <a:bodyPr/>
        <a:lstStyle/>
        <a:p>
          <a:endParaRPr lang="en-US"/>
        </a:p>
      </dgm:t>
    </dgm:pt>
    <dgm:pt modelId="{7B2F244B-4F58-4507-975E-DABD7D38A024}" type="pres">
      <dgm:prSet presAssocID="{E014FADD-A654-44D1-BF18-925BE82ACF06}" presName="root2" presStyleCnt="0"/>
      <dgm:spPr/>
    </dgm:pt>
    <dgm:pt modelId="{E8D0964F-E4E6-40DD-9F7D-1D3EF2EC037C}" type="pres">
      <dgm:prSet presAssocID="{E014FADD-A654-44D1-BF18-925BE82ACF06}" presName="LevelTwoTextNode" presStyleLbl="node2" presStyleIdx="0" presStyleCnt="2">
        <dgm:presLayoutVars>
          <dgm:chPref val="3"/>
        </dgm:presLayoutVars>
      </dgm:prSet>
      <dgm:spPr/>
      <dgm:t>
        <a:bodyPr/>
        <a:lstStyle/>
        <a:p>
          <a:endParaRPr lang="en-US"/>
        </a:p>
      </dgm:t>
    </dgm:pt>
    <dgm:pt modelId="{B54A4C63-1C84-42A4-B569-2DF387B211EF}" type="pres">
      <dgm:prSet presAssocID="{E014FADD-A654-44D1-BF18-925BE82ACF06}" presName="level3hierChild" presStyleCnt="0"/>
      <dgm:spPr/>
    </dgm:pt>
    <dgm:pt modelId="{E7EEBA4E-CFFB-440B-8181-4147FB736526}" type="pres">
      <dgm:prSet presAssocID="{4ABF9A7C-0654-4B6F-B381-7EE346E5D8C8}" presName="conn2-1" presStyleLbl="parChTrans1D3" presStyleIdx="0" presStyleCnt="4"/>
      <dgm:spPr/>
      <dgm:t>
        <a:bodyPr/>
        <a:lstStyle/>
        <a:p>
          <a:endParaRPr lang="en-US"/>
        </a:p>
      </dgm:t>
    </dgm:pt>
    <dgm:pt modelId="{6B3357BF-7250-4D4A-AE78-8910A10A61B2}" type="pres">
      <dgm:prSet presAssocID="{4ABF9A7C-0654-4B6F-B381-7EE346E5D8C8}" presName="connTx" presStyleLbl="parChTrans1D3" presStyleIdx="0" presStyleCnt="4"/>
      <dgm:spPr/>
      <dgm:t>
        <a:bodyPr/>
        <a:lstStyle/>
        <a:p>
          <a:endParaRPr lang="en-US"/>
        </a:p>
      </dgm:t>
    </dgm:pt>
    <dgm:pt modelId="{191F4DCC-63CA-4984-8F14-C886902F8A4D}" type="pres">
      <dgm:prSet presAssocID="{8E7597B8-DEB8-4112-AC22-A78D6B489340}" presName="root2" presStyleCnt="0"/>
      <dgm:spPr/>
    </dgm:pt>
    <dgm:pt modelId="{45A34628-1CEF-4E4E-B556-E3B7521B3B38}" type="pres">
      <dgm:prSet presAssocID="{8E7597B8-DEB8-4112-AC22-A78D6B489340}" presName="LevelTwoTextNode" presStyleLbl="node3" presStyleIdx="0" presStyleCnt="4">
        <dgm:presLayoutVars>
          <dgm:chPref val="3"/>
        </dgm:presLayoutVars>
      </dgm:prSet>
      <dgm:spPr/>
      <dgm:t>
        <a:bodyPr/>
        <a:lstStyle/>
        <a:p>
          <a:endParaRPr lang="en-US"/>
        </a:p>
      </dgm:t>
    </dgm:pt>
    <dgm:pt modelId="{7863B671-5D93-4981-89B7-E400422C5F1E}" type="pres">
      <dgm:prSet presAssocID="{8E7597B8-DEB8-4112-AC22-A78D6B489340}" presName="level3hierChild" presStyleCnt="0"/>
      <dgm:spPr/>
    </dgm:pt>
    <dgm:pt modelId="{60B44D94-A064-4FAB-BF62-19486A7D2F2F}" type="pres">
      <dgm:prSet presAssocID="{A06A3101-CF01-48AC-BBE5-28034A2832AB}" presName="conn2-1" presStyleLbl="parChTrans1D2" presStyleIdx="1" presStyleCnt="2"/>
      <dgm:spPr/>
      <dgm:t>
        <a:bodyPr/>
        <a:lstStyle/>
        <a:p>
          <a:endParaRPr lang="en-US"/>
        </a:p>
      </dgm:t>
    </dgm:pt>
    <dgm:pt modelId="{20790FA0-BF03-4D9E-A20A-EBD613871546}" type="pres">
      <dgm:prSet presAssocID="{A06A3101-CF01-48AC-BBE5-28034A2832AB}" presName="connTx" presStyleLbl="parChTrans1D2" presStyleIdx="1" presStyleCnt="2"/>
      <dgm:spPr/>
      <dgm:t>
        <a:bodyPr/>
        <a:lstStyle/>
        <a:p>
          <a:endParaRPr lang="en-US"/>
        </a:p>
      </dgm:t>
    </dgm:pt>
    <dgm:pt modelId="{EBE32713-3C44-4183-A614-2C19CC37DBBC}" type="pres">
      <dgm:prSet presAssocID="{C85D5FAE-B8BD-4509-BA3A-EA779D5DFE3E}" presName="root2" presStyleCnt="0"/>
      <dgm:spPr/>
    </dgm:pt>
    <dgm:pt modelId="{F343C693-937C-4116-98AD-8DAB67F2CD2F}" type="pres">
      <dgm:prSet presAssocID="{C85D5FAE-B8BD-4509-BA3A-EA779D5DFE3E}" presName="LevelTwoTextNode" presStyleLbl="node2" presStyleIdx="1" presStyleCnt="2">
        <dgm:presLayoutVars>
          <dgm:chPref val="3"/>
        </dgm:presLayoutVars>
      </dgm:prSet>
      <dgm:spPr/>
      <dgm:t>
        <a:bodyPr/>
        <a:lstStyle/>
        <a:p>
          <a:endParaRPr lang="en-US"/>
        </a:p>
      </dgm:t>
    </dgm:pt>
    <dgm:pt modelId="{CC6DA605-0710-4227-8FD2-4CFACC939B33}" type="pres">
      <dgm:prSet presAssocID="{C85D5FAE-B8BD-4509-BA3A-EA779D5DFE3E}" presName="level3hierChild" presStyleCnt="0"/>
      <dgm:spPr/>
    </dgm:pt>
    <dgm:pt modelId="{12C9A446-91CC-4559-8A91-EDC05119A0C6}" type="pres">
      <dgm:prSet presAssocID="{08252022-AAB0-4A33-931B-78AB0AA13B1C}" presName="conn2-1" presStyleLbl="parChTrans1D3" presStyleIdx="1" presStyleCnt="4"/>
      <dgm:spPr/>
      <dgm:t>
        <a:bodyPr/>
        <a:lstStyle/>
        <a:p>
          <a:endParaRPr lang="en-US"/>
        </a:p>
      </dgm:t>
    </dgm:pt>
    <dgm:pt modelId="{4F9EDE3A-2088-4535-99E4-20536EDB9AB9}" type="pres">
      <dgm:prSet presAssocID="{08252022-AAB0-4A33-931B-78AB0AA13B1C}" presName="connTx" presStyleLbl="parChTrans1D3" presStyleIdx="1" presStyleCnt="4"/>
      <dgm:spPr/>
      <dgm:t>
        <a:bodyPr/>
        <a:lstStyle/>
        <a:p>
          <a:endParaRPr lang="en-US"/>
        </a:p>
      </dgm:t>
    </dgm:pt>
    <dgm:pt modelId="{6A280482-B509-42C1-A4EC-CB69A05ED5C7}" type="pres">
      <dgm:prSet presAssocID="{CE8FE1BE-FFD2-41F8-9AE8-ACF25F36FEF2}" presName="root2" presStyleCnt="0"/>
      <dgm:spPr/>
    </dgm:pt>
    <dgm:pt modelId="{DDDEA4DA-D534-4F14-AF21-77279015FEDA}" type="pres">
      <dgm:prSet presAssocID="{CE8FE1BE-FFD2-41F8-9AE8-ACF25F36FEF2}" presName="LevelTwoTextNode" presStyleLbl="node3" presStyleIdx="1" presStyleCnt="4">
        <dgm:presLayoutVars>
          <dgm:chPref val="3"/>
        </dgm:presLayoutVars>
      </dgm:prSet>
      <dgm:spPr/>
      <dgm:t>
        <a:bodyPr/>
        <a:lstStyle/>
        <a:p>
          <a:endParaRPr lang="en-US"/>
        </a:p>
      </dgm:t>
    </dgm:pt>
    <dgm:pt modelId="{A976A96C-DC5F-48FF-9B46-606DCFDE20C9}" type="pres">
      <dgm:prSet presAssocID="{CE8FE1BE-FFD2-41F8-9AE8-ACF25F36FEF2}" presName="level3hierChild" presStyleCnt="0"/>
      <dgm:spPr/>
    </dgm:pt>
    <dgm:pt modelId="{A69DCAD3-4E53-44B3-8169-7834A557BB92}" type="pres">
      <dgm:prSet presAssocID="{75B17D94-4683-4A7D-A2E5-12E8585515A3}" presName="conn2-1" presStyleLbl="parChTrans1D3" presStyleIdx="2" presStyleCnt="4"/>
      <dgm:spPr/>
      <dgm:t>
        <a:bodyPr/>
        <a:lstStyle/>
        <a:p>
          <a:endParaRPr lang="en-US"/>
        </a:p>
      </dgm:t>
    </dgm:pt>
    <dgm:pt modelId="{7AF65D35-D512-42EA-A126-417435EA94A7}" type="pres">
      <dgm:prSet presAssocID="{75B17D94-4683-4A7D-A2E5-12E8585515A3}" presName="connTx" presStyleLbl="parChTrans1D3" presStyleIdx="2" presStyleCnt="4"/>
      <dgm:spPr/>
      <dgm:t>
        <a:bodyPr/>
        <a:lstStyle/>
        <a:p>
          <a:endParaRPr lang="en-US"/>
        </a:p>
      </dgm:t>
    </dgm:pt>
    <dgm:pt modelId="{9CA282C7-B851-462A-93E9-7843744A5CFB}" type="pres">
      <dgm:prSet presAssocID="{672C0918-3EE1-48FB-9C7B-3790293CB738}" presName="root2" presStyleCnt="0"/>
      <dgm:spPr/>
    </dgm:pt>
    <dgm:pt modelId="{970EE229-21DB-4C4C-9511-E0FAD46E0E0B}" type="pres">
      <dgm:prSet presAssocID="{672C0918-3EE1-48FB-9C7B-3790293CB738}" presName="LevelTwoTextNode" presStyleLbl="node3" presStyleIdx="2" presStyleCnt="4">
        <dgm:presLayoutVars>
          <dgm:chPref val="3"/>
        </dgm:presLayoutVars>
      </dgm:prSet>
      <dgm:spPr/>
      <dgm:t>
        <a:bodyPr/>
        <a:lstStyle/>
        <a:p>
          <a:endParaRPr lang="en-US"/>
        </a:p>
      </dgm:t>
    </dgm:pt>
    <dgm:pt modelId="{845B9BD9-A311-4AC2-9793-56A5DF478D84}" type="pres">
      <dgm:prSet presAssocID="{672C0918-3EE1-48FB-9C7B-3790293CB738}" presName="level3hierChild" presStyleCnt="0"/>
      <dgm:spPr/>
    </dgm:pt>
    <dgm:pt modelId="{F9719BD3-69B8-40D3-BEAB-441B050DA05E}" type="pres">
      <dgm:prSet presAssocID="{6684CB37-6E44-4C8A-ABB1-C7B29D03E259}" presName="conn2-1" presStyleLbl="parChTrans1D3" presStyleIdx="3" presStyleCnt="4"/>
      <dgm:spPr/>
      <dgm:t>
        <a:bodyPr/>
        <a:lstStyle/>
        <a:p>
          <a:endParaRPr lang="en-US"/>
        </a:p>
      </dgm:t>
    </dgm:pt>
    <dgm:pt modelId="{A2CA3617-C60F-42BF-8BD9-27935F5EF440}" type="pres">
      <dgm:prSet presAssocID="{6684CB37-6E44-4C8A-ABB1-C7B29D03E259}" presName="connTx" presStyleLbl="parChTrans1D3" presStyleIdx="3" presStyleCnt="4"/>
      <dgm:spPr/>
      <dgm:t>
        <a:bodyPr/>
        <a:lstStyle/>
        <a:p>
          <a:endParaRPr lang="en-US"/>
        </a:p>
      </dgm:t>
    </dgm:pt>
    <dgm:pt modelId="{3B632CAF-43BF-48A0-AE02-1D8F5EC81420}" type="pres">
      <dgm:prSet presAssocID="{E15D2BB8-4093-4DE5-9B79-6C596BEE9338}" presName="root2" presStyleCnt="0"/>
      <dgm:spPr/>
    </dgm:pt>
    <dgm:pt modelId="{E7F7745A-19BC-4B7B-989C-EF4DC5546B10}" type="pres">
      <dgm:prSet presAssocID="{E15D2BB8-4093-4DE5-9B79-6C596BEE9338}" presName="LevelTwoTextNode" presStyleLbl="node3" presStyleIdx="3" presStyleCnt="4">
        <dgm:presLayoutVars>
          <dgm:chPref val="3"/>
        </dgm:presLayoutVars>
      </dgm:prSet>
      <dgm:spPr/>
      <dgm:t>
        <a:bodyPr/>
        <a:lstStyle/>
        <a:p>
          <a:endParaRPr lang="en-US"/>
        </a:p>
      </dgm:t>
    </dgm:pt>
    <dgm:pt modelId="{62FA81B0-0FBC-44FF-A71D-CE3B66BD0295}" type="pres">
      <dgm:prSet presAssocID="{E15D2BB8-4093-4DE5-9B79-6C596BEE9338}" presName="level3hierChild" presStyleCnt="0"/>
      <dgm:spPr/>
    </dgm:pt>
  </dgm:ptLst>
  <dgm:cxnLst>
    <dgm:cxn modelId="{ECBE85D3-11BE-4109-B14A-AB57600B6E5D}" srcId="{6CAD7E14-F215-42E1-B3DE-175702C1FB1F}" destId="{E9BA4C7A-9CB4-43D3-A53E-D35A8CC27EBD}" srcOrd="0" destOrd="0" parTransId="{A6100F40-5D2E-475E-A153-6CED32C579A8}" sibTransId="{0E999B45-6258-485C-82A4-F214D2AB7A03}"/>
    <dgm:cxn modelId="{6B79FB3C-1BE1-49C7-A484-845D1BCAF98E}" type="presOf" srcId="{75B17D94-4683-4A7D-A2E5-12E8585515A3}" destId="{7AF65D35-D512-42EA-A126-417435EA94A7}" srcOrd="1" destOrd="0" presId="urn:microsoft.com/office/officeart/2005/8/layout/hierarchy2"/>
    <dgm:cxn modelId="{7DE08BFF-EBF0-4AC8-90AF-A69CB0A2D42B}" type="presOf" srcId="{E15D2BB8-4093-4DE5-9B79-6C596BEE9338}" destId="{E7F7745A-19BC-4B7B-989C-EF4DC5546B10}" srcOrd="0" destOrd="0" presId="urn:microsoft.com/office/officeart/2005/8/layout/hierarchy2"/>
    <dgm:cxn modelId="{139883BD-864A-4811-B2BD-386F586AD3E2}" type="presOf" srcId="{C85D5FAE-B8BD-4509-BA3A-EA779D5DFE3E}" destId="{F343C693-937C-4116-98AD-8DAB67F2CD2F}" srcOrd="0" destOrd="0" presId="urn:microsoft.com/office/officeart/2005/8/layout/hierarchy2"/>
    <dgm:cxn modelId="{BFA1E0BC-85FC-4120-AFBC-0454A08F54A9}" srcId="{C85D5FAE-B8BD-4509-BA3A-EA779D5DFE3E}" destId="{672C0918-3EE1-48FB-9C7B-3790293CB738}" srcOrd="1" destOrd="0" parTransId="{75B17D94-4683-4A7D-A2E5-12E8585515A3}" sibTransId="{3731F6A6-C67C-4BF4-98A4-58FBF51A28FE}"/>
    <dgm:cxn modelId="{60B4E57A-8C35-4C36-BB1C-542364167AB7}" type="presOf" srcId="{4ABF9A7C-0654-4B6F-B381-7EE346E5D8C8}" destId="{E7EEBA4E-CFFB-440B-8181-4147FB736526}" srcOrd="0" destOrd="0" presId="urn:microsoft.com/office/officeart/2005/8/layout/hierarchy2"/>
    <dgm:cxn modelId="{FA3BCCDE-E195-4F0B-86B2-CB0D5350727D}" type="presOf" srcId="{6684CB37-6E44-4C8A-ABB1-C7B29D03E259}" destId="{F9719BD3-69B8-40D3-BEAB-441B050DA05E}" srcOrd="0" destOrd="0" presId="urn:microsoft.com/office/officeart/2005/8/layout/hierarchy2"/>
    <dgm:cxn modelId="{64CD3BE8-7CA4-4CCF-9367-DBA6D86ADAE3}" type="presOf" srcId="{E9BA4C7A-9CB4-43D3-A53E-D35A8CC27EBD}" destId="{629FD2BA-9DCB-4A0B-99D6-12409AE41451}" srcOrd="0" destOrd="0" presId="urn:microsoft.com/office/officeart/2005/8/layout/hierarchy2"/>
    <dgm:cxn modelId="{5D5E7D06-70D1-4762-AD25-8DF789B13548}" srcId="{C85D5FAE-B8BD-4509-BA3A-EA779D5DFE3E}" destId="{E15D2BB8-4093-4DE5-9B79-6C596BEE9338}" srcOrd="2" destOrd="0" parTransId="{6684CB37-6E44-4C8A-ABB1-C7B29D03E259}" sibTransId="{27DA2F77-C731-4435-9610-4831F54ECB72}"/>
    <dgm:cxn modelId="{24285430-D524-4877-BB26-6CA12F55ECB1}" type="presOf" srcId="{A06A3101-CF01-48AC-BBE5-28034A2832AB}" destId="{60B44D94-A064-4FAB-BF62-19486A7D2F2F}" srcOrd="0" destOrd="0" presId="urn:microsoft.com/office/officeart/2005/8/layout/hierarchy2"/>
    <dgm:cxn modelId="{29A05281-B866-4CCB-9D07-B2AC8CFB7A43}" type="presOf" srcId="{672C0918-3EE1-48FB-9C7B-3790293CB738}" destId="{970EE229-21DB-4C4C-9511-E0FAD46E0E0B}" srcOrd="0" destOrd="0" presId="urn:microsoft.com/office/officeart/2005/8/layout/hierarchy2"/>
    <dgm:cxn modelId="{E1341AB1-4D68-4ACE-B385-C948491EFC40}" type="presOf" srcId="{190E630F-5B29-4BEA-9CFE-2AF2BAD078E7}" destId="{80FBFECA-0BC1-4534-830F-28AD5B0E8F12}" srcOrd="0" destOrd="0" presId="urn:microsoft.com/office/officeart/2005/8/layout/hierarchy2"/>
    <dgm:cxn modelId="{168352DF-D454-4DD2-B5E8-31BED99F44EA}" srcId="{E9BA4C7A-9CB4-43D3-A53E-D35A8CC27EBD}" destId="{E014FADD-A654-44D1-BF18-925BE82ACF06}" srcOrd="0" destOrd="0" parTransId="{190E630F-5B29-4BEA-9CFE-2AF2BAD078E7}" sibTransId="{EBE17F9E-B06F-4196-8F1E-06396FE1E580}"/>
    <dgm:cxn modelId="{2D5B398D-68D8-47C5-AECC-3E726E7AF08D}" type="presOf" srcId="{A06A3101-CF01-48AC-BBE5-28034A2832AB}" destId="{20790FA0-BF03-4D9E-A20A-EBD613871546}" srcOrd="1" destOrd="0" presId="urn:microsoft.com/office/officeart/2005/8/layout/hierarchy2"/>
    <dgm:cxn modelId="{703DC469-3904-472C-BB05-28631DA0FB1F}" srcId="{E9BA4C7A-9CB4-43D3-A53E-D35A8CC27EBD}" destId="{C85D5FAE-B8BD-4509-BA3A-EA779D5DFE3E}" srcOrd="1" destOrd="0" parTransId="{A06A3101-CF01-48AC-BBE5-28034A2832AB}" sibTransId="{6AE7380A-9DC7-4CD8-B0B9-F45157890270}"/>
    <dgm:cxn modelId="{FE232B0A-555B-4262-915E-2D9DE895CA99}" srcId="{E014FADD-A654-44D1-BF18-925BE82ACF06}" destId="{8E7597B8-DEB8-4112-AC22-A78D6B489340}" srcOrd="0" destOrd="0" parTransId="{4ABF9A7C-0654-4B6F-B381-7EE346E5D8C8}" sibTransId="{A7ACDFC8-B0B3-4F06-BF57-1434CB0A12A3}"/>
    <dgm:cxn modelId="{7A8ED0FD-28E3-4CE8-AE96-4BBEFC0D4A36}" type="presOf" srcId="{8E7597B8-DEB8-4112-AC22-A78D6B489340}" destId="{45A34628-1CEF-4E4E-B556-E3B7521B3B38}" srcOrd="0" destOrd="0" presId="urn:microsoft.com/office/officeart/2005/8/layout/hierarchy2"/>
    <dgm:cxn modelId="{097D6306-6D14-4AEA-9497-14B8E0535C23}" type="presOf" srcId="{E014FADD-A654-44D1-BF18-925BE82ACF06}" destId="{E8D0964F-E4E6-40DD-9F7D-1D3EF2EC037C}" srcOrd="0" destOrd="0" presId="urn:microsoft.com/office/officeart/2005/8/layout/hierarchy2"/>
    <dgm:cxn modelId="{88D3EB04-D181-4CC1-A26E-188E091FA6EB}" type="presOf" srcId="{08252022-AAB0-4A33-931B-78AB0AA13B1C}" destId="{4F9EDE3A-2088-4535-99E4-20536EDB9AB9}" srcOrd="1" destOrd="0" presId="urn:microsoft.com/office/officeart/2005/8/layout/hierarchy2"/>
    <dgm:cxn modelId="{27AC7B9F-2D15-47AC-91EC-7B01FEB5832C}" type="presOf" srcId="{6684CB37-6E44-4C8A-ABB1-C7B29D03E259}" destId="{A2CA3617-C60F-42BF-8BD9-27935F5EF440}" srcOrd="1" destOrd="0" presId="urn:microsoft.com/office/officeart/2005/8/layout/hierarchy2"/>
    <dgm:cxn modelId="{7B337CCF-107C-4EF1-918F-F0F3FD134F99}" type="presOf" srcId="{4ABF9A7C-0654-4B6F-B381-7EE346E5D8C8}" destId="{6B3357BF-7250-4D4A-AE78-8910A10A61B2}" srcOrd="1" destOrd="0" presId="urn:microsoft.com/office/officeart/2005/8/layout/hierarchy2"/>
    <dgm:cxn modelId="{71440F26-57C7-4639-B2FF-8C8AFB681C2A}" type="presOf" srcId="{75B17D94-4683-4A7D-A2E5-12E8585515A3}" destId="{A69DCAD3-4E53-44B3-8169-7834A557BB92}" srcOrd="0" destOrd="0" presId="urn:microsoft.com/office/officeart/2005/8/layout/hierarchy2"/>
    <dgm:cxn modelId="{6B55A30C-D9C6-4987-815D-085C4D2B3840}" type="presOf" srcId="{CE8FE1BE-FFD2-41F8-9AE8-ACF25F36FEF2}" destId="{DDDEA4DA-D534-4F14-AF21-77279015FEDA}" srcOrd="0" destOrd="0" presId="urn:microsoft.com/office/officeart/2005/8/layout/hierarchy2"/>
    <dgm:cxn modelId="{9AFD6B18-A3A3-4759-BE34-B6A51FF99791}" type="presOf" srcId="{190E630F-5B29-4BEA-9CFE-2AF2BAD078E7}" destId="{07111117-A5F4-45BA-ACA6-4857DC39342F}" srcOrd="1" destOrd="0" presId="urn:microsoft.com/office/officeart/2005/8/layout/hierarchy2"/>
    <dgm:cxn modelId="{1C9FBCF3-8F35-4365-97D5-7C0B6D180F7B}" type="presOf" srcId="{6CAD7E14-F215-42E1-B3DE-175702C1FB1F}" destId="{2CF1D10C-481F-4C7E-AE13-E67EB7AFB3B8}" srcOrd="0" destOrd="0" presId="urn:microsoft.com/office/officeart/2005/8/layout/hierarchy2"/>
    <dgm:cxn modelId="{87A84C47-316A-4FB6-8F24-F858A87A1A6E}" type="presOf" srcId="{08252022-AAB0-4A33-931B-78AB0AA13B1C}" destId="{12C9A446-91CC-4559-8A91-EDC05119A0C6}" srcOrd="0" destOrd="0" presId="urn:microsoft.com/office/officeart/2005/8/layout/hierarchy2"/>
    <dgm:cxn modelId="{D1549118-1426-43FC-BD6E-5898DBAD9179}" srcId="{C85D5FAE-B8BD-4509-BA3A-EA779D5DFE3E}" destId="{CE8FE1BE-FFD2-41F8-9AE8-ACF25F36FEF2}" srcOrd="0" destOrd="0" parTransId="{08252022-AAB0-4A33-931B-78AB0AA13B1C}" sibTransId="{A146AABF-BE60-4417-BE7B-9AF083892105}"/>
    <dgm:cxn modelId="{EF0547E9-40AD-4181-8AB7-ED467774E001}" type="presParOf" srcId="{2CF1D10C-481F-4C7E-AE13-E67EB7AFB3B8}" destId="{12AD2150-FE9A-43D4-AF36-747CBFB1CD23}" srcOrd="0" destOrd="0" presId="urn:microsoft.com/office/officeart/2005/8/layout/hierarchy2"/>
    <dgm:cxn modelId="{16DA77D5-61C8-452F-BD07-ABD240AD295A}" type="presParOf" srcId="{12AD2150-FE9A-43D4-AF36-747CBFB1CD23}" destId="{629FD2BA-9DCB-4A0B-99D6-12409AE41451}" srcOrd="0" destOrd="0" presId="urn:microsoft.com/office/officeart/2005/8/layout/hierarchy2"/>
    <dgm:cxn modelId="{0E29188E-1754-43D2-BD22-91B0BE333C54}" type="presParOf" srcId="{12AD2150-FE9A-43D4-AF36-747CBFB1CD23}" destId="{7583105F-4795-4688-963E-BDD82B3659A6}" srcOrd="1" destOrd="0" presId="urn:microsoft.com/office/officeart/2005/8/layout/hierarchy2"/>
    <dgm:cxn modelId="{298F39D7-74EB-43B7-87C4-DEABCDDE6760}" type="presParOf" srcId="{7583105F-4795-4688-963E-BDD82B3659A6}" destId="{80FBFECA-0BC1-4534-830F-28AD5B0E8F12}" srcOrd="0" destOrd="0" presId="urn:microsoft.com/office/officeart/2005/8/layout/hierarchy2"/>
    <dgm:cxn modelId="{ED04DD68-1E4A-4C53-8C03-DAD07BA4F535}" type="presParOf" srcId="{80FBFECA-0BC1-4534-830F-28AD5B0E8F12}" destId="{07111117-A5F4-45BA-ACA6-4857DC39342F}" srcOrd="0" destOrd="0" presId="urn:microsoft.com/office/officeart/2005/8/layout/hierarchy2"/>
    <dgm:cxn modelId="{CDF439AE-5DF6-4482-B6C1-3D377C2911D3}" type="presParOf" srcId="{7583105F-4795-4688-963E-BDD82B3659A6}" destId="{7B2F244B-4F58-4507-975E-DABD7D38A024}" srcOrd="1" destOrd="0" presId="urn:microsoft.com/office/officeart/2005/8/layout/hierarchy2"/>
    <dgm:cxn modelId="{9BFDA678-31F2-4D22-A99B-48936ED183FA}" type="presParOf" srcId="{7B2F244B-4F58-4507-975E-DABD7D38A024}" destId="{E8D0964F-E4E6-40DD-9F7D-1D3EF2EC037C}" srcOrd="0" destOrd="0" presId="urn:microsoft.com/office/officeart/2005/8/layout/hierarchy2"/>
    <dgm:cxn modelId="{857BF02D-6061-4815-8797-9DD3489633AC}" type="presParOf" srcId="{7B2F244B-4F58-4507-975E-DABD7D38A024}" destId="{B54A4C63-1C84-42A4-B569-2DF387B211EF}" srcOrd="1" destOrd="0" presId="urn:microsoft.com/office/officeart/2005/8/layout/hierarchy2"/>
    <dgm:cxn modelId="{30EADA9B-1477-49F1-88F8-9EE75C15A357}" type="presParOf" srcId="{B54A4C63-1C84-42A4-B569-2DF387B211EF}" destId="{E7EEBA4E-CFFB-440B-8181-4147FB736526}" srcOrd="0" destOrd="0" presId="urn:microsoft.com/office/officeart/2005/8/layout/hierarchy2"/>
    <dgm:cxn modelId="{C3103D5C-2784-4ED4-BB6B-A162F08498AB}" type="presParOf" srcId="{E7EEBA4E-CFFB-440B-8181-4147FB736526}" destId="{6B3357BF-7250-4D4A-AE78-8910A10A61B2}" srcOrd="0" destOrd="0" presId="urn:microsoft.com/office/officeart/2005/8/layout/hierarchy2"/>
    <dgm:cxn modelId="{78A07757-CC1E-41D0-A136-2633342A3369}" type="presParOf" srcId="{B54A4C63-1C84-42A4-B569-2DF387B211EF}" destId="{191F4DCC-63CA-4984-8F14-C886902F8A4D}" srcOrd="1" destOrd="0" presId="urn:microsoft.com/office/officeart/2005/8/layout/hierarchy2"/>
    <dgm:cxn modelId="{C6E9DE89-A968-4650-8FF4-EA2FF1256178}" type="presParOf" srcId="{191F4DCC-63CA-4984-8F14-C886902F8A4D}" destId="{45A34628-1CEF-4E4E-B556-E3B7521B3B38}" srcOrd="0" destOrd="0" presId="urn:microsoft.com/office/officeart/2005/8/layout/hierarchy2"/>
    <dgm:cxn modelId="{0CEC86C7-BE71-4FB2-9D2F-134D9781B792}" type="presParOf" srcId="{191F4DCC-63CA-4984-8F14-C886902F8A4D}" destId="{7863B671-5D93-4981-89B7-E400422C5F1E}" srcOrd="1" destOrd="0" presId="urn:microsoft.com/office/officeart/2005/8/layout/hierarchy2"/>
    <dgm:cxn modelId="{7DF111EB-E78C-44E6-97DB-CEB1ABE18B70}" type="presParOf" srcId="{7583105F-4795-4688-963E-BDD82B3659A6}" destId="{60B44D94-A064-4FAB-BF62-19486A7D2F2F}" srcOrd="2" destOrd="0" presId="urn:microsoft.com/office/officeart/2005/8/layout/hierarchy2"/>
    <dgm:cxn modelId="{B093B415-104C-43FD-858A-C03DE098E329}" type="presParOf" srcId="{60B44D94-A064-4FAB-BF62-19486A7D2F2F}" destId="{20790FA0-BF03-4D9E-A20A-EBD613871546}" srcOrd="0" destOrd="0" presId="urn:microsoft.com/office/officeart/2005/8/layout/hierarchy2"/>
    <dgm:cxn modelId="{C3D22C7A-269B-46C9-AE62-D6823183654E}" type="presParOf" srcId="{7583105F-4795-4688-963E-BDD82B3659A6}" destId="{EBE32713-3C44-4183-A614-2C19CC37DBBC}" srcOrd="3" destOrd="0" presId="urn:microsoft.com/office/officeart/2005/8/layout/hierarchy2"/>
    <dgm:cxn modelId="{6C5770D2-6973-4A97-9216-75A728391175}" type="presParOf" srcId="{EBE32713-3C44-4183-A614-2C19CC37DBBC}" destId="{F343C693-937C-4116-98AD-8DAB67F2CD2F}" srcOrd="0" destOrd="0" presId="urn:microsoft.com/office/officeart/2005/8/layout/hierarchy2"/>
    <dgm:cxn modelId="{06A21575-8EA8-4F56-86F0-90F794EEF856}" type="presParOf" srcId="{EBE32713-3C44-4183-A614-2C19CC37DBBC}" destId="{CC6DA605-0710-4227-8FD2-4CFACC939B33}" srcOrd="1" destOrd="0" presId="urn:microsoft.com/office/officeart/2005/8/layout/hierarchy2"/>
    <dgm:cxn modelId="{D2A913F4-9AE9-4837-B35D-AB3E4FDB418D}" type="presParOf" srcId="{CC6DA605-0710-4227-8FD2-4CFACC939B33}" destId="{12C9A446-91CC-4559-8A91-EDC05119A0C6}" srcOrd="0" destOrd="0" presId="urn:microsoft.com/office/officeart/2005/8/layout/hierarchy2"/>
    <dgm:cxn modelId="{1FD287AD-D460-4890-B3D6-6E18C51A3157}" type="presParOf" srcId="{12C9A446-91CC-4559-8A91-EDC05119A0C6}" destId="{4F9EDE3A-2088-4535-99E4-20536EDB9AB9}" srcOrd="0" destOrd="0" presId="urn:microsoft.com/office/officeart/2005/8/layout/hierarchy2"/>
    <dgm:cxn modelId="{C2921B31-D1D2-429A-A7BF-BD48D30B6A48}" type="presParOf" srcId="{CC6DA605-0710-4227-8FD2-4CFACC939B33}" destId="{6A280482-B509-42C1-A4EC-CB69A05ED5C7}" srcOrd="1" destOrd="0" presId="urn:microsoft.com/office/officeart/2005/8/layout/hierarchy2"/>
    <dgm:cxn modelId="{722C7D92-74C7-4E96-98D4-28ADC123A693}" type="presParOf" srcId="{6A280482-B509-42C1-A4EC-CB69A05ED5C7}" destId="{DDDEA4DA-D534-4F14-AF21-77279015FEDA}" srcOrd="0" destOrd="0" presId="urn:microsoft.com/office/officeart/2005/8/layout/hierarchy2"/>
    <dgm:cxn modelId="{05D309B2-4D95-4961-BC61-DC0EDA26F4BF}" type="presParOf" srcId="{6A280482-B509-42C1-A4EC-CB69A05ED5C7}" destId="{A976A96C-DC5F-48FF-9B46-606DCFDE20C9}" srcOrd="1" destOrd="0" presId="urn:microsoft.com/office/officeart/2005/8/layout/hierarchy2"/>
    <dgm:cxn modelId="{1E44E1DE-B014-4F20-863E-45BEC492363E}" type="presParOf" srcId="{CC6DA605-0710-4227-8FD2-4CFACC939B33}" destId="{A69DCAD3-4E53-44B3-8169-7834A557BB92}" srcOrd="2" destOrd="0" presId="urn:microsoft.com/office/officeart/2005/8/layout/hierarchy2"/>
    <dgm:cxn modelId="{8709B403-B0B6-490D-87DA-7C88359B9EE6}" type="presParOf" srcId="{A69DCAD3-4E53-44B3-8169-7834A557BB92}" destId="{7AF65D35-D512-42EA-A126-417435EA94A7}" srcOrd="0" destOrd="0" presId="urn:microsoft.com/office/officeart/2005/8/layout/hierarchy2"/>
    <dgm:cxn modelId="{5A9FE62A-C495-426F-B81C-18B6723A0238}" type="presParOf" srcId="{CC6DA605-0710-4227-8FD2-4CFACC939B33}" destId="{9CA282C7-B851-462A-93E9-7843744A5CFB}" srcOrd="3" destOrd="0" presId="urn:microsoft.com/office/officeart/2005/8/layout/hierarchy2"/>
    <dgm:cxn modelId="{7A334E18-52A6-43BA-BBF6-2A99B91A566A}" type="presParOf" srcId="{9CA282C7-B851-462A-93E9-7843744A5CFB}" destId="{970EE229-21DB-4C4C-9511-E0FAD46E0E0B}" srcOrd="0" destOrd="0" presId="urn:microsoft.com/office/officeart/2005/8/layout/hierarchy2"/>
    <dgm:cxn modelId="{5BD76898-FF53-44DA-9656-E864DC32DE7F}" type="presParOf" srcId="{9CA282C7-B851-462A-93E9-7843744A5CFB}" destId="{845B9BD9-A311-4AC2-9793-56A5DF478D84}" srcOrd="1" destOrd="0" presId="urn:microsoft.com/office/officeart/2005/8/layout/hierarchy2"/>
    <dgm:cxn modelId="{15E96A8A-8286-472A-AD09-4D66235A4A35}" type="presParOf" srcId="{CC6DA605-0710-4227-8FD2-4CFACC939B33}" destId="{F9719BD3-69B8-40D3-BEAB-441B050DA05E}" srcOrd="4" destOrd="0" presId="urn:microsoft.com/office/officeart/2005/8/layout/hierarchy2"/>
    <dgm:cxn modelId="{6D4903CC-5E29-404F-A5D1-86D3C2D0EB02}" type="presParOf" srcId="{F9719BD3-69B8-40D3-BEAB-441B050DA05E}" destId="{A2CA3617-C60F-42BF-8BD9-27935F5EF440}" srcOrd="0" destOrd="0" presId="urn:microsoft.com/office/officeart/2005/8/layout/hierarchy2"/>
    <dgm:cxn modelId="{0FFC45CB-0577-4036-B63A-CDEFE8DDB281}" type="presParOf" srcId="{CC6DA605-0710-4227-8FD2-4CFACC939B33}" destId="{3B632CAF-43BF-48A0-AE02-1D8F5EC81420}" srcOrd="5" destOrd="0" presId="urn:microsoft.com/office/officeart/2005/8/layout/hierarchy2"/>
    <dgm:cxn modelId="{EE0B806F-79A7-4584-8D0E-5CF2CB44A19E}" type="presParOf" srcId="{3B632CAF-43BF-48A0-AE02-1D8F5EC81420}" destId="{E7F7745A-19BC-4B7B-989C-EF4DC5546B10}" srcOrd="0" destOrd="0" presId="urn:microsoft.com/office/officeart/2005/8/layout/hierarchy2"/>
    <dgm:cxn modelId="{D7E5102A-1A7E-4DBF-B6B5-D4EDB620FD38}" type="presParOf" srcId="{3B632CAF-43BF-48A0-AE02-1D8F5EC81420}" destId="{62FA81B0-0FBC-44FF-A71D-CE3B66BD029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64F084-D1FD-40BF-987C-20339941D147}"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318A622A-39C7-460E-B88E-4022BC161AE0}">
      <dgm:prSet phldrT="[Text]"/>
      <dgm:spPr/>
      <dgm:t>
        <a:bodyPr/>
        <a:lstStyle/>
        <a:p>
          <a:r>
            <a:rPr lang="en-US" dirty="0" smtClean="0"/>
            <a:t>ER- Model</a:t>
          </a:r>
          <a:endParaRPr lang="en-US" dirty="0"/>
        </a:p>
      </dgm:t>
    </dgm:pt>
    <dgm:pt modelId="{8692C45B-8585-455D-81B4-5267EB7EA39D}" type="parTrans" cxnId="{6C95E511-D803-4B8A-9BA2-C4405535CB7E}">
      <dgm:prSet/>
      <dgm:spPr/>
      <dgm:t>
        <a:bodyPr/>
        <a:lstStyle/>
        <a:p>
          <a:endParaRPr lang="en-US"/>
        </a:p>
      </dgm:t>
    </dgm:pt>
    <dgm:pt modelId="{4B0287DA-893B-4B41-ACA9-F82B2D7721A6}" type="sibTrans" cxnId="{6C95E511-D803-4B8A-9BA2-C4405535CB7E}">
      <dgm:prSet/>
      <dgm:spPr/>
      <dgm:t>
        <a:bodyPr/>
        <a:lstStyle/>
        <a:p>
          <a:endParaRPr lang="en-US"/>
        </a:p>
      </dgm:t>
    </dgm:pt>
    <dgm:pt modelId="{4FF43100-9452-4435-BDED-609A63147408}">
      <dgm:prSet phldrT="[Text]"/>
      <dgm:spPr/>
      <dgm:t>
        <a:bodyPr/>
        <a:lstStyle/>
        <a:p>
          <a:r>
            <a:rPr lang="en-US" dirty="0" smtClean="0"/>
            <a:t>Relational Model</a:t>
          </a:r>
          <a:endParaRPr lang="en-US" dirty="0"/>
        </a:p>
      </dgm:t>
    </dgm:pt>
    <dgm:pt modelId="{B3B512EC-1CA6-45CB-B9D4-2F3E22B83A0A}" type="parTrans" cxnId="{D371ECC5-4F38-4285-BC60-C5CDE1DA46A6}">
      <dgm:prSet/>
      <dgm:spPr/>
      <dgm:t>
        <a:bodyPr/>
        <a:lstStyle/>
        <a:p>
          <a:endParaRPr lang="en-US"/>
        </a:p>
      </dgm:t>
    </dgm:pt>
    <dgm:pt modelId="{2F387C25-31FD-4311-843C-C8D9FFC08144}" type="sibTrans" cxnId="{D371ECC5-4F38-4285-BC60-C5CDE1DA46A6}">
      <dgm:prSet/>
      <dgm:spPr/>
      <dgm:t>
        <a:bodyPr/>
        <a:lstStyle/>
        <a:p>
          <a:endParaRPr lang="en-US"/>
        </a:p>
      </dgm:t>
    </dgm:pt>
    <dgm:pt modelId="{317CC9FA-6A7A-4012-A9F8-FC0955534DE0}" type="pres">
      <dgm:prSet presAssocID="{C464F084-D1FD-40BF-987C-20339941D147}" presName="Name0" presStyleCnt="0">
        <dgm:presLayoutVars>
          <dgm:chMax/>
          <dgm:chPref/>
          <dgm:dir/>
        </dgm:presLayoutVars>
      </dgm:prSet>
      <dgm:spPr/>
      <dgm:t>
        <a:bodyPr/>
        <a:lstStyle/>
        <a:p>
          <a:endParaRPr lang="en-US"/>
        </a:p>
      </dgm:t>
    </dgm:pt>
    <dgm:pt modelId="{91B417A5-EBC6-43D9-83E2-C58CAF617386}" type="pres">
      <dgm:prSet presAssocID="{318A622A-39C7-460E-B88E-4022BC161AE0}" presName="composite" presStyleCnt="0">
        <dgm:presLayoutVars>
          <dgm:chMax val="1"/>
          <dgm:chPref val="1"/>
        </dgm:presLayoutVars>
      </dgm:prSet>
      <dgm:spPr/>
    </dgm:pt>
    <dgm:pt modelId="{8452E1BF-719C-4F32-B4A8-DD14886704E4}" type="pres">
      <dgm:prSet presAssocID="{318A622A-39C7-460E-B88E-4022BC161AE0}" presName="Accent" presStyleLbl="trAlignAcc1" presStyleIdx="0" presStyleCnt="2">
        <dgm:presLayoutVars>
          <dgm:chMax val="0"/>
          <dgm:chPref val="0"/>
        </dgm:presLayoutVars>
      </dgm:prSet>
      <dgm:spPr/>
    </dgm:pt>
    <dgm:pt modelId="{DF411A3A-A999-49E8-866E-62CDF07E07E9}" type="pres">
      <dgm:prSet presAssocID="{318A622A-39C7-460E-B88E-4022BC161AE0}" presName="Image" presStyleLbl="alignImgPlace1" presStyleIdx="0" presStyleCnt="2">
        <dgm:presLayoutVars>
          <dgm:chMax val="0"/>
          <dgm:chPref val="0"/>
        </dgm:presLayoutVars>
      </dgm:prSet>
      <dgm:spPr>
        <a:blipFill rotWithShape="1">
          <a:blip xmlns:r="http://schemas.openxmlformats.org/officeDocument/2006/relationships" r:embed="rId1"/>
          <a:stretch>
            <a:fillRect/>
          </a:stretch>
        </a:blipFill>
      </dgm:spPr>
    </dgm:pt>
    <dgm:pt modelId="{84BC3AA1-80C7-4102-96CD-42CA20588768}" type="pres">
      <dgm:prSet presAssocID="{318A622A-39C7-460E-B88E-4022BC161AE0}" presName="ChildComposite" presStyleCnt="0"/>
      <dgm:spPr/>
    </dgm:pt>
    <dgm:pt modelId="{03F0F19C-A009-438D-BDD1-5DEA80765A06}" type="pres">
      <dgm:prSet presAssocID="{318A622A-39C7-460E-B88E-4022BC161AE0}" presName="Child" presStyleLbl="node1" presStyleIdx="0" presStyleCnt="0">
        <dgm:presLayoutVars>
          <dgm:chMax val="0"/>
          <dgm:chPref val="0"/>
          <dgm:bulletEnabled val="1"/>
        </dgm:presLayoutVars>
      </dgm:prSet>
      <dgm:spPr/>
    </dgm:pt>
    <dgm:pt modelId="{2CF10C9F-AA56-4812-8906-AD0EF7C5C774}" type="pres">
      <dgm:prSet presAssocID="{318A622A-39C7-460E-B88E-4022BC161AE0}" presName="Parent" presStyleLbl="revTx" presStyleIdx="0" presStyleCnt="2">
        <dgm:presLayoutVars>
          <dgm:chMax val="1"/>
          <dgm:chPref val="0"/>
          <dgm:bulletEnabled val="1"/>
        </dgm:presLayoutVars>
      </dgm:prSet>
      <dgm:spPr/>
      <dgm:t>
        <a:bodyPr/>
        <a:lstStyle/>
        <a:p>
          <a:endParaRPr lang="en-US"/>
        </a:p>
      </dgm:t>
    </dgm:pt>
    <dgm:pt modelId="{52106853-19FB-48F2-8364-81534178CAA8}" type="pres">
      <dgm:prSet presAssocID="{4B0287DA-893B-4B41-ACA9-F82B2D7721A6}" presName="sibTrans" presStyleCnt="0"/>
      <dgm:spPr/>
    </dgm:pt>
    <dgm:pt modelId="{8C2C3A62-A382-48F6-9C7F-7E2CAC4B8EFC}" type="pres">
      <dgm:prSet presAssocID="{4FF43100-9452-4435-BDED-609A63147408}" presName="composite" presStyleCnt="0">
        <dgm:presLayoutVars>
          <dgm:chMax val="1"/>
          <dgm:chPref val="1"/>
        </dgm:presLayoutVars>
      </dgm:prSet>
      <dgm:spPr/>
    </dgm:pt>
    <dgm:pt modelId="{F80DAC60-FBBB-4101-BB16-1C5B3D7C3C3A}" type="pres">
      <dgm:prSet presAssocID="{4FF43100-9452-4435-BDED-609A63147408}" presName="Accent" presStyleLbl="trAlignAcc1" presStyleIdx="1" presStyleCnt="2">
        <dgm:presLayoutVars>
          <dgm:chMax val="0"/>
          <dgm:chPref val="0"/>
        </dgm:presLayoutVars>
      </dgm:prSet>
      <dgm:spPr/>
    </dgm:pt>
    <dgm:pt modelId="{0A9E52EF-B874-4E43-ABE3-848F2F5FEE12}" type="pres">
      <dgm:prSet presAssocID="{4FF43100-9452-4435-BDED-609A63147408}" presName="Image" presStyleLbl="alignImgPlace1" presStyleIdx="1" presStyleCnt="2">
        <dgm:presLayoutVars>
          <dgm:chMax val="0"/>
          <dgm:chPref val="0"/>
        </dgm:presLayoutVars>
      </dgm:prSet>
      <dgm:spPr>
        <a:blipFill rotWithShape="1">
          <a:blip xmlns:r="http://schemas.openxmlformats.org/officeDocument/2006/relationships" r:embed="rId2"/>
          <a:stretch>
            <a:fillRect/>
          </a:stretch>
        </a:blipFill>
      </dgm:spPr>
    </dgm:pt>
    <dgm:pt modelId="{02481D9A-FFD5-467D-B75F-BCCA9A0223D7}" type="pres">
      <dgm:prSet presAssocID="{4FF43100-9452-4435-BDED-609A63147408}" presName="ChildComposite" presStyleCnt="0"/>
      <dgm:spPr/>
    </dgm:pt>
    <dgm:pt modelId="{F26C425E-776C-42DA-9C84-D72D19F760AC}" type="pres">
      <dgm:prSet presAssocID="{4FF43100-9452-4435-BDED-609A63147408}" presName="Child" presStyleLbl="node1" presStyleIdx="0" presStyleCnt="0">
        <dgm:presLayoutVars>
          <dgm:chMax val="0"/>
          <dgm:chPref val="0"/>
          <dgm:bulletEnabled val="1"/>
        </dgm:presLayoutVars>
      </dgm:prSet>
      <dgm:spPr/>
    </dgm:pt>
    <dgm:pt modelId="{39F6FF83-F34E-4DCD-9307-6D619FA1FF78}" type="pres">
      <dgm:prSet presAssocID="{4FF43100-9452-4435-BDED-609A63147408}" presName="Parent" presStyleLbl="revTx" presStyleIdx="1" presStyleCnt="2">
        <dgm:presLayoutVars>
          <dgm:chMax val="1"/>
          <dgm:chPref val="0"/>
          <dgm:bulletEnabled val="1"/>
        </dgm:presLayoutVars>
      </dgm:prSet>
      <dgm:spPr/>
      <dgm:t>
        <a:bodyPr/>
        <a:lstStyle/>
        <a:p>
          <a:endParaRPr lang="en-US"/>
        </a:p>
      </dgm:t>
    </dgm:pt>
  </dgm:ptLst>
  <dgm:cxnLst>
    <dgm:cxn modelId="{6C95E511-D803-4B8A-9BA2-C4405535CB7E}" srcId="{C464F084-D1FD-40BF-987C-20339941D147}" destId="{318A622A-39C7-460E-B88E-4022BC161AE0}" srcOrd="0" destOrd="0" parTransId="{8692C45B-8585-455D-81B4-5267EB7EA39D}" sibTransId="{4B0287DA-893B-4B41-ACA9-F82B2D7721A6}"/>
    <dgm:cxn modelId="{D371ECC5-4F38-4285-BC60-C5CDE1DA46A6}" srcId="{C464F084-D1FD-40BF-987C-20339941D147}" destId="{4FF43100-9452-4435-BDED-609A63147408}" srcOrd="1" destOrd="0" parTransId="{B3B512EC-1CA6-45CB-B9D4-2F3E22B83A0A}" sibTransId="{2F387C25-31FD-4311-843C-C8D9FFC08144}"/>
    <dgm:cxn modelId="{28BA1415-1A85-4C4A-84B0-F4D60427BA19}" type="presOf" srcId="{C464F084-D1FD-40BF-987C-20339941D147}" destId="{317CC9FA-6A7A-4012-A9F8-FC0955534DE0}" srcOrd="0" destOrd="0" presId="urn:microsoft.com/office/officeart/2008/layout/CaptionedPictures"/>
    <dgm:cxn modelId="{99090678-789A-40AF-83C7-3164AB059231}" type="presOf" srcId="{318A622A-39C7-460E-B88E-4022BC161AE0}" destId="{2CF10C9F-AA56-4812-8906-AD0EF7C5C774}" srcOrd="0" destOrd="0" presId="urn:microsoft.com/office/officeart/2008/layout/CaptionedPictures"/>
    <dgm:cxn modelId="{B8FC1520-9848-4BBB-A3E7-8D3EB5BF5D1F}" type="presOf" srcId="{4FF43100-9452-4435-BDED-609A63147408}" destId="{39F6FF83-F34E-4DCD-9307-6D619FA1FF78}" srcOrd="0" destOrd="0" presId="urn:microsoft.com/office/officeart/2008/layout/CaptionedPictures"/>
    <dgm:cxn modelId="{46CC7452-D1A8-49E3-8E35-BDC4238CF707}" type="presParOf" srcId="{317CC9FA-6A7A-4012-A9F8-FC0955534DE0}" destId="{91B417A5-EBC6-43D9-83E2-C58CAF617386}" srcOrd="0" destOrd="0" presId="urn:microsoft.com/office/officeart/2008/layout/CaptionedPictures"/>
    <dgm:cxn modelId="{3362AD91-3A6C-4C53-B76A-54CE42F19582}" type="presParOf" srcId="{91B417A5-EBC6-43D9-83E2-C58CAF617386}" destId="{8452E1BF-719C-4F32-B4A8-DD14886704E4}" srcOrd="0" destOrd="0" presId="urn:microsoft.com/office/officeart/2008/layout/CaptionedPictures"/>
    <dgm:cxn modelId="{77D02030-1B49-41D0-AB78-4803918E6F3E}" type="presParOf" srcId="{91B417A5-EBC6-43D9-83E2-C58CAF617386}" destId="{DF411A3A-A999-49E8-866E-62CDF07E07E9}" srcOrd="1" destOrd="0" presId="urn:microsoft.com/office/officeart/2008/layout/CaptionedPictures"/>
    <dgm:cxn modelId="{86757D5E-8786-47C3-A13A-ECD5F87F2C16}" type="presParOf" srcId="{91B417A5-EBC6-43D9-83E2-C58CAF617386}" destId="{84BC3AA1-80C7-4102-96CD-42CA20588768}" srcOrd="2" destOrd="0" presId="urn:microsoft.com/office/officeart/2008/layout/CaptionedPictures"/>
    <dgm:cxn modelId="{5DA4B1CC-2FE8-4A80-B843-9FF751E5AD02}" type="presParOf" srcId="{84BC3AA1-80C7-4102-96CD-42CA20588768}" destId="{03F0F19C-A009-438D-BDD1-5DEA80765A06}" srcOrd="0" destOrd="0" presId="urn:microsoft.com/office/officeart/2008/layout/CaptionedPictures"/>
    <dgm:cxn modelId="{FFD7AC96-25F1-4967-BB2F-972300426461}" type="presParOf" srcId="{84BC3AA1-80C7-4102-96CD-42CA20588768}" destId="{2CF10C9F-AA56-4812-8906-AD0EF7C5C774}" srcOrd="1" destOrd="0" presId="urn:microsoft.com/office/officeart/2008/layout/CaptionedPictures"/>
    <dgm:cxn modelId="{780B2B4C-814F-4386-97A6-32FDF5083715}" type="presParOf" srcId="{317CC9FA-6A7A-4012-A9F8-FC0955534DE0}" destId="{52106853-19FB-48F2-8364-81534178CAA8}" srcOrd="1" destOrd="0" presId="urn:microsoft.com/office/officeart/2008/layout/CaptionedPictures"/>
    <dgm:cxn modelId="{EA883776-EC06-49AF-8D0F-65442EF83148}" type="presParOf" srcId="{317CC9FA-6A7A-4012-A9F8-FC0955534DE0}" destId="{8C2C3A62-A382-48F6-9C7F-7E2CAC4B8EFC}" srcOrd="2" destOrd="0" presId="urn:microsoft.com/office/officeart/2008/layout/CaptionedPictures"/>
    <dgm:cxn modelId="{37E5A0D6-E38C-478E-A90C-9A2081906790}" type="presParOf" srcId="{8C2C3A62-A382-48F6-9C7F-7E2CAC4B8EFC}" destId="{F80DAC60-FBBB-4101-BB16-1C5B3D7C3C3A}" srcOrd="0" destOrd="0" presId="urn:microsoft.com/office/officeart/2008/layout/CaptionedPictures"/>
    <dgm:cxn modelId="{3C170997-A3E3-47CD-9689-3A47EAABDE07}" type="presParOf" srcId="{8C2C3A62-A382-48F6-9C7F-7E2CAC4B8EFC}" destId="{0A9E52EF-B874-4E43-ABE3-848F2F5FEE12}" srcOrd="1" destOrd="0" presId="urn:microsoft.com/office/officeart/2008/layout/CaptionedPictures"/>
    <dgm:cxn modelId="{7225D2CF-E26C-42A6-B783-872DEBF613C5}" type="presParOf" srcId="{8C2C3A62-A382-48F6-9C7F-7E2CAC4B8EFC}" destId="{02481D9A-FFD5-467D-B75F-BCCA9A0223D7}" srcOrd="2" destOrd="0" presId="urn:microsoft.com/office/officeart/2008/layout/CaptionedPictures"/>
    <dgm:cxn modelId="{E9CDD9AC-3A73-4453-8F5D-6FD9BBFC92BF}" type="presParOf" srcId="{02481D9A-FFD5-467D-B75F-BCCA9A0223D7}" destId="{F26C425E-776C-42DA-9C84-D72D19F760AC}" srcOrd="0" destOrd="0" presId="urn:microsoft.com/office/officeart/2008/layout/CaptionedPictures"/>
    <dgm:cxn modelId="{71E76805-D436-4305-BF20-AA35635DD108}" type="presParOf" srcId="{02481D9A-FFD5-467D-B75F-BCCA9A0223D7}" destId="{39F6FF83-F34E-4DCD-9307-6D619FA1FF78}"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64F084-D1FD-40BF-987C-20339941D147}"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318A622A-39C7-460E-B88E-4022BC161AE0}">
      <dgm:prSet phldrT="[Text]"/>
      <dgm:spPr/>
      <dgm:t>
        <a:bodyPr/>
        <a:lstStyle/>
        <a:p>
          <a:r>
            <a:rPr lang="en-US" dirty="0" smtClean="0"/>
            <a:t>Network Model</a:t>
          </a:r>
          <a:endParaRPr lang="en-US" dirty="0"/>
        </a:p>
      </dgm:t>
    </dgm:pt>
    <dgm:pt modelId="{8692C45B-8585-455D-81B4-5267EB7EA39D}" type="parTrans" cxnId="{6C95E511-D803-4B8A-9BA2-C4405535CB7E}">
      <dgm:prSet/>
      <dgm:spPr/>
      <dgm:t>
        <a:bodyPr/>
        <a:lstStyle/>
        <a:p>
          <a:endParaRPr lang="en-US"/>
        </a:p>
      </dgm:t>
    </dgm:pt>
    <dgm:pt modelId="{4B0287DA-893B-4B41-ACA9-F82B2D7721A6}" type="sibTrans" cxnId="{6C95E511-D803-4B8A-9BA2-C4405535CB7E}">
      <dgm:prSet/>
      <dgm:spPr/>
      <dgm:t>
        <a:bodyPr/>
        <a:lstStyle/>
        <a:p>
          <a:endParaRPr lang="en-US"/>
        </a:p>
      </dgm:t>
    </dgm:pt>
    <dgm:pt modelId="{4FF43100-9452-4435-BDED-609A63147408}">
      <dgm:prSet phldrT="[Text]"/>
      <dgm:spPr/>
      <dgm:t>
        <a:bodyPr/>
        <a:lstStyle/>
        <a:p>
          <a:r>
            <a:rPr lang="en-US" dirty="0" smtClean="0"/>
            <a:t>Hierarchical Model</a:t>
          </a:r>
          <a:endParaRPr lang="en-US" dirty="0"/>
        </a:p>
      </dgm:t>
    </dgm:pt>
    <dgm:pt modelId="{B3B512EC-1CA6-45CB-B9D4-2F3E22B83A0A}" type="parTrans" cxnId="{D371ECC5-4F38-4285-BC60-C5CDE1DA46A6}">
      <dgm:prSet/>
      <dgm:spPr/>
      <dgm:t>
        <a:bodyPr/>
        <a:lstStyle/>
        <a:p>
          <a:endParaRPr lang="en-US"/>
        </a:p>
      </dgm:t>
    </dgm:pt>
    <dgm:pt modelId="{2F387C25-31FD-4311-843C-C8D9FFC08144}" type="sibTrans" cxnId="{D371ECC5-4F38-4285-BC60-C5CDE1DA46A6}">
      <dgm:prSet/>
      <dgm:spPr/>
      <dgm:t>
        <a:bodyPr/>
        <a:lstStyle/>
        <a:p>
          <a:endParaRPr lang="en-US"/>
        </a:p>
      </dgm:t>
    </dgm:pt>
    <dgm:pt modelId="{317CC9FA-6A7A-4012-A9F8-FC0955534DE0}" type="pres">
      <dgm:prSet presAssocID="{C464F084-D1FD-40BF-987C-20339941D147}" presName="Name0" presStyleCnt="0">
        <dgm:presLayoutVars>
          <dgm:chMax/>
          <dgm:chPref/>
          <dgm:dir/>
        </dgm:presLayoutVars>
      </dgm:prSet>
      <dgm:spPr/>
      <dgm:t>
        <a:bodyPr/>
        <a:lstStyle/>
        <a:p>
          <a:endParaRPr lang="en-US"/>
        </a:p>
      </dgm:t>
    </dgm:pt>
    <dgm:pt modelId="{91B417A5-EBC6-43D9-83E2-C58CAF617386}" type="pres">
      <dgm:prSet presAssocID="{318A622A-39C7-460E-B88E-4022BC161AE0}" presName="composite" presStyleCnt="0">
        <dgm:presLayoutVars>
          <dgm:chMax val="1"/>
          <dgm:chPref val="1"/>
        </dgm:presLayoutVars>
      </dgm:prSet>
      <dgm:spPr/>
    </dgm:pt>
    <dgm:pt modelId="{8452E1BF-719C-4F32-B4A8-DD14886704E4}" type="pres">
      <dgm:prSet presAssocID="{318A622A-39C7-460E-B88E-4022BC161AE0}" presName="Accent" presStyleLbl="trAlignAcc1" presStyleIdx="0" presStyleCnt="2">
        <dgm:presLayoutVars>
          <dgm:chMax val="0"/>
          <dgm:chPref val="0"/>
        </dgm:presLayoutVars>
      </dgm:prSet>
      <dgm:spPr/>
    </dgm:pt>
    <dgm:pt modelId="{DF411A3A-A999-49E8-866E-62CDF07E07E9}" type="pres">
      <dgm:prSet presAssocID="{318A622A-39C7-460E-B88E-4022BC161AE0}" presName="Image" presStyleLbl="alignImgPlace1" presStyleIdx="0" presStyleCnt="2">
        <dgm:presLayoutVars>
          <dgm:chMax val="0"/>
          <dgm:chPref val="0"/>
        </dgm:presLayoutVars>
      </dgm:prSet>
      <dgm:spPr>
        <a:blipFill rotWithShape="1">
          <a:blip xmlns:r="http://schemas.openxmlformats.org/officeDocument/2006/relationships" r:embed="rId1"/>
          <a:stretch>
            <a:fillRect/>
          </a:stretch>
        </a:blipFill>
      </dgm:spPr>
    </dgm:pt>
    <dgm:pt modelId="{84BC3AA1-80C7-4102-96CD-42CA20588768}" type="pres">
      <dgm:prSet presAssocID="{318A622A-39C7-460E-B88E-4022BC161AE0}" presName="ChildComposite" presStyleCnt="0"/>
      <dgm:spPr/>
    </dgm:pt>
    <dgm:pt modelId="{03F0F19C-A009-438D-BDD1-5DEA80765A06}" type="pres">
      <dgm:prSet presAssocID="{318A622A-39C7-460E-B88E-4022BC161AE0}" presName="Child" presStyleLbl="node1" presStyleIdx="0" presStyleCnt="0">
        <dgm:presLayoutVars>
          <dgm:chMax val="0"/>
          <dgm:chPref val="0"/>
          <dgm:bulletEnabled val="1"/>
        </dgm:presLayoutVars>
      </dgm:prSet>
      <dgm:spPr/>
    </dgm:pt>
    <dgm:pt modelId="{2CF10C9F-AA56-4812-8906-AD0EF7C5C774}" type="pres">
      <dgm:prSet presAssocID="{318A622A-39C7-460E-B88E-4022BC161AE0}" presName="Parent" presStyleLbl="revTx" presStyleIdx="0" presStyleCnt="2">
        <dgm:presLayoutVars>
          <dgm:chMax val="1"/>
          <dgm:chPref val="0"/>
          <dgm:bulletEnabled val="1"/>
        </dgm:presLayoutVars>
      </dgm:prSet>
      <dgm:spPr/>
      <dgm:t>
        <a:bodyPr/>
        <a:lstStyle/>
        <a:p>
          <a:endParaRPr lang="en-US"/>
        </a:p>
      </dgm:t>
    </dgm:pt>
    <dgm:pt modelId="{52106853-19FB-48F2-8364-81534178CAA8}" type="pres">
      <dgm:prSet presAssocID="{4B0287DA-893B-4B41-ACA9-F82B2D7721A6}" presName="sibTrans" presStyleCnt="0"/>
      <dgm:spPr/>
    </dgm:pt>
    <dgm:pt modelId="{8C2C3A62-A382-48F6-9C7F-7E2CAC4B8EFC}" type="pres">
      <dgm:prSet presAssocID="{4FF43100-9452-4435-BDED-609A63147408}" presName="composite" presStyleCnt="0">
        <dgm:presLayoutVars>
          <dgm:chMax val="1"/>
          <dgm:chPref val="1"/>
        </dgm:presLayoutVars>
      </dgm:prSet>
      <dgm:spPr/>
    </dgm:pt>
    <dgm:pt modelId="{F80DAC60-FBBB-4101-BB16-1C5B3D7C3C3A}" type="pres">
      <dgm:prSet presAssocID="{4FF43100-9452-4435-BDED-609A63147408}" presName="Accent" presStyleLbl="trAlignAcc1" presStyleIdx="1" presStyleCnt="2">
        <dgm:presLayoutVars>
          <dgm:chMax val="0"/>
          <dgm:chPref val="0"/>
        </dgm:presLayoutVars>
      </dgm:prSet>
      <dgm:spPr/>
    </dgm:pt>
    <dgm:pt modelId="{0A9E52EF-B874-4E43-ABE3-848F2F5FEE12}" type="pres">
      <dgm:prSet presAssocID="{4FF43100-9452-4435-BDED-609A63147408}" presName="Image" presStyleLbl="alignImgPlace1" presStyleIdx="1" presStyleCnt="2">
        <dgm:presLayoutVars>
          <dgm:chMax val="0"/>
          <dgm:chPref val="0"/>
        </dgm:presLayoutVars>
      </dgm:prSet>
      <dgm:spPr>
        <a:blipFill rotWithShape="1">
          <a:blip xmlns:r="http://schemas.openxmlformats.org/officeDocument/2006/relationships" r:embed="rId2"/>
          <a:stretch>
            <a:fillRect/>
          </a:stretch>
        </a:blipFill>
      </dgm:spPr>
    </dgm:pt>
    <dgm:pt modelId="{02481D9A-FFD5-467D-B75F-BCCA9A0223D7}" type="pres">
      <dgm:prSet presAssocID="{4FF43100-9452-4435-BDED-609A63147408}" presName="ChildComposite" presStyleCnt="0"/>
      <dgm:spPr/>
    </dgm:pt>
    <dgm:pt modelId="{F26C425E-776C-42DA-9C84-D72D19F760AC}" type="pres">
      <dgm:prSet presAssocID="{4FF43100-9452-4435-BDED-609A63147408}" presName="Child" presStyleLbl="node1" presStyleIdx="0" presStyleCnt="0">
        <dgm:presLayoutVars>
          <dgm:chMax val="0"/>
          <dgm:chPref val="0"/>
          <dgm:bulletEnabled val="1"/>
        </dgm:presLayoutVars>
      </dgm:prSet>
      <dgm:spPr/>
    </dgm:pt>
    <dgm:pt modelId="{39F6FF83-F34E-4DCD-9307-6D619FA1FF78}" type="pres">
      <dgm:prSet presAssocID="{4FF43100-9452-4435-BDED-609A63147408}" presName="Parent" presStyleLbl="revTx" presStyleIdx="1" presStyleCnt="2">
        <dgm:presLayoutVars>
          <dgm:chMax val="1"/>
          <dgm:chPref val="0"/>
          <dgm:bulletEnabled val="1"/>
        </dgm:presLayoutVars>
      </dgm:prSet>
      <dgm:spPr/>
      <dgm:t>
        <a:bodyPr/>
        <a:lstStyle/>
        <a:p>
          <a:endParaRPr lang="en-US"/>
        </a:p>
      </dgm:t>
    </dgm:pt>
  </dgm:ptLst>
  <dgm:cxnLst>
    <dgm:cxn modelId="{6C95E511-D803-4B8A-9BA2-C4405535CB7E}" srcId="{C464F084-D1FD-40BF-987C-20339941D147}" destId="{318A622A-39C7-460E-B88E-4022BC161AE0}" srcOrd="0" destOrd="0" parTransId="{8692C45B-8585-455D-81B4-5267EB7EA39D}" sibTransId="{4B0287DA-893B-4B41-ACA9-F82B2D7721A6}"/>
    <dgm:cxn modelId="{D371ECC5-4F38-4285-BC60-C5CDE1DA46A6}" srcId="{C464F084-D1FD-40BF-987C-20339941D147}" destId="{4FF43100-9452-4435-BDED-609A63147408}" srcOrd="1" destOrd="0" parTransId="{B3B512EC-1CA6-45CB-B9D4-2F3E22B83A0A}" sibTransId="{2F387C25-31FD-4311-843C-C8D9FFC08144}"/>
    <dgm:cxn modelId="{FD407DCB-214C-48BC-941D-07E25ADC7A59}" type="presOf" srcId="{318A622A-39C7-460E-B88E-4022BC161AE0}" destId="{2CF10C9F-AA56-4812-8906-AD0EF7C5C774}" srcOrd="0" destOrd="0" presId="urn:microsoft.com/office/officeart/2008/layout/CaptionedPictures"/>
    <dgm:cxn modelId="{D4203F61-D745-4029-9736-51E095244552}" type="presOf" srcId="{4FF43100-9452-4435-BDED-609A63147408}" destId="{39F6FF83-F34E-4DCD-9307-6D619FA1FF78}" srcOrd="0" destOrd="0" presId="urn:microsoft.com/office/officeart/2008/layout/CaptionedPictures"/>
    <dgm:cxn modelId="{2805B2DE-5878-47A6-987F-60EF01B95E30}" type="presOf" srcId="{C464F084-D1FD-40BF-987C-20339941D147}" destId="{317CC9FA-6A7A-4012-A9F8-FC0955534DE0}" srcOrd="0" destOrd="0" presId="urn:microsoft.com/office/officeart/2008/layout/CaptionedPictures"/>
    <dgm:cxn modelId="{A31A2113-5866-4AC2-8D30-CFF3A8B63A72}" type="presParOf" srcId="{317CC9FA-6A7A-4012-A9F8-FC0955534DE0}" destId="{91B417A5-EBC6-43D9-83E2-C58CAF617386}" srcOrd="0" destOrd="0" presId="urn:microsoft.com/office/officeart/2008/layout/CaptionedPictures"/>
    <dgm:cxn modelId="{43663043-34E9-4B9B-9038-1567FD705A20}" type="presParOf" srcId="{91B417A5-EBC6-43D9-83E2-C58CAF617386}" destId="{8452E1BF-719C-4F32-B4A8-DD14886704E4}" srcOrd="0" destOrd="0" presId="urn:microsoft.com/office/officeart/2008/layout/CaptionedPictures"/>
    <dgm:cxn modelId="{AE9B32B5-C189-48E6-B876-50BAA04CF1D6}" type="presParOf" srcId="{91B417A5-EBC6-43D9-83E2-C58CAF617386}" destId="{DF411A3A-A999-49E8-866E-62CDF07E07E9}" srcOrd="1" destOrd="0" presId="urn:microsoft.com/office/officeart/2008/layout/CaptionedPictures"/>
    <dgm:cxn modelId="{AEC2865C-77D8-4ABF-9DB3-0955461BBC80}" type="presParOf" srcId="{91B417A5-EBC6-43D9-83E2-C58CAF617386}" destId="{84BC3AA1-80C7-4102-96CD-42CA20588768}" srcOrd="2" destOrd="0" presId="urn:microsoft.com/office/officeart/2008/layout/CaptionedPictures"/>
    <dgm:cxn modelId="{FC3125D2-A08A-4698-88BC-EF89C680CC65}" type="presParOf" srcId="{84BC3AA1-80C7-4102-96CD-42CA20588768}" destId="{03F0F19C-A009-438D-BDD1-5DEA80765A06}" srcOrd="0" destOrd="0" presId="urn:microsoft.com/office/officeart/2008/layout/CaptionedPictures"/>
    <dgm:cxn modelId="{837B1667-531F-458D-845B-161E5B449A91}" type="presParOf" srcId="{84BC3AA1-80C7-4102-96CD-42CA20588768}" destId="{2CF10C9F-AA56-4812-8906-AD0EF7C5C774}" srcOrd="1" destOrd="0" presId="urn:microsoft.com/office/officeart/2008/layout/CaptionedPictures"/>
    <dgm:cxn modelId="{E74C021F-3F72-4E69-993E-45292BEFFA22}" type="presParOf" srcId="{317CC9FA-6A7A-4012-A9F8-FC0955534DE0}" destId="{52106853-19FB-48F2-8364-81534178CAA8}" srcOrd="1" destOrd="0" presId="urn:microsoft.com/office/officeart/2008/layout/CaptionedPictures"/>
    <dgm:cxn modelId="{D20B031C-7D25-4730-A07A-679B9A7036A1}" type="presParOf" srcId="{317CC9FA-6A7A-4012-A9F8-FC0955534DE0}" destId="{8C2C3A62-A382-48F6-9C7F-7E2CAC4B8EFC}" srcOrd="2" destOrd="0" presId="urn:microsoft.com/office/officeart/2008/layout/CaptionedPictures"/>
    <dgm:cxn modelId="{B78EF17E-E31C-44CE-A05B-2CB4F8978A4B}" type="presParOf" srcId="{8C2C3A62-A382-48F6-9C7F-7E2CAC4B8EFC}" destId="{F80DAC60-FBBB-4101-BB16-1C5B3D7C3C3A}" srcOrd="0" destOrd="0" presId="urn:microsoft.com/office/officeart/2008/layout/CaptionedPictures"/>
    <dgm:cxn modelId="{5AA14493-1581-4F40-AE83-93DEC2282157}" type="presParOf" srcId="{8C2C3A62-A382-48F6-9C7F-7E2CAC4B8EFC}" destId="{0A9E52EF-B874-4E43-ABE3-848F2F5FEE12}" srcOrd="1" destOrd="0" presId="urn:microsoft.com/office/officeart/2008/layout/CaptionedPictures"/>
    <dgm:cxn modelId="{91E702FD-0876-4D44-B6F0-75787A4077FC}" type="presParOf" srcId="{8C2C3A62-A382-48F6-9C7F-7E2CAC4B8EFC}" destId="{02481D9A-FFD5-467D-B75F-BCCA9A0223D7}" srcOrd="2" destOrd="0" presId="urn:microsoft.com/office/officeart/2008/layout/CaptionedPictures"/>
    <dgm:cxn modelId="{8337DAA3-9B5E-44CF-B75A-878D1A8109CF}" type="presParOf" srcId="{02481D9A-FFD5-467D-B75F-BCCA9A0223D7}" destId="{F26C425E-776C-42DA-9C84-D72D19F760AC}" srcOrd="0" destOrd="0" presId="urn:microsoft.com/office/officeart/2008/layout/CaptionedPictures"/>
    <dgm:cxn modelId="{3C08359A-03B1-4419-9254-0BB46FDB201E}" type="presParOf" srcId="{02481D9A-FFD5-467D-B75F-BCCA9A0223D7}" destId="{39F6FF83-F34E-4DCD-9307-6D619FA1FF78}" srcOrd="1" destOrd="0" presId="urn:microsoft.com/office/officeart/2008/layout/CaptionedPicture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A96867-ACD7-4086-8DA4-886081EA7628}" type="doc">
      <dgm:prSet loTypeId="urn:microsoft.com/office/officeart/2005/8/layout/default" loCatId="list" qsTypeId="urn:microsoft.com/office/officeart/2005/8/quickstyle/simple4" qsCatId="simple" csTypeId="urn:microsoft.com/office/officeart/2005/8/colors/colorful4" csCatId="colorful" phldr="1"/>
      <dgm:spPr/>
      <dgm:t>
        <a:bodyPr/>
        <a:lstStyle/>
        <a:p>
          <a:endParaRPr lang="en-US"/>
        </a:p>
      </dgm:t>
    </dgm:pt>
    <dgm:pt modelId="{85DB0B88-B740-4B6D-B536-8BD6A6358371}">
      <dgm:prSet phldrT="[Text]" custT="1"/>
      <dgm:spPr/>
      <dgm:t>
        <a:bodyPr anchor="t"/>
        <a:lstStyle/>
        <a:p>
          <a:pPr algn="l"/>
          <a:r>
            <a:rPr lang="en-US" sz="1500" b="1" dirty="0" smtClean="0"/>
            <a:t>The Relational Model</a:t>
          </a:r>
        </a:p>
        <a:p>
          <a:pPr marL="231775" indent="0" algn="l"/>
          <a:r>
            <a:rPr lang="en-US" sz="1500" dirty="0" smtClean="0"/>
            <a:t>Data and relationships are represented by a collection of tables.</a:t>
          </a:r>
        </a:p>
        <a:p>
          <a:pPr marL="231775" indent="0" algn="l"/>
          <a:r>
            <a:rPr lang="en-US" sz="1500" dirty="0" smtClean="0"/>
            <a:t>Each table has a number of columns with unique names. For example: customer, account.</a:t>
          </a:r>
          <a:endParaRPr lang="en-US" sz="1500" dirty="0"/>
        </a:p>
      </dgm:t>
    </dgm:pt>
    <dgm:pt modelId="{C18AD864-660E-465B-88C6-E9B2408734B6}" type="parTrans" cxnId="{409F0402-495E-4679-9B8E-C0BAF60AA602}">
      <dgm:prSet/>
      <dgm:spPr/>
      <dgm:t>
        <a:bodyPr/>
        <a:lstStyle/>
        <a:p>
          <a:pPr algn="l"/>
          <a:endParaRPr lang="en-US" sz="1500"/>
        </a:p>
      </dgm:t>
    </dgm:pt>
    <dgm:pt modelId="{B2881B79-B0E0-4CCB-8141-CF2CF509AA5C}" type="sibTrans" cxnId="{409F0402-495E-4679-9B8E-C0BAF60AA602}">
      <dgm:prSet/>
      <dgm:spPr/>
      <dgm:t>
        <a:bodyPr/>
        <a:lstStyle/>
        <a:p>
          <a:pPr algn="l"/>
          <a:endParaRPr lang="en-US" sz="1500"/>
        </a:p>
      </dgm:t>
    </dgm:pt>
    <dgm:pt modelId="{7A5A5E4F-95D1-4DF8-A949-2C3F0D199F10}">
      <dgm:prSet phldrT="[Text]" custT="1"/>
      <dgm:spPr/>
      <dgm:t>
        <a:bodyPr anchor="t"/>
        <a:lstStyle/>
        <a:p>
          <a:pPr algn="l"/>
          <a:r>
            <a:rPr lang="en-US" sz="1500" b="1" dirty="0" smtClean="0"/>
            <a:t>The Network Model</a:t>
          </a:r>
        </a:p>
        <a:p>
          <a:pPr marL="174625" indent="0" algn="l"/>
          <a:r>
            <a:rPr lang="en-US" sz="1500" dirty="0" smtClean="0"/>
            <a:t>Data are represented by collection of records.</a:t>
          </a:r>
        </a:p>
        <a:p>
          <a:pPr marL="174625" indent="0" algn="l"/>
          <a:r>
            <a:rPr lang="en-US" sz="1500" dirty="0" smtClean="0"/>
            <a:t>Relationships among data are represented by links.</a:t>
          </a:r>
        </a:p>
        <a:p>
          <a:pPr marL="174625" indent="0" algn="l"/>
          <a:r>
            <a:rPr lang="en-US" sz="1500" dirty="0" smtClean="0"/>
            <a:t>Organization is that of an arbitrary graph.</a:t>
          </a:r>
          <a:endParaRPr lang="en-US" sz="1500" dirty="0"/>
        </a:p>
      </dgm:t>
    </dgm:pt>
    <dgm:pt modelId="{5F5F0E01-C117-4C2C-A5A4-0B5FD52895DD}" type="parTrans" cxnId="{10AC6C52-E24E-4C98-BB05-F068D5E0CD27}">
      <dgm:prSet/>
      <dgm:spPr/>
      <dgm:t>
        <a:bodyPr/>
        <a:lstStyle/>
        <a:p>
          <a:pPr algn="l"/>
          <a:endParaRPr lang="en-US" sz="1500"/>
        </a:p>
      </dgm:t>
    </dgm:pt>
    <dgm:pt modelId="{39CBB1A4-F1B0-4B96-AE09-7382EBD8C27A}" type="sibTrans" cxnId="{10AC6C52-E24E-4C98-BB05-F068D5E0CD27}">
      <dgm:prSet/>
      <dgm:spPr/>
      <dgm:t>
        <a:bodyPr/>
        <a:lstStyle/>
        <a:p>
          <a:pPr algn="l"/>
          <a:endParaRPr lang="en-US" sz="1500"/>
        </a:p>
      </dgm:t>
    </dgm:pt>
    <dgm:pt modelId="{3065E938-EBE3-470A-BD09-7AAEE0104053}">
      <dgm:prSet phldrT="[Text]" custT="1"/>
      <dgm:spPr/>
      <dgm:t>
        <a:bodyPr anchor="t"/>
        <a:lstStyle/>
        <a:p>
          <a:pPr algn="l"/>
          <a:r>
            <a:rPr lang="en-US" sz="1500" b="1" dirty="0" smtClean="0"/>
            <a:t>The Hierarchical Model</a:t>
          </a:r>
        </a:p>
        <a:p>
          <a:pPr marL="231775" indent="0" algn="l"/>
          <a:r>
            <a:rPr lang="en-US" sz="1500" dirty="0" smtClean="0"/>
            <a:t>The Hierarchical Model is similar to the Network model.</a:t>
          </a:r>
        </a:p>
        <a:p>
          <a:pPr marL="231775" indent="0" algn="l"/>
          <a:r>
            <a:rPr lang="en-US" sz="1500" dirty="0" smtClean="0"/>
            <a:t>Organization of the records is like a collection of trees, rather than arbitrary graphs.</a:t>
          </a:r>
        </a:p>
        <a:p>
          <a:pPr marL="231775" indent="0" algn="l"/>
          <a:r>
            <a:rPr lang="en-US" sz="1500" dirty="0" smtClean="0"/>
            <a:t>The DBMS systems are of different type. We are going to refer to RDBMS throughout this session.</a:t>
          </a:r>
          <a:endParaRPr lang="en-US" sz="1500" dirty="0"/>
        </a:p>
      </dgm:t>
    </dgm:pt>
    <dgm:pt modelId="{97BE8868-64F5-428B-9776-58915E1E66ED}" type="parTrans" cxnId="{CE9128CD-D8CF-430E-B1BA-C0396D09F6F8}">
      <dgm:prSet/>
      <dgm:spPr/>
      <dgm:t>
        <a:bodyPr/>
        <a:lstStyle/>
        <a:p>
          <a:pPr algn="l"/>
          <a:endParaRPr lang="en-US" sz="1500"/>
        </a:p>
      </dgm:t>
    </dgm:pt>
    <dgm:pt modelId="{FF3BC10B-F8B4-4EA7-8AEF-D7EFA32B0306}" type="sibTrans" cxnId="{CE9128CD-D8CF-430E-B1BA-C0396D09F6F8}">
      <dgm:prSet/>
      <dgm:spPr/>
      <dgm:t>
        <a:bodyPr/>
        <a:lstStyle/>
        <a:p>
          <a:pPr algn="l"/>
          <a:endParaRPr lang="en-US" sz="1500"/>
        </a:p>
      </dgm:t>
    </dgm:pt>
    <dgm:pt modelId="{E423B48F-B094-4B8B-AD7F-ABD41EFE4259}" type="pres">
      <dgm:prSet presAssocID="{F9A96867-ACD7-4086-8DA4-886081EA7628}" presName="diagram" presStyleCnt="0">
        <dgm:presLayoutVars>
          <dgm:dir/>
          <dgm:resizeHandles val="exact"/>
        </dgm:presLayoutVars>
      </dgm:prSet>
      <dgm:spPr/>
      <dgm:t>
        <a:bodyPr/>
        <a:lstStyle/>
        <a:p>
          <a:endParaRPr lang="en-US"/>
        </a:p>
      </dgm:t>
    </dgm:pt>
    <dgm:pt modelId="{05E7EB78-2C48-47CA-9EDA-47B1A6216598}" type="pres">
      <dgm:prSet presAssocID="{85DB0B88-B740-4B6D-B536-8BD6A6358371}" presName="node" presStyleLbl="node1" presStyleIdx="0" presStyleCnt="3" custScaleY="192522">
        <dgm:presLayoutVars>
          <dgm:bulletEnabled val="1"/>
        </dgm:presLayoutVars>
      </dgm:prSet>
      <dgm:spPr/>
      <dgm:t>
        <a:bodyPr/>
        <a:lstStyle/>
        <a:p>
          <a:endParaRPr lang="en-US"/>
        </a:p>
      </dgm:t>
    </dgm:pt>
    <dgm:pt modelId="{5A419AD9-B8A9-4D61-824B-D361F36D6594}" type="pres">
      <dgm:prSet presAssocID="{B2881B79-B0E0-4CCB-8141-CF2CF509AA5C}" presName="sibTrans" presStyleCnt="0"/>
      <dgm:spPr/>
      <dgm:t>
        <a:bodyPr/>
        <a:lstStyle/>
        <a:p>
          <a:endParaRPr lang="en-US"/>
        </a:p>
      </dgm:t>
    </dgm:pt>
    <dgm:pt modelId="{68C186BE-BCB8-45E9-9E79-90DF6EE7D7DE}" type="pres">
      <dgm:prSet presAssocID="{7A5A5E4F-95D1-4DF8-A949-2C3F0D199F10}" presName="node" presStyleLbl="node1" presStyleIdx="1" presStyleCnt="3" custScaleY="192522">
        <dgm:presLayoutVars>
          <dgm:bulletEnabled val="1"/>
        </dgm:presLayoutVars>
      </dgm:prSet>
      <dgm:spPr/>
      <dgm:t>
        <a:bodyPr/>
        <a:lstStyle/>
        <a:p>
          <a:endParaRPr lang="en-US"/>
        </a:p>
      </dgm:t>
    </dgm:pt>
    <dgm:pt modelId="{A1EA2F00-F2EE-4F49-97D3-8B3E800A4435}" type="pres">
      <dgm:prSet presAssocID="{39CBB1A4-F1B0-4B96-AE09-7382EBD8C27A}" presName="sibTrans" presStyleCnt="0"/>
      <dgm:spPr/>
      <dgm:t>
        <a:bodyPr/>
        <a:lstStyle/>
        <a:p>
          <a:endParaRPr lang="en-US"/>
        </a:p>
      </dgm:t>
    </dgm:pt>
    <dgm:pt modelId="{C76B555F-A466-42AE-A4BF-B3632CB41406}" type="pres">
      <dgm:prSet presAssocID="{3065E938-EBE3-470A-BD09-7AAEE0104053}" presName="node" presStyleLbl="node1" presStyleIdx="2" presStyleCnt="3" custScaleY="192522">
        <dgm:presLayoutVars>
          <dgm:bulletEnabled val="1"/>
        </dgm:presLayoutVars>
      </dgm:prSet>
      <dgm:spPr/>
      <dgm:t>
        <a:bodyPr/>
        <a:lstStyle/>
        <a:p>
          <a:endParaRPr lang="en-US"/>
        </a:p>
      </dgm:t>
    </dgm:pt>
  </dgm:ptLst>
  <dgm:cxnLst>
    <dgm:cxn modelId="{8466BC49-0115-4600-9700-F85F43046A73}" type="presOf" srcId="{85DB0B88-B740-4B6D-B536-8BD6A6358371}" destId="{05E7EB78-2C48-47CA-9EDA-47B1A6216598}" srcOrd="0" destOrd="0" presId="urn:microsoft.com/office/officeart/2005/8/layout/default"/>
    <dgm:cxn modelId="{CE9128CD-D8CF-430E-B1BA-C0396D09F6F8}" srcId="{F9A96867-ACD7-4086-8DA4-886081EA7628}" destId="{3065E938-EBE3-470A-BD09-7AAEE0104053}" srcOrd="2" destOrd="0" parTransId="{97BE8868-64F5-428B-9776-58915E1E66ED}" sibTransId="{FF3BC10B-F8B4-4EA7-8AEF-D7EFA32B0306}"/>
    <dgm:cxn modelId="{B50B5899-6D70-467F-B397-9FF9F7738DDE}" type="presOf" srcId="{3065E938-EBE3-470A-BD09-7AAEE0104053}" destId="{C76B555F-A466-42AE-A4BF-B3632CB41406}" srcOrd="0" destOrd="0" presId="urn:microsoft.com/office/officeart/2005/8/layout/default"/>
    <dgm:cxn modelId="{A2474F94-29F0-4902-A2FE-07F10432D97A}" type="presOf" srcId="{7A5A5E4F-95D1-4DF8-A949-2C3F0D199F10}" destId="{68C186BE-BCB8-45E9-9E79-90DF6EE7D7DE}" srcOrd="0" destOrd="0" presId="urn:microsoft.com/office/officeart/2005/8/layout/default"/>
    <dgm:cxn modelId="{10AC6C52-E24E-4C98-BB05-F068D5E0CD27}" srcId="{F9A96867-ACD7-4086-8DA4-886081EA7628}" destId="{7A5A5E4F-95D1-4DF8-A949-2C3F0D199F10}" srcOrd="1" destOrd="0" parTransId="{5F5F0E01-C117-4C2C-A5A4-0B5FD52895DD}" sibTransId="{39CBB1A4-F1B0-4B96-AE09-7382EBD8C27A}"/>
    <dgm:cxn modelId="{409F0402-495E-4679-9B8E-C0BAF60AA602}" srcId="{F9A96867-ACD7-4086-8DA4-886081EA7628}" destId="{85DB0B88-B740-4B6D-B536-8BD6A6358371}" srcOrd="0" destOrd="0" parTransId="{C18AD864-660E-465B-88C6-E9B2408734B6}" sibTransId="{B2881B79-B0E0-4CCB-8141-CF2CF509AA5C}"/>
    <dgm:cxn modelId="{6343001B-46CF-4170-BA77-2E8D242A4B64}" type="presOf" srcId="{F9A96867-ACD7-4086-8DA4-886081EA7628}" destId="{E423B48F-B094-4B8B-AD7F-ABD41EFE4259}" srcOrd="0" destOrd="0" presId="urn:microsoft.com/office/officeart/2005/8/layout/default"/>
    <dgm:cxn modelId="{431AC72E-7D41-4A5D-BC72-F8FCCD9CA17B}" type="presParOf" srcId="{E423B48F-B094-4B8B-AD7F-ABD41EFE4259}" destId="{05E7EB78-2C48-47CA-9EDA-47B1A6216598}" srcOrd="0" destOrd="0" presId="urn:microsoft.com/office/officeart/2005/8/layout/default"/>
    <dgm:cxn modelId="{5EBE0C7B-19EB-48AD-A644-8525B1E77F26}" type="presParOf" srcId="{E423B48F-B094-4B8B-AD7F-ABD41EFE4259}" destId="{5A419AD9-B8A9-4D61-824B-D361F36D6594}" srcOrd="1" destOrd="0" presId="urn:microsoft.com/office/officeart/2005/8/layout/default"/>
    <dgm:cxn modelId="{3DE4DBEC-7871-4B3B-AB9C-309A2627A5B5}" type="presParOf" srcId="{E423B48F-B094-4B8B-AD7F-ABD41EFE4259}" destId="{68C186BE-BCB8-45E9-9E79-90DF6EE7D7DE}" srcOrd="2" destOrd="0" presId="urn:microsoft.com/office/officeart/2005/8/layout/default"/>
    <dgm:cxn modelId="{884A85AC-A72F-4B4A-9281-2D77038E0941}" type="presParOf" srcId="{E423B48F-B094-4B8B-AD7F-ABD41EFE4259}" destId="{A1EA2F00-F2EE-4F49-97D3-8B3E800A4435}" srcOrd="3" destOrd="0" presId="urn:microsoft.com/office/officeart/2005/8/layout/default"/>
    <dgm:cxn modelId="{26187AB5-1D02-48F8-9723-12CAC8875DDA}" type="presParOf" srcId="{E423B48F-B094-4B8B-AD7F-ABD41EFE4259}" destId="{C76B555F-A466-42AE-A4BF-B3632CB41406}"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A96867-ACD7-4086-8DA4-886081EA762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85DB0B88-B740-4B6D-B536-8BD6A6358371}">
      <dgm:prSet phldrT="[Text]" custT="1"/>
      <dgm:spPr/>
      <dgm:t>
        <a:bodyPr anchor="t"/>
        <a:lstStyle/>
        <a:p>
          <a:pPr algn="l"/>
          <a:r>
            <a:rPr lang="en-US" sz="1600" b="1" dirty="0" smtClean="0"/>
            <a:t>First Generation Language or 1GL</a:t>
          </a:r>
          <a:r>
            <a:rPr lang="en-US" sz="1600" dirty="0" smtClean="0"/>
            <a:t>: </a:t>
          </a:r>
        </a:p>
        <a:p>
          <a:pPr algn="l"/>
          <a:r>
            <a:rPr lang="en-US" sz="1600" dirty="0" smtClean="0"/>
            <a:t>These are machine languages.</a:t>
          </a:r>
          <a:endParaRPr lang="en-US" sz="1600" dirty="0"/>
        </a:p>
      </dgm:t>
    </dgm:pt>
    <dgm:pt modelId="{C18AD864-660E-465B-88C6-E9B2408734B6}" type="parTrans" cxnId="{409F0402-495E-4679-9B8E-C0BAF60AA602}">
      <dgm:prSet/>
      <dgm:spPr/>
      <dgm:t>
        <a:bodyPr/>
        <a:lstStyle/>
        <a:p>
          <a:pPr algn="l"/>
          <a:endParaRPr lang="en-US" sz="1600"/>
        </a:p>
      </dgm:t>
    </dgm:pt>
    <dgm:pt modelId="{B2881B79-B0E0-4CCB-8141-CF2CF509AA5C}" type="sibTrans" cxnId="{409F0402-495E-4679-9B8E-C0BAF60AA602}">
      <dgm:prSet/>
      <dgm:spPr/>
      <dgm:t>
        <a:bodyPr/>
        <a:lstStyle/>
        <a:p>
          <a:pPr algn="l"/>
          <a:endParaRPr lang="en-US" sz="1600"/>
        </a:p>
      </dgm:t>
    </dgm:pt>
    <dgm:pt modelId="{7A5A5E4F-95D1-4DF8-A949-2C3F0D199F10}">
      <dgm:prSet phldrT="[Text]" custT="1"/>
      <dgm:spPr/>
      <dgm:t>
        <a:bodyPr anchor="t"/>
        <a:lstStyle/>
        <a:p>
          <a:pPr algn="l"/>
          <a:r>
            <a:rPr lang="en-US" sz="1600" b="1" dirty="0" smtClean="0"/>
            <a:t>Second Generation Language or 2GL</a:t>
          </a:r>
          <a:r>
            <a:rPr lang="en-US" sz="1600" dirty="0" smtClean="0"/>
            <a:t>: </a:t>
          </a:r>
        </a:p>
        <a:p>
          <a:pPr algn="l"/>
          <a:r>
            <a:rPr lang="en-US" sz="1600" dirty="0" smtClean="0"/>
            <a:t>These are assembly languages.</a:t>
          </a:r>
          <a:endParaRPr lang="en-US" sz="1600" dirty="0"/>
        </a:p>
      </dgm:t>
    </dgm:pt>
    <dgm:pt modelId="{5F5F0E01-C117-4C2C-A5A4-0B5FD52895DD}" type="parTrans" cxnId="{10AC6C52-E24E-4C98-BB05-F068D5E0CD27}">
      <dgm:prSet/>
      <dgm:spPr/>
      <dgm:t>
        <a:bodyPr/>
        <a:lstStyle/>
        <a:p>
          <a:pPr algn="l"/>
          <a:endParaRPr lang="en-US" sz="1600"/>
        </a:p>
      </dgm:t>
    </dgm:pt>
    <dgm:pt modelId="{39CBB1A4-F1B0-4B96-AE09-7382EBD8C27A}" type="sibTrans" cxnId="{10AC6C52-E24E-4C98-BB05-F068D5E0CD27}">
      <dgm:prSet/>
      <dgm:spPr/>
      <dgm:t>
        <a:bodyPr/>
        <a:lstStyle/>
        <a:p>
          <a:pPr algn="l"/>
          <a:endParaRPr lang="en-US" sz="1600"/>
        </a:p>
      </dgm:t>
    </dgm:pt>
    <dgm:pt modelId="{3065E938-EBE3-470A-BD09-7AAEE0104053}">
      <dgm:prSet phldrT="[Text]" custT="1"/>
      <dgm:spPr/>
      <dgm:t>
        <a:bodyPr anchor="t"/>
        <a:lstStyle/>
        <a:p>
          <a:pPr algn="l"/>
          <a:r>
            <a:rPr lang="en-US" sz="1600" b="1" dirty="0" smtClean="0"/>
            <a:t>Third Generation Language or 3GL</a:t>
          </a:r>
          <a:r>
            <a:rPr lang="en-US" sz="1600" dirty="0" smtClean="0"/>
            <a:t>: </a:t>
          </a:r>
        </a:p>
        <a:p>
          <a:pPr algn="l"/>
          <a:r>
            <a:rPr lang="en-US" sz="1600" dirty="0" smtClean="0"/>
            <a:t>These are high-level programming languages, such as C, C++, and Java.</a:t>
          </a:r>
          <a:endParaRPr lang="en-US" sz="1600" dirty="0"/>
        </a:p>
      </dgm:t>
    </dgm:pt>
    <dgm:pt modelId="{97BE8868-64F5-428B-9776-58915E1E66ED}" type="parTrans" cxnId="{CE9128CD-D8CF-430E-B1BA-C0396D09F6F8}">
      <dgm:prSet/>
      <dgm:spPr/>
      <dgm:t>
        <a:bodyPr/>
        <a:lstStyle/>
        <a:p>
          <a:pPr algn="l"/>
          <a:endParaRPr lang="en-US" sz="1600"/>
        </a:p>
      </dgm:t>
    </dgm:pt>
    <dgm:pt modelId="{FF3BC10B-F8B4-4EA7-8AEF-D7EFA32B0306}" type="sibTrans" cxnId="{CE9128CD-D8CF-430E-B1BA-C0396D09F6F8}">
      <dgm:prSet/>
      <dgm:spPr/>
      <dgm:t>
        <a:bodyPr/>
        <a:lstStyle/>
        <a:p>
          <a:pPr algn="l"/>
          <a:endParaRPr lang="en-US" sz="1600"/>
        </a:p>
      </dgm:t>
    </dgm:pt>
    <dgm:pt modelId="{79BD949C-E0E1-4AEF-B5D0-35E5726C3CEC}">
      <dgm:prSet custT="1"/>
      <dgm:spPr/>
      <dgm:t>
        <a:bodyPr/>
        <a:lstStyle/>
        <a:p>
          <a:pPr algn="l"/>
          <a:r>
            <a:rPr lang="en-US" sz="1600" b="1" dirty="0" smtClean="0"/>
            <a:t>Fourth Generation Language or 4GL: </a:t>
          </a:r>
        </a:p>
        <a:p>
          <a:pPr algn="l"/>
          <a:r>
            <a:rPr lang="en-US" sz="1600" dirty="0" smtClean="0"/>
            <a:t>These are programming languages closer to human languages than typical high-level programming languages. </a:t>
          </a:r>
        </a:p>
      </dgm:t>
    </dgm:pt>
    <dgm:pt modelId="{1F087C60-CEE3-454F-936B-A37854E4738A}" type="parTrans" cxnId="{3FE9367C-CFBC-4CB3-8819-187EF9B4D9DF}">
      <dgm:prSet/>
      <dgm:spPr/>
      <dgm:t>
        <a:bodyPr/>
        <a:lstStyle/>
        <a:p>
          <a:endParaRPr lang="en-US" sz="1600"/>
        </a:p>
      </dgm:t>
    </dgm:pt>
    <dgm:pt modelId="{5692F3C7-2C26-4307-874F-13E48F337EA5}" type="sibTrans" cxnId="{3FE9367C-CFBC-4CB3-8819-187EF9B4D9DF}">
      <dgm:prSet/>
      <dgm:spPr/>
      <dgm:t>
        <a:bodyPr/>
        <a:lstStyle/>
        <a:p>
          <a:endParaRPr lang="en-US" sz="1600"/>
        </a:p>
      </dgm:t>
    </dgm:pt>
    <dgm:pt modelId="{74ED5723-98B3-4017-8695-44151E1E072E}">
      <dgm:prSet custT="1"/>
      <dgm:spPr/>
      <dgm:t>
        <a:bodyPr/>
        <a:lstStyle/>
        <a:p>
          <a:pPr algn="l"/>
          <a:r>
            <a:rPr lang="en-US" sz="1600" b="1" dirty="0" smtClean="0"/>
            <a:t>Fifth Generation Language or 5GL:</a:t>
          </a:r>
        </a:p>
        <a:p>
          <a:pPr algn="l"/>
          <a:r>
            <a:rPr lang="en-US" sz="1600" dirty="0" smtClean="0"/>
            <a:t> These languages are used for artificial intelligence and neural networks.</a:t>
          </a:r>
          <a:endParaRPr lang="en-US" sz="1600" dirty="0"/>
        </a:p>
      </dgm:t>
    </dgm:pt>
    <dgm:pt modelId="{0BF74AAE-0AF6-478F-B2F6-444199648565}" type="parTrans" cxnId="{C498BCA7-377E-438C-9581-3C9FA7C953C4}">
      <dgm:prSet/>
      <dgm:spPr/>
      <dgm:t>
        <a:bodyPr/>
        <a:lstStyle/>
        <a:p>
          <a:endParaRPr lang="en-US" sz="1600"/>
        </a:p>
      </dgm:t>
    </dgm:pt>
    <dgm:pt modelId="{B8DCC174-7A14-4C3E-990A-B06C7DEDA59E}" type="sibTrans" cxnId="{C498BCA7-377E-438C-9581-3C9FA7C953C4}">
      <dgm:prSet/>
      <dgm:spPr/>
      <dgm:t>
        <a:bodyPr/>
        <a:lstStyle/>
        <a:p>
          <a:endParaRPr lang="en-US" sz="1600"/>
        </a:p>
      </dgm:t>
    </dgm:pt>
    <dgm:pt modelId="{E423B48F-B094-4B8B-AD7F-ABD41EFE4259}" type="pres">
      <dgm:prSet presAssocID="{F9A96867-ACD7-4086-8DA4-886081EA7628}" presName="diagram" presStyleCnt="0">
        <dgm:presLayoutVars>
          <dgm:dir/>
          <dgm:resizeHandles val="exact"/>
        </dgm:presLayoutVars>
      </dgm:prSet>
      <dgm:spPr/>
      <dgm:t>
        <a:bodyPr/>
        <a:lstStyle/>
        <a:p>
          <a:endParaRPr lang="en-US"/>
        </a:p>
      </dgm:t>
    </dgm:pt>
    <dgm:pt modelId="{05E7EB78-2C48-47CA-9EDA-47B1A6216598}" type="pres">
      <dgm:prSet presAssocID="{85DB0B88-B740-4B6D-B536-8BD6A6358371}" presName="node" presStyleLbl="node1" presStyleIdx="0" presStyleCnt="5" custScaleY="95374" custLinFactNeighborY="3170">
        <dgm:presLayoutVars>
          <dgm:bulletEnabled val="1"/>
        </dgm:presLayoutVars>
      </dgm:prSet>
      <dgm:spPr/>
      <dgm:t>
        <a:bodyPr/>
        <a:lstStyle/>
        <a:p>
          <a:endParaRPr lang="en-US"/>
        </a:p>
      </dgm:t>
    </dgm:pt>
    <dgm:pt modelId="{5A419AD9-B8A9-4D61-824B-D361F36D6594}" type="pres">
      <dgm:prSet presAssocID="{B2881B79-B0E0-4CCB-8141-CF2CF509AA5C}" presName="sibTrans" presStyleCnt="0"/>
      <dgm:spPr/>
    </dgm:pt>
    <dgm:pt modelId="{68C186BE-BCB8-45E9-9E79-90DF6EE7D7DE}" type="pres">
      <dgm:prSet presAssocID="{7A5A5E4F-95D1-4DF8-A949-2C3F0D199F10}" presName="node" presStyleLbl="node1" presStyleIdx="1" presStyleCnt="5" custScaleY="95374" custLinFactNeighborY="3170">
        <dgm:presLayoutVars>
          <dgm:bulletEnabled val="1"/>
        </dgm:presLayoutVars>
      </dgm:prSet>
      <dgm:spPr/>
      <dgm:t>
        <a:bodyPr/>
        <a:lstStyle/>
        <a:p>
          <a:endParaRPr lang="en-US"/>
        </a:p>
      </dgm:t>
    </dgm:pt>
    <dgm:pt modelId="{A1EA2F00-F2EE-4F49-97D3-8B3E800A4435}" type="pres">
      <dgm:prSet presAssocID="{39CBB1A4-F1B0-4B96-AE09-7382EBD8C27A}" presName="sibTrans" presStyleCnt="0"/>
      <dgm:spPr/>
    </dgm:pt>
    <dgm:pt modelId="{C76B555F-A466-42AE-A4BF-B3632CB41406}" type="pres">
      <dgm:prSet presAssocID="{3065E938-EBE3-470A-BD09-7AAEE0104053}" presName="node" presStyleLbl="node1" presStyleIdx="2" presStyleCnt="5" custScaleY="95374" custLinFactNeighborY="3170">
        <dgm:presLayoutVars>
          <dgm:bulletEnabled val="1"/>
        </dgm:presLayoutVars>
      </dgm:prSet>
      <dgm:spPr/>
      <dgm:t>
        <a:bodyPr/>
        <a:lstStyle/>
        <a:p>
          <a:endParaRPr lang="en-US"/>
        </a:p>
      </dgm:t>
    </dgm:pt>
    <dgm:pt modelId="{779AD983-795A-4B41-870C-B22D08669205}" type="pres">
      <dgm:prSet presAssocID="{FF3BC10B-F8B4-4EA7-8AEF-D7EFA32B0306}" presName="sibTrans" presStyleCnt="0"/>
      <dgm:spPr/>
    </dgm:pt>
    <dgm:pt modelId="{697EB089-44D2-4C44-BAD2-8E54B059C586}" type="pres">
      <dgm:prSet presAssocID="{79BD949C-E0E1-4AEF-B5D0-35E5726C3CEC}" presName="node" presStyleLbl="node1" presStyleIdx="3" presStyleCnt="5" custScaleX="146853">
        <dgm:presLayoutVars>
          <dgm:bulletEnabled val="1"/>
        </dgm:presLayoutVars>
      </dgm:prSet>
      <dgm:spPr/>
      <dgm:t>
        <a:bodyPr/>
        <a:lstStyle/>
        <a:p>
          <a:endParaRPr lang="en-US"/>
        </a:p>
      </dgm:t>
    </dgm:pt>
    <dgm:pt modelId="{4FC0D81E-32DF-46B0-9D68-17C8DB03CD28}" type="pres">
      <dgm:prSet presAssocID="{5692F3C7-2C26-4307-874F-13E48F337EA5}" presName="sibTrans" presStyleCnt="0"/>
      <dgm:spPr/>
    </dgm:pt>
    <dgm:pt modelId="{8AAE324C-46C6-4E1C-BAC3-C0CFE7CA1C40}" type="pres">
      <dgm:prSet presAssocID="{74ED5723-98B3-4017-8695-44151E1E072E}" presName="node" presStyleLbl="node1" presStyleIdx="4" presStyleCnt="5" custScaleX="146853">
        <dgm:presLayoutVars>
          <dgm:bulletEnabled val="1"/>
        </dgm:presLayoutVars>
      </dgm:prSet>
      <dgm:spPr/>
      <dgm:t>
        <a:bodyPr/>
        <a:lstStyle/>
        <a:p>
          <a:endParaRPr lang="en-US"/>
        </a:p>
      </dgm:t>
    </dgm:pt>
  </dgm:ptLst>
  <dgm:cxnLst>
    <dgm:cxn modelId="{CE9128CD-D8CF-430E-B1BA-C0396D09F6F8}" srcId="{F9A96867-ACD7-4086-8DA4-886081EA7628}" destId="{3065E938-EBE3-470A-BD09-7AAEE0104053}" srcOrd="2" destOrd="0" parTransId="{97BE8868-64F5-428B-9776-58915E1E66ED}" sibTransId="{FF3BC10B-F8B4-4EA7-8AEF-D7EFA32B0306}"/>
    <dgm:cxn modelId="{B558F681-E7FA-41AA-BBC1-08275D2434BD}" type="presOf" srcId="{74ED5723-98B3-4017-8695-44151E1E072E}" destId="{8AAE324C-46C6-4E1C-BAC3-C0CFE7CA1C40}" srcOrd="0" destOrd="0" presId="urn:microsoft.com/office/officeart/2005/8/layout/default"/>
    <dgm:cxn modelId="{B105B429-D3CF-4BA7-9D00-8AC68E926BDE}" type="presOf" srcId="{3065E938-EBE3-470A-BD09-7AAEE0104053}" destId="{C76B555F-A466-42AE-A4BF-B3632CB41406}" srcOrd="0" destOrd="0" presId="urn:microsoft.com/office/officeart/2005/8/layout/default"/>
    <dgm:cxn modelId="{3FE9367C-CFBC-4CB3-8819-187EF9B4D9DF}" srcId="{F9A96867-ACD7-4086-8DA4-886081EA7628}" destId="{79BD949C-E0E1-4AEF-B5D0-35E5726C3CEC}" srcOrd="3" destOrd="0" parTransId="{1F087C60-CEE3-454F-936B-A37854E4738A}" sibTransId="{5692F3C7-2C26-4307-874F-13E48F337EA5}"/>
    <dgm:cxn modelId="{B8B41551-B876-47D6-8FF2-2FB6FB008033}" type="presOf" srcId="{7A5A5E4F-95D1-4DF8-A949-2C3F0D199F10}" destId="{68C186BE-BCB8-45E9-9E79-90DF6EE7D7DE}" srcOrd="0" destOrd="0" presId="urn:microsoft.com/office/officeart/2005/8/layout/default"/>
    <dgm:cxn modelId="{5376CB3F-26BB-497D-BB17-67CBB88A9E32}" type="presOf" srcId="{79BD949C-E0E1-4AEF-B5D0-35E5726C3CEC}" destId="{697EB089-44D2-4C44-BAD2-8E54B059C586}" srcOrd="0" destOrd="0" presId="urn:microsoft.com/office/officeart/2005/8/layout/default"/>
    <dgm:cxn modelId="{174A65D0-C15E-4AC0-A25C-7BEDB2119AEE}" type="presOf" srcId="{F9A96867-ACD7-4086-8DA4-886081EA7628}" destId="{E423B48F-B094-4B8B-AD7F-ABD41EFE4259}" srcOrd="0" destOrd="0" presId="urn:microsoft.com/office/officeart/2005/8/layout/default"/>
    <dgm:cxn modelId="{409F0402-495E-4679-9B8E-C0BAF60AA602}" srcId="{F9A96867-ACD7-4086-8DA4-886081EA7628}" destId="{85DB0B88-B740-4B6D-B536-8BD6A6358371}" srcOrd="0" destOrd="0" parTransId="{C18AD864-660E-465B-88C6-E9B2408734B6}" sibTransId="{B2881B79-B0E0-4CCB-8141-CF2CF509AA5C}"/>
    <dgm:cxn modelId="{C498BCA7-377E-438C-9581-3C9FA7C953C4}" srcId="{F9A96867-ACD7-4086-8DA4-886081EA7628}" destId="{74ED5723-98B3-4017-8695-44151E1E072E}" srcOrd="4" destOrd="0" parTransId="{0BF74AAE-0AF6-478F-B2F6-444199648565}" sibTransId="{B8DCC174-7A14-4C3E-990A-B06C7DEDA59E}"/>
    <dgm:cxn modelId="{10AC6C52-E24E-4C98-BB05-F068D5E0CD27}" srcId="{F9A96867-ACD7-4086-8DA4-886081EA7628}" destId="{7A5A5E4F-95D1-4DF8-A949-2C3F0D199F10}" srcOrd="1" destOrd="0" parTransId="{5F5F0E01-C117-4C2C-A5A4-0B5FD52895DD}" sibTransId="{39CBB1A4-F1B0-4B96-AE09-7382EBD8C27A}"/>
    <dgm:cxn modelId="{E3ACF921-74BE-4151-B634-5DF0B9E00DA3}" type="presOf" srcId="{85DB0B88-B740-4B6D-B536-8BD6A6358371}" destId="{05E7EB78-2C48-47CA-9EDA-47B1A6216598}" srcOrd="0" destOrd="0" presId="urn:microsoft.com/office/officeart/2005/8/layout/default"/>
    <dgm:cxn modelId="{75BEB791-14D3-4092-8B15-8C6AB9889427}" type="presParOf" srcId="{E423B48F-B094-4B8B-AD7F-ABD41EFE4259}" destId="{05E7EB78-2C48-47CA-9EDA-47B1A6216598}" srcOrd="0" destOrd="0" presId="urn:microsoft.com/office/officeart/2005/8/layout/default"/>
    <dgm:cxn modelId="{01101092-8AF1-4509-8142-31F4224EF2D2}" type="presParOf" srcId="{E423B48F-B094-4B8B-AD7F-ABD41EFE4259}" destId="{5A419AD9-B8A9-4D61-824B-D361F36D6594}" srcOrd="1" destOrd="0" presId="urn:microsoft.com/office/officeart/2005/8/layout/default"/>
    <dgm:cxn modelId="{1012EAA5-2C1E-4D5D-AABB-A67F6A2A8E8D}" type="presParOf" srcId="{E423B48F-B094-4B8B-AD7F-ABD41EFE4259}" destId="{68C186BE-BCB8-45E9-9E79-90DF6EE7D7DE}" srcOrd="2" destOrd="0" presId="urn:microsoft.com/office/officeart/2005/8/layout/default"/>
    <dgm:cxn modelId="{32B024D3-3C49-4B6F-A1D0-672847B17C8E}" type="presParOf" srcId="{E423B48F-B094-4B8B-AD7F-ABD41EFE4259}" destId="{A1EA2F00-F2EE-4F49-97D3-8B3E800A4435}" srcOrd="3" destOrd="0" presId="urn:microsoft.com/office/officeart/2005/8/layout/default"/>
    <dgm:cxn modelId="{FA174F8E-8634-49FD-831C-2E37A553AA57}" type="presParOf" srcId="{E423B48F-B094-4B8B-AD7F-ABD41EFE4259}" destId="{C76B555F-A466-42AE-A4BF-B3632CB41406}" srcOrd="4" destOrd="0" presId="urn:microsoft.com/office/officeart/2005/8/layout/default"/>
    <dgm:cxn modelId="{21349BCF-9E62-45D3-9AA2-C94132FBECC1}" type="presParOf" srcId="{E423B48F-B094-4B8B-AD7F-ABD41EFE4259}" destId="{779AD983-795A-4B41-870C-B22D08669205}" srcOrd="5" destOrd="0" presId="urn:microsoft.com/office/officeart/2005/8/layout/default"/>
    <dgm:cxn modelId="{150B08DC-FFAC-4C11-A1FF-BCEE3C34FE2F}" type="presParOf" srcId="{E423B48F-B094-4B8B-AD7F-ABD41EFE4259}" destId="{697EB089-44D2-4C44-BAD2-8E54B059C586}" srcOrd="6" destOrd="0" presId="urn:microsoft.com/office/officeart/2005/8/layout/default"/>
    <dgm:cxn modelId="{71654226-EEB5-4C16-8363-29E9D17E8448}" type="presParOf" srcId="{E423B48F-B094-4B8B-AD7F-ABD41EFE4259}" destId="{4FC0D81E-32DF-46B0-9D68-17C8DB03CD28}" srcOrd="7" destOrd="0" presId="urn:microsoft.com/office/officeart/2005/8/layout/default"/>
    <dgm:cxn modelId="{4EB23036-23E9-4CA1-9065-11A99A914187}" type="presParOf" srcId="{E423B48F-B094-4B8B-AD7F-ABD41EFE4259}" destId="{8AAE324C-46C6-4E1C-BAC3-C0CFE7CA1C4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F6D475E-86EE-4B34-8C59-EF7A7CCBCB2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IN"/>
        </a:p>
      </dgm:t>
    </dgm:pt>
    <dgm:pt modelId="{F4CD6B2A-4770-47F5-8DD5-5293B745F19C}">
      <dgm:prSet phldrT="[Text]" custT="1"/>
      <dgm:spPr/>
      <dgm:t>
        <a:bodyPr/>
        <a:lstStyle/>
        <a:p>
          <a:pPr algn="l"/>
          <a:r>
            <a:rPr lang="en-US" sz="1800" dirty="0" smtClean="0"/>
            <a:t>DBMS</a:t>
          </a:r>
          <a:r>
            <a:rPr lang="en-US" sz="2000" dirty="0" smtClean="0"/>
            <a:t> </a:t>
          </a:r>
          <a:endParaRPr lang="en-IN" sz="2000" dirty="0"/>
        </a:p>
      </dgm:t>
    </dgm:pt>
    <dgm:pt modelId="{67F2A385-244F-460B-A1A9-9DBB3ED30EA1}" type="parTrans" cxnId="{E803F112-17A5-4E9C-BDC6-34ACE45DC162}">
      <dgm:prSet/>
      <dgm:spPr/>
      <dgm:t>
        <a:bodyPr/>
        <a:lstStyle/>
        <a:p>
          <a:pPr algn="l"/>
          <a:endParaRPr lang="en-IN" sz="2000"/>
        </a:p>
      </dgm:t>
    </dgm:pt>
    <dgm:pt modelId="{D13BC992-50AD-4710-960F-0FA1242C9993}" type="sibTrans" cxnId="{E803F112-17A5-4E9C-BDC6-34ACE45DC162}">
      <dgm:prSet/>
      <dgm:spPr/>
      <dgm:t>
        <a:bodyPr/>
        <a:lstStyle/>
        <a:p>
          <a:pPr algn="l"/>
          <a:endParaRPr lang="en-IN" sz="2000"/>
        </a:p>
      </dgm:t>
    </dgm:pt>
    <dgm:pt modelId="{975830CB-9BFE-450C-BFA6-56EE166062EE}">
      <dgm:prSet phldrT="[Text]" custT="1"/>
      <dgm:spPr/>
      <dgm:t>
        <a:bodyPr/>
        <a:lstStyle/>
        <a:p>
          <a:pPr algn="l"/>
          <a:r>
            <a:rPr lang="en-US" sz="1800" dirty="0" smtClean="0"/>
            <a:t>Database Management System  </a:t>
          </a:r>
          <a:endParaRPr lang="en-IN" sz="1800" dirty="0"/>
        </a:p>
      </dgm:t>
    </dgm:pt>
    <dgm:pt modelId="{60028963-8E2A-4A31-A350-2545F2E63AE3}" type="parTrans" cxnId="{4B94CE10-19DA-42C9-95CF-A9AEA78A5070}">
      <dgm:prSet/>
      <dgm:spPr/>
      <dgm:t>
        <a:bodyPr/>
        <a:lstStyle/>
        <a:p>
          <a:pPr algn="l"/>
          <a:endParaRPr lang="en-IN" sz="2000"/>
        </a:p>
      </dgm:t>
    </dgm:pt>
    <dgm:pt modelId="{D9C98880-14E2-448E-BDBD-1F88B6D087BE}" type="sibTrans" cxnId="{4B94CE10-19DA-42C9-95CF-A9AEA78A5070}">
      <dgm:prSet/>
      <dgm:spPr/>
      <dgm:t>
        <a:bodyPr/>
        <a:lstStyle/>
        <a:p>
          <a:pPr algn="l"/>
          <a:endParaRPr lang="en-IN" sz="2000"/>
        </a:p>
      </dgm:t>
    </dgm:pt>
    <dgm:pt modelId="{E9DDB1E3-107B-4456-8410-5DFEAA3786C2}">
      <dgm:prSet phldrT="[Text]" custT="1"/>
      <dgm:spPr/>
      <dgm:t>
        <a:bodyPr/>
        <a:lstStyle/>
        <a:p>
          <a:pPr algn="l"/>
          <a:r>
            <a:rPr lang="en-US" sz="1800" dirty="0" smtClean="0"/>
            <a:t>RDBMS</a:t>
          </a:r>
          <a:r>
            <a:rPr lang="en-US" sz="2000" dirty="0" smtClean="0"/>
            <a:t> 	</a:t>
          </a:r>
          <a:endParaRPr lang="en-IN" sz="2000" dirty="0"/>
        </a:p>
      </dgm:t>
    </dgm:pt>
    <dgm:pt modelId="{000754D6-D64B-413B-B7E6-5CFB2F26C02B}" type="parTrans" cxnId="{7DBA2F75-ADA9-4DFC-95B0-3CD30360E715}">
      <dgm:prSet/>
      <dgm:spPr/>
      <dgm:t>
        <a:bodyPr/>
        <a:lstStyle/>
        <a:p>
          <a:pPr algn="l"/>
          <a:endParaRPr lang="en-IN" sz="2000"/>
        </a:p>
      </dgm:t>
    </dgm:pt>
    <dgm:pt modelId="{2BDB6A97-811F-477E-BFB4-06B74EB0AC88}" type="sibTrans" cxnId="{7DBA2F75-ADA9-4DFC-95B0-3CD30360E715}">
      <dgm:prSet/>
      <dgm:spPr/>
      <dgm:t>
        <a:bodyPr/>
        <a:lstStyle/>
        <a:p>
          <a:pPr algn="l"/>
          <a:endParaRPr lang="en-IN" sz="2000"/>
        </a:p>
      </dgm:t>
    </dgm:pt>
    <dgm:pt modelId="{36B8BB7A-9EF5-4944-BE77-4D901B05C38F}">
      <dgm:prSet phldrT="[Text]" custT="1"/>
      <dgm:spPr/>
      <dgm:t>
        <a:bodyPr/>
        <a:lstStyle/>
        <a:p>
          <a:pPr algn="l"/>
          <a:r>
            <a:rPr lang="en-US" sz="1800" dirty="0" smtClean="0"/>
            <a:t>Relational Database Management System</a:t>
          </a:r>
          <a:endParaRPr lang="en-IN" sz="1800" dirty="0"/>
        </a:p>
      </dgm:t>
    </dgm:pt>
    <dgm:pt modelId="{1CF55339-9FD4-4065-89A3-25ABB4846C82}" type="parTrans" cxnId="{D8525715-B480-4992-A808-3AFCA3937E64}">
      <dgm:prSet/>
      <dgm:spPr/>
      <dgm:t>
        <a:bodyPr/>
        <a:lstStyle/>
        <a:p>
          <a:pPr algn="l"/>
          <a:endParaRPr lang="en-IN" sz="2000"/>
        </a:p>
      </dgm:t>
    </dgm:pt>
    <dgm:pt modelId="{DE814331-EFD4-4227-917A-41AF92773AF9}" type="sibTrans" cxnId="{D8525715-B480-4992-A808-3AFCA3937E64}">
      <dgm:prSet/>
      <dgm:spPr/>
      <dgm:t>
        <a:bodyPr/>
        <a:lstStyle/>
        <a:p>
          <a:pPr algn="l"/>
          <a:endParaRPr lang="en-IN" sz="2000"/>
        </a:p>
      </dgm:t>
    </dgm:pt>
    <dgm:pt modelId="{4A9A49B3-F55B-4CBB-9376-91E93ED3593C}">
      <dgm:prSet phldrT="[Text]" custT="1"/>
      <dgm:spPr/>
      <dgm:t>
        <a:bodyPr/>
        <a:lstStyle/>
        <a:p>
          <a:pPr algn="l"/>
          <a:r>
            <a:rPr lang="en-US" sz="1800" dirty="0" smtClean="0"/>
            <a:t>1NF</a:t>
          </a:r>
          <a:endParaRPr lang="en-IN" sz="1800" dirty="0"/>
        </a:p>
      </dgm:t>
    </dgm:pt>
    <dgm:pt modelId="{84F2689E-BCA4-4219-BDA1-3B4A4A9B17D0}" type="parTrans" cxnId="{4CBC0B2E-D35E-482A-BEED-8E52E6A326B0}">
      <dgm:prSet/>
      <dgm:spPr/>
      <dgm:t>
        <a:bodyPr/>
        <a:lstStyle/>
        <a:p>
          <a:pPr algn="l"/>
          <a:endParaRPr lang="en-IN" sz="2000"/>
        </a:p>
      </dgm:t>
    </dgm:pt>
    <dgm:pt modelId="{717F5C17-AFA4-4455-A44C-4966CFBE37BD}" type="sibTrans" cxnId="{4CBC0B2E-D35E-482A-BEED-8E52E6A326B0}">
      <dgm:prSet/>
      <dgm:spPr/>
      <dgm:t>
        <a:bodyPr/>
        <a:lstStyle/>
        <a:p>
          <a:pPr algn="l"/>
          <a:endParaRPr lang="en-IN" sz="2000"/>
        </a:p>
      </dgm:t>
    </dgm:pt>
    <dgm:pt modelId="{3EA9D854-545A-495B-9934-C93B12DF7296}">
      <dgm:prSet phldrT="[Text]" custT="1"/>
      <dgm:spPr/>
      <dgm:t>
        <a:bodyPr/>
        <a:lstStyle/>
        <a:p>
          <a:pPr algn="l"/>
          <a:r>
            <a:rPr lang="en-US" sz="1800" dirty="0" smtClean="0"/>
            <a:t>First Normal Form</a:t>
          </a:r>
          <a:endParaRPr lang="en-IN" sz="1800" dirty="0"/>
        </a:p>
      </dgm:t>
    </dgm:pt>
    <dgm:pt modelId="{0E4621F5-5C8B-4FF4-909A-FB3A59B18FDD}" type="parTrans" cxnId="{7FA55B3E-C3B7-487F-B744-054914F463A8}">
      <dgm:prSet/>
      <dgm:spPr/>
      <dgm:t>
        <a:bodyPr/>
        <a:lstStyle/>
        <a:p>
          <a:pPr algn="l"/>
          <a:endParaRPr lang="en-IN" sz="2000"/>
        </a:p>
      </dgm:t>
    </dgm:pt>
    <dgm:pt modelId="{28A8B163-84C8-4E71-B748-5F75848B59CE}" type="sibTrans" cxnId="{7FA55B3E-C3B7-487F-B744-054914F463A8}">
      <dgm:prSet/>
      <dgm:spPr/>
      <dgm:t>
        <a:bodyPr/>
        <a:lstStyle/>
        <a:p>
          <a:pPr algn="l"/>
          <a:endParaRPr lang="en-IN" sz="2000"/>
        </a:p>
      </dgm:t>
    </dgm:pt>
    <dgm:pt modelId="{DB7490FD-93E7-49DB-86EC-B7CD98CD507B}">
      <dgm:prSet phldrT="[Text]" custT="1"/>
      <dgm:spPr/>
      <dgm:t>
        <a:bodyPr/>
        <a:lstStyle/>
        <a:p>
          <a:pPr algn="l"/>
          <a:r>
            <a:rPr lang="en-IN" sz="1800" dirty="0" smtClean="0"/>
            <a:t>2NF</a:t>
          </a:r>
          <a:endParaRPr lang="en-IN" sz="1800" dirty="0"/>
        </a:p>
      </dgm:t>
    </dgm:pt>
    <dgm:pt modelId="{CE604359-6AA6-4797-8059-4F26977B916C}" type="parTrans" cxnId="{005F647E-083C-4EDE-B0BD-099291664E3E}">
      <dgm:prSet/>
      <dgm:spPr/>
      <dgm:t>
        <a:bodyPr/>
        <a:lstStyle/>
        <a:p>
          <a:pPr algn="l"/>
          <a:endParaRPr lang="en-IN" sz="2000"/>
        </a:p>
      </dgm:t>
    </dgm:pt>
    <dgm:pt modelId="{87F57BA8-E102-479F-8C02-3BD4321D3683}" type="sibTrans" cxnId="{005F647E-083C-4EDE-B0BD-099291664E3E}">
      <dgm:prSet/>
      <dgm:spPr/>
      <dgm:t>
        <a:bodyPr/>
        <a:lstStyle/>
        <a:p>
          <a:pPr algn="l"/>
          <a:endParaRPr lang="en-IN" sz="2000"/>
        </a:p>
      </dgm:t>
    </dgm:pt>
    <dgm:pt modelId="{48291CCD-88E3-4317-B15A-4EA8C1B65CDD}">
      <dgm:prSet phldrT="[Text]" custT="1"/>
      <dgm:spPr/>
      <dgm:t>
        <a:bodyPr/>
        <a:lstStyle/>
        <a:p>
          <a:pPr algn="l"/>
          <a:r>
            <a:rPr lang="en-IN" sz="1800" dirty="0" smtClean="0"/>
            <a:t>3NF</a:t>
          </a:r>
          <a:endParaRPr lang="en-IN" sz="1800" dirty="0"/>
        </a:p>
      </dgm:t>
    </dgm:pt>
    <dgm:pt modelId="{D446B350-7ADE-426A-B4B0-9FD60A7AAD00}" type="parTrans" cxnId="{BB24CC3C-7101-4586-830D-36C4229A8CE8}">
      <dgm:prSet/>
      <dgm:spPr/>
      <dgm:t>
        <a:bodyPr/>
        <a:lstStyle/>
        <a:p>
          <a:pPr algn="l"/>
          <a:endParaRPr lang="en-IN" sz="2000"/>
        </a:p>
      </dgm:t>
    </dgm:pt>
    <dgm:pt modelId="{25B94AA8-5790-4EBE-9769-1230A031E306}" type="sibTrans" cxnId="{BB24CC3C-7101-4586-830D-36C4229A8CE8}">
      <dgm:prSet/>
      <dgm:spPr/>
      <dgm:t>
        <a:bodyPr/>
        <a:lstStyle/>
        <a:p>
          <a:pPr algn="l"/>
          <a:endParaRPr lang="en-IN" sz="2000"/>
        </a:p>
      </dgm:t>
    </dgm:pt>
    <dgm:pt modelId="{903B1B97-3E09-48AC-8B1C-BC298A656140}">
      <dgm:prSet phldrT="[Text]" custT="1"/>
      <dgm:spPr/>
      <dgm:t>
        <a:bodyPr/>
        <a:lstStyle/>
        <a:p>
          <a:pPr algn="l"/>
          <a:r>
            <a:rPr lang="en-IN" sz="1800" dirty="0" smtClean="0"/>
            <a:t>BCNF</a:t>
          </a:r>
          <a:endParaRPr lang="en-IN" sz="1800" dirty="0"/>
        </a:p>
      </dgm:t>
    </dgm:pt>
    <dgm:pt modelId="{8FE0FFFD-FF48-46C6-8539-CE812E21A85B}" type="parTrans" cxnId="{B69AAC3B-DCEA-45AC-8884-051A3C9D2C32}">
      <dgm:prSet/>
      <dgm:spPr/>
      <dgm:t>
        <a:bodyPr/>
        <a:lstStyle/>
        <a:p>
          <a:pPr algn="l"/>
          <a:endParaRPr lang="en-IN" sz="2000"/>
        </a:p>
      </dgm:t>
    </dgm:pt>
    <dgm:pt modelId="{5336026F-702B-4735-AC1B-E2E528FFC593}" type="sibTrans" cxnId="{B69AAC3B-DCEA-45AC-8884-051A3C9D2C32}">
      <dgm:prSet/>
      <dgm:spPr/>
      <dgm:t>
        <a:bodyPr/>
        <a:lstStyle/>
        <a:p>
          <a:pPr algn="l"/>
          <a:endParaRPr lang="en-IN" sz="2000"/>
        </a:p>
      </dgm:t>
    </dgm:pt>
    <dgm:pt modelId="{3B435CAB-595C-4865-856E-EF0F50DFC6D6}">
      <dgm:prSet phldrT="[Text]" custT="1"/>
      <dgm:spPr/>
      <dgm:t>
        <a:bodyPr/>
        <a:lstStyle/>
        <a:p>
          <a:pPr algn="l"/>
          <a:r>
            <a:rPr lang="en-IN" sz="1800" dirty="0" smtClean="0"/>
            <a:t>SQL</a:t>
          </a:r>
          <a:endParaRPr lang="en-IN" sz="1800" dirty="0"/>
        </a:p>
      </dgm:t>
    </dgm:pt>
    <dgm:pt modelId="{09B07E3F-D7BA-4504-937C-9301A99861FF}" type="parTrans" cxnId="{A1737EF0-2DE4-43F9-8A90-0547E43FF493}">
      <dgm:prSet/>
      <dgm:spPr/>
      <dgm:t>
        <a:bodyPr/>
        <a:lstStyle/>
        <a:p>
          <a:pPr algn="l"/>
          <a:endParaRPr lang="en-IN" sz="2000"/>
        </a:p>
      </dgm:t>
    </dgm:pt>
    <dgm:pt modelId="{909271C0-0ED5-411B-A28E-6CC0708B7840}" type="sibTrans" cxnId="{A1737EF0-2DE4-43F9-8A90-0547E43FF493}">
      <dgm:prSet/>
      <dgm:spPr/>
      <dgm:t>
        <a:bodyPr/>
        <a:lstStyle/>
        <a:p>
          <a:pPr algn="l"/>
          <a:endParaRPr lang="en-IN" sz="2000"/>
        </a:p>
      </dgm:t>
    </dgm:pt>
    <dgm:pt modelId="{09455DD2-1159-40F5-B868-44322C824545}">
      <dgm:prSet phldrT="[Text]" custT="1"/>
      <dgm:spPr/>
      <dgm:t>
        <a:bodyPr/>
        <a:lstStyle/>
        <a:p>
          <a:pPr algn="l"/>
          <a:r>
            <a:rPr lang="en-US" sz="1800" dirty="0" smtClean="0"/>
            <a:t>Second Normal Form</a:t>
          </a:r>
          <a:endParaRPr lang="en-IN" sz="1800" dirty="0"/>
        </a:p>
      </dgm:t>
    </dgm:pt>
    <dgm:pt modelId="{792E19ED-4889-43F4-95D5-4BBDBACC6276}" type="parTrans" cxnId="{2B4A2A0E-C15E-41BC-85DC-421CA4BABBE6}">
      <dgm:prSet/>
      <dgm:spPr/>
      <dgm:t>
        <a:bodyPr/>
        <a:lstStyle/>
        <a:p>
          <a:pPr algn="l"/>
          <a:endParaRPr lang="en-IN" sz="2000"/>
        </a:p>
      </dgm:t>
    </dgm:pt>
    <dgm:pt modelId="{2B1E53C4-4C30-419D-B0E0-8D8AD45A32B6}" type="sibTrans" cxnId="{2B4A2A0E-C15E-41BC-85DC-421CA4BABBE6}">
      <dgm:prSet/>
      <dgm:spPr/>
      <dgm:t>
        <a:bodyPr/>
        <a:lstStyle/>
        <a:p>
          <a:pPr algn="l"/>
          <a:endParaRPr lang="en-IN" sz="2000"/>
        </a:p>
      </dgm:t>
    </dgm:pt>
    <dgm:pt modelId="{F7DD327A-2654-4E8A-8A74-539E213511D9}">
      <dgm:prSet phldrT="[Text]" custT="1"/>
      <dgm:spPr/>
      <dgm:t>
        <a:bodyPr/>
        <a:lstStyle/>
        <a:p>
          <a:pPr algn="l"/>
          <a:r>
            <a:rPr lang="en-US" sz="1800" dirty="0" smtClean="0"/>
            <a:t>Third Normal Form </a:t>
          </a:r>
          <a:endParaRPr lang="en-IN" sz="1800" dirty="0"/>
        </a:p>
      </dgm:t>
    </dgm:pt>
    <dgm:pt modelId="{C8825950-C2BE-4040-9AEF-0635E170CB79}" type="parTrans" cxnId="{49FD6309-D601-4D18-B5ED-64DD1EF01E55}">
      <dgm:prSet/>
      <dgm:spPr/>
      <dgm:t>
        <a:bodyPr/>
        <a:lstStyle/>
        <a:p>
          <a:pPr algn="l"/>
          <a:endParaRPr lang="en-IN" sz="2000"/>
        </a:p>
      </dgm:t>
    </dgm:pt>
    <dgm:pt modelId="{7D740DEC-07C5-4AC1-85C5-7C43F6C44750}" type="sibTrans" cxnId="{49FD6309-D601-4D18-B5ED-64DD1EF01E55}">
      <dgm:prSet/>
      <dgm:spPr/>
      <dgm:t>
        <a:bodyPr/>
        <a:lstStyle/>
        <a:p>
          <a:pPr algn="l"/>
          <a:endParaRPr lang="en-IN" sz="2000"/>
        </a:p>
      </dgm:t>
    </dgm:pt>
    <dgm:pt modelId="{6A68532F-68A9-4F41-8AAF-4BF32C81E246}">
      <dgm:prSet phldrT="[Text]" custT="1"/>
      <dgm:spPr/>
      <dgm:t>
        <a:bodyPr/>
        <a:lstStyle/>
        <a:p>
          <a:pPr algn="l"/>
          <a:r>
            <a:rPr lang="en-US" sz="1800" dirty="0" smtClean="0"/>
            <a:t>Boyce Code Normal Form</a:t>
          </a:r>
          <a:endParaRPr lang="en-IN" sz="1800" dirty="0"/>
        </a:p>
      </dgm:t>
    </dgm:pt>
    <dgm:pt modelId="{2B6BAD43-3976-4533-A3A9-D275DF398981}" type="parTrans" cxnId="{2F71E279-C938-4FC7-8057-7057A910DB6B}">
      <dgm:prSet/>
      <dgm:spPr/>
      <dgm:t>
        <a:bodyPr/>
        <a:lstStyle/>
        <a:p>
          <a:pPr algn="l"/>
          <a:endParaRPr lang="en-IN" sz="2000"/>
        </a:p>
      </dgm:t>
    </dgm:pt>
    <dgm:pt modelId="{0D88B168-CD94-4EED-B1FA-D5AA2582E4F7}" type="sibTrans" cxnId="{2F71E279-C938-4FC7-8057-7057A910DB6B}">
      <dgm:prSet/>
      <dgm:spPr/>
      <dgm:t>
        <a:bodyPr/>
        <a:lstStyle/>
        <a:p>
          <a:pPr algn="l"/>
          <a:endParaRPr lang="en-IN" sz="2000"/>
        </a:p>
      </dgm:t>
    </dgm:pt>
    <dgm:pt modelId="{16E8F0F2-913E-4E70-9E4C-BE9C03C1E50E}">
      <dgm:prSet phldrT="[Text]" custT="1"/>
      <dgm:spPr/>
      <dgm:t>
        <a:bodyPr/>
        <a:lstStyle/>
        <a:p>
          <a:pPr algn="l"/>
          <a:r>
            <a:rPr lang="en-US" sz="1800" dirty="0" smtClean="0"/>
            <a:t>Structured Query Language</a:t>
          </a:r>
          <a:endParaRPr lang="en-IN" sz="1800" dirty="0"/>
        </a:p>
      </dgm:t>
    </dgm:pt>
    <dgm:pt modelId="{4E1C4330-BA61-4CD7-93F9-DF9B26CA43EC}" type="parTrans" cxnId="{19B00569-F70C-4F4E-9E1D-BAD923F47022}">
      <dgm:prSet/>
      <dgm:spPr/>
      <dgm:t>
        <a:bodyPr/>
        <a:lstStyle/>
        <a:p>
          <a:pPr algn="l"/>
          <a:endParaRPr lang="en-IN" sz="2000"/>
        </a:p>
      </dgm:t>
    </dgm:pt>
    <dgm:pt modelId="{F968723F-759B-4173-8104-4FF4D5467154}" type="sibTrans" cxnId="{19B00569-F70C-4F4E-9E1D-BAD923F47022}">
      <dgm:prSet/>
      <dgm:spPr/>
      <dgm:t>
        <a:bodyPr/>
        <a:lstStyle/>
        <a:p>
          <a:pPr algn="l"/>
          <a:endParaRPr lang="en-IN" sz="2000"/>
        </a:p>
      </dgm:t>
    </dgm:pt>
    <dgm:pt modelId="{8A26BC54-1195-4870-B29C-B606290CCF4B}">
      <dgm:prSet phldrT="[Text]" custT="1"/>
      <dgm:spPr/>
      <dgm:t>
        <a:bodyPr/>
        <a:lstStyle/>
        <a:p>
          <a:pPr algn="l"/>
          <a:r>
            <a:rPr lang="en-US" sz="1800" dirty="0" smtClean="0"/>
            <a:t>ANSI</a:t>
          </a:r>
          <a:endParaRPr lang="en-IN" sz="1800" dirty="0"/>
        </a:p>
      </dgm:t>
    </dgm:pt>
    <dgm:pt modelId="{27B300AD-AB22-4A77-8CB5-175BD45ACEF4}" type="parTrans" cxnId="{682C2B64-2C5E-4738-9C5D-3223F5E898B2}">
      <dgm:prSet/>
      <dgm:spPr/>
      <dgm:t>
        <a:bodyPr/>
        <a:lstStyle/>
        <a:p>
          <a:endParaRPr lang="en-US"/>
        </a:p>
      </dgm:t>
    </dgm:pt>
    <dgm:pt modelId="{06C0FA25-CFCE-4A9A-A61C-7EFCB6C2FCCF}" type="sibTrans" cxnId="{682C2B64-2C5E-4738-9C5D-3223F5E898B2}">
      <dgm:prSet/>
      <dgm:spPr/>
      <dgm:t>
        <a:bodyPr/>
        <a:lstStyle/>
        <a:p>
          <a:endParaRPr lang="en-US"/>
        </a:p>
      </dgm:t>
    </dgm:pt>
    <dgm:pt modelId="{A970B4D3-751C-48E6-B6D5-30968E773393}">
      <dgm:prSet phldrT="[Text]" custT="1"/>
      <dgm:spPr/>
      <dgm:t>
        <a:bodyPr/>
        <a:lstStyle/>
        <a:p>
          <a:pPr algn="l"/>
          <a:r>
            <a:rPr lang="en-US" sz="1800" dirty="0" smtClean="0"/>
            <a:t>American National Standards Institute</a:t>
          </a:r>
        </a:p>
        <a:p>
          <a:pPr algn="l"/>
          <a:endParaRPr lang="en-IN" sz="2000" dirty="0"/>
        </a:p>
      </dgm:t>
    </dgm:pt>
    <dgm:pt modelId="{4D305FCE-2814-48CB-88E2-183426F2DDA0}" type="parTrans" cxnId="{94294D05-32D7-4688-B55A-FB7DC3D30F05}">
      <dgm:prSet/>
      <dgm:spPr/>
      <dgm:t>
        <a:bodyPr/>
        <a:lstStyle/>
        <a:p>
          <a:endParaRPr lang="en-US"/>
        </a:p>
      </dgm:t>
    </dgm:pt>
    <dgm:pt modelId="{E740CAD9-47F2-4026-9C15-4161705E37DA}" type="sibTrans" cxnId="{94294D05-32D7-4688-B55A-FB7DC3D30F05}">
      <dgm:prSet/>
      <dgm:spPr/>
      <dgm:t>
        <a:bodyPr/>
        <a:lstStyle/>
        <a:p>
          <a:endParaRPr lang="en-US"/>
        </a:p>
      </dgm:t>
    </dgm:pt>
    <dgm:pt modelId="{1E61FBFA-8B5B-4FAD-A7AE-DF64DA1E8EBA}">
      <dgm:prSet phldrT="[Text]" custT="1"/>
      <dgm:spPr/>
      <dgm:t>
        <a:bodyPr/>
        <a:lstStyle/>
        <a:p>
          <a:pPr algn="l"/>
          <a:endParaRPr lang="en-IN" sz="2000" dirty="0"/>
        </a:p>
      </dgm:t>
    </dgm:pt>
    <dgm:pt modelId="{DFBD764A-26FA-49E4-848A-05B27C7E6C65}" type="parTrans" cxnId="{135CD722-216C-4BE6-922A-E47031BB572A}">
      <dgm:prSet/>
      <dgm:spPr/>
      <dgm:t>
        <a:bodyPr/>
        <a:lstStyle/>
        <a:p>
          <a:endParaRPr lang="en-US"/>
        </a:p>
      </dgm:t>
    </dgm:pt>
    <dgm:pt modelId="{911ED213-1F31-4420-AB0C-AA051E9BEB4B}" type="sibTrans" cxnId="{135CD722-216C-4BE6-922A-E47031BB572A}">
      <dgm:prSet/>
      <dgm:spPr/>
      <dgm:t>
        <a:bodyPr/>
        <a:lstStyle/>
        <a:p>
          <a:endParaRPr lang="en-US"/>
        </a:p>
      </dgm:t>
    </dgm:pt>
    <dgm:pt modelId="{2BA60C90-01E4-43F1-B856-5F4A767E47C2}" type="pres">
      <dgm:prSet presAssocID="{CF6D475E-86EE-4B34-8C59-EF7A7CCBCB20}" presName="Name0" presStyleCnt="0">
        <dgm:presLayoutVars>
          <dgm:dir/>
          <dgm:animLvl val="lvl"/>
          <dgm:resizeHandles val="exact"/>
        </dgm:presLayoutVars>
      </dgm:prSet>
      <dgm:spPr/>
      <dgm:t>
        <a:bodyPr/>
        <a:lstStyle/>
        <a:p>
          <a:endParaRPr lang="en-IN"/>
        </a:p>
      </dgm:t>
    </dgm:pt>
    <dgm:pt modelId="{8F5B4670-01B6-4B59-8F8B-30269BAD299E}" type="pres">
      <dgm:prSet presAssocID="{F4CD6B2A-4770-47F5-8DD5-5293B745F19C}" presName="linNode" presStyleCnt="0"/>
      <dgm:spPr/>
    </dgm:pt>
    <dgm:pt modelId="{A7215D88-4A13-4F68-9508-5B244DECBD93}" type="pres">
      <dgm:prSet presAssocID="{F4CD6B2A-4770-47F5-8DD5-5293B745F19C}" presName="parentText" presStyleLbl="node1" presStyleIdx="0" presStyleCnt="8">
        <dgm:presLayoutVars>
          <dgm:chMax val="1"/>
          <dgm:bulletEnabled val="1"/>
        </dgm:presLayoutVars>
      </dgm:prSet>
      <dgm:spPr/>
      <dgm:t>
        <a:bodyPr/>
        <a:lstStyle/>
        <a:p>
          <a:endParaRPr lang="en-IN"/>
        </a:p>
      </dgm:t>
    </dgm:pt>
    <dgm:pt modelId="{9E0345EC-DA69-456B-AC8B-B621504DB152}" type="pres">
      <dgm:prSet presAssocID="{F4CD6B2A-4770-47F5-8DD5-5293B745F19C}" presName="descendantText" presStyleLbl="alignAccFollowNode1" presStyleIdx="0" presStyleCnt="8">
        <dgm:presLayoutVars>
          <dgm:bulletEnabled val="1"/>
        </dgm:presLayoutVars>
      </dgm:prSet>
      <dgm:spPr/>
      <dgm:t>
        <a:bodyPr/>
        <a:lstStyle/>
        <a:p>
          <a:endParaRPr lang="en-IN"/>
        </a:p>
      </dgm:t>
    </dgm:pt>
    <dgm:pt modelId="{414270A4-A635-4316-B5D8-B9582C1B4ED3}" type="pres">
      <dgm:prSet presAssocID="{D13BC992-50AD-4710-960F-0FA1242C9993}" presName="sp" presStyleCnt="0"/>
      <dgm:spPr/>
    </dgm:pt>
    <dgm:pt modelId="{926C0E01-97F3-4BA5-A541-F21B4C1987DA}" type="pres">
      <dgm:prSet presAssocID="{E9DDB1E3-107B-4456-8410-5DFEAA3786C2}" presName="linNode" presStyleCnt="0"/>
      <dgm:spPr/>
    </dgm:pt>
    <dgm:pt modelId="{E77AA92D-1BE9-434F-8729-9ECC7BD59667}" type="pres">
      <dgm:prSet presAssocID="{E9DDB1E3-107B-4456-8410-5DFEAA3786C2}" presName="parentText" presStyleLbl="node1" presStyleIdx="1" presStyleCnt="8">
        <dgm:presLayoutVars>
          <dgm:chMax val="1"/>
          <dgm:bulletEnabled val="1"/>
        </dgm:presLayoutVars>
      </dgm:prSet>
      <dgm:spPr/>
      <dgm:t>
        <a:bodyPr/>
        <a:lstStyle/>
        <a:p>
          <a:endParaRPr lang="en-IN"/>
        </a:p>
      </dgm:t>
    </dgm:pt>
    <dgm:pt modelId="{D26D5373-7C70-4380-8D4A-7A805E25859B}" type="pres">
      <dgm:prSet presAssocID="{E9DDB1E3-107B-4456-8410-5DFEAA3786C2}" presName="descendantText" presStyleLbl="alignAccFollowNode1" presStyleIdx="1" presStyleCnt="8">
        <dgm:presLayoutVars>
          <dgm:bulletEnabled val="1"/>
        </dgm:presLayoutVars>
      </dgm:prSet>
      <dgm:spPr/>
      <dgm:t>
        <a:bodyPr/>
        <a:lstStyle/>
        <a:p>
          <a:endParaRPr lang="en-IN"/>
        </a:p>
      </dgm:t>
    </dgm:pt>
    <dgm:pt modelId="{827B7ED3-531B-4E56-9CCD-D8FC28F7539C}" type="pres">
      <dgm:prSet presAssocID="{2BDB6A97-811F-477E-BFB4-06B74EB0AC88}" presName="sp" presStyleCnt="0"/>
      <dgm:spPr/>
    </dgm:pt>
    <dgm:pt modelId="{8B6A952C-875E-49B1-B2E7-FB8A8DB54B55}" type="pres">
      <dgm:prSet presAssocID="{4A9A49B3-F55B-4CBB-9376-91E93ED3593C}" presName="linNode" presStyleCnt="0"/>
      <dgm:spPr/>
    </dgm:pt>
    <dgm:pt modelId="{674AF296-D9B1-4717-9CE2-BECBA81EB1FE}" type="pres">
      <dgm:prSet presAssocID="{4A9A49B3-F55B-4CBB-9376-91E93ED3593C}" presName="parentText" presStyleLbl="node1" presStyleIdx="2" presStyleCnt="8">
        <dgm:presLayoutVars>
          <dgm:chMax val="1"/>
          <dgm:bulletEnabled val="1"/>
        </dgm:presLayoutVars>
      </dgm:prSet>
      <dgm:spPr/>
      <dgm:t>
        <a:bodyPr/>
        <a:lstStyle/>
        <a:p>
          <a:endParaRPr lang="en-IN"/>
        </a:p>
      </dgm:t>
    </dgm:pt>
    <dgm:pt modelId="{B5D12640-1422-4E4A-ACAC-2ED1E0897D23}" type="pres">
      <dgm:prSet presAssocID="{4A9A49B3-F55B-4CBB-9376-91E93ED3593C}" presName="descendantText" presStyleLbl="alignAccFollowNode1" presStyleIdx="2" presStyleCnt="8">
        <dgm:presLayoutVars>
          <dgm:bulletEnabled val="1"/>
        </dgm:presLayoutVars>
      </dgm:prSet>
      <dgm:spPr/>
      <dgm:t>
        <a:bodyPr/>
        <a:lstStyle/>
        <a:p>
          <a:endParaRPr lang="en-IN"/>
        </a:p>
      </dgm:t>
    </dgm:pt>
    <dgm:pt modelId="{579E879D-7FAB-49D0-AE65-270C9C7D3A84}" type="pres">
      <dgm:prSet presAssocID="{717F5C17-AFA4-4455-A44C-4966CFBE37BD}" presName="sp" presStyleCnt="0"/>
      <dgm:spPr/>
    </dgm:pt>
    <dgm:pt modelId="{3B3CBD7B-C0DC-4B9F-92DD-9BB717858CF6}" type="pres">
      <dgm:prSet presAssocID="{DB7490FD-93E7-49DB-86EC-B7CD98CD507B}" presName="linNode" presStyleCnt="0"/>
      <dgm:spPr/>
    </dgm:pt>
    <dgm:pt modelId="{40B1BB0A-D6D4-46B7-A4AB-17FB237AFC02}" type="pres">
      <dgm:prSet presAssocID="{DB7490FD-93E7-49DB-86EC-B7CD98CD507B}" presName="parentText" presStyleLbl="node1" presStyleIdx="3" presStyleCnt="8">
        <dgm:presLayoutVars>
          <dgm:chMax val="1"/>
          <dgm:bulletEnabled val="1"/>
        </dgm:presLayoutVars>
      </dgm:prSet>
      <dgm:spPr/>
      <dgm:t>
        <a:bodyPr/>
        <a:lstStyle/>
        <a:p>
          <a:endParaRPr lang="en-IN"/>
        </a:p>
      </dgm:t>
    </dgm:pt>
    <dgm:pt modelId="{5669ED2C-69BD-4806-B499-864D8D58FCD0}" type="pres">
      <dgm:prSet presAssocID="{DB7490FD-93E7-49DB-86EC-B7CD98CD507B}" presName="descendantText" presStyleLbl="alignAccFollowNode1" presStyleIdx="3" presStyleCnt="8">
        <dgm:presLayoutVars>
          <dgm:bulletEnabled val="1"/>
        </dgm:presLayoutVars>
      </dgm:prSet>
      <dgm:spPr/>
      <dgm:t>
        <a:bodyPr/>
        <a:lstStyle/>
        <a:p>
          <a:endParaRPr lang="en-IN"/>
        </a:p>
      </dgm:t>
    </dgm:pt>
    <dgm:pt modelId="{8EFF7533-8881-48B2-87C1-72FC174678FE}" type="pres">
      <dgm:prSet presAssocID="{87F57BA8-E102-479F-8C02-3BD4321D3683}" presName="sp" presStyleCnt="0"/>
      <dgm:spPr/>
    </dgm:pt>
    <dgm:pt modelId="{AF4E226F-0F2B-49E9-9EB2-FC580C802EE2}" type="pres">
      <dgm:prSet presAssocID="{48291CCD-88E3-4317-B15A-4EA8C1B65CDD}" presName="linNode" presStyleCnt="0"/>
      <dgm:spPr/>
    </dgm:pt>
    <dgm:pt modelId="{D7A596E4-1915-4D98-841E-2BE0BF140693}" type="pres">
      <dgm:prSet presAssocID="{48291CCD-88E3-4317-B15A-4EA8C1B65CDD}" presName="parentText" presStyleLbl="node1" presStyleIdx="4" presStyleCnt="8">
        <dgm:presLayoutVars>
          <dgm:chMax val="1"/>
          <dgm:bulletEnabled val="1"/>
        </dgm:presLayoutVars>
      </dgm:prSet>
      <dgm:spPr/>
      <dgm:t>
        <a:bodyPr/>
        <a:lstStyle/>
        <a:p>
          <a:endParaRPr lang="en-IN"/>
        </a:p>
      </dgm:t>
    </dgm:pt>
    <dgm:pt modelId="{6D8B1D27-7966-4B10-9A88-BD76074D82CD}" type="pres">
      <dgm:prSet presAssocID="{48291CCD-88E3-4317-B15A-4EA8C1B65CDD}" presName="descendantText" presStyleLbl="alignAccFollowNode1" presStyleIdx="4" presStyleCnt="8">
        <dgm:presLayoutVars>
          <dgm:bulletEnabled val="1"/>
        </dgm:presLayoutVars>
      </dgm:prSet>
      <dgm:spPr/>
      <dgm:t>
        <a:bodyPr/>
        <a:lstStyle/>
        <a:p>
          <a:endParaRPr lang="en-IN"/>
        </a:p>
      </dgm:t>
    </dgm:pt>
    <dgm:pt modelId="{5F0DA5B3-C500-4B34-AD28-ED4A2BA17DA0}" type="pres">
      <dgm:prSet presAssocID="{25B94AA8-5790-4EBE-9769-1230A031E306}" presName="sp" presStyleCnt="0"/>
      <dgm:spPr/>
    </dgm:pt>
    <dgm:pt modelId="{8797AB60-136C-488E-B00D-39D1833A1803}" type="pres">
      <dgm:prSet presAssocID="{903B1B97-3E09-48AC-8B1C-BC298A656140}" presName="linNode" presStyleCnt="0"/>
      <dgm:spPr/>
    </dgm:pt>
    <dgm:pt modelId="{DCBF758D-FEB5-444E-A298-57C63228F421}" type="pres">
      <dgm:prSet presAssocID="{903B1B97-3E09-48AC-8B1C-BC298A656140}" presName="parentText" presStyleLbl="node1" presStyleIdx="5" presStyleCnt="8">
        <dgm:presLayoutVars>
          <dgm:chMax val="1"/>
          <dgm:bulletEnabled val="1"/>
        </dgm:presLayoutVars>
      </dgm:prSet>
      <dgm:spPr/>
      <dgm:t>
        <a:bodyPr/>
        <a:lstStyle/>
        <a:p>
          <a:endParaRPr lang="en-IN"/>
        </a:p>
      </dgm:t>
    </dgm:pt>
    <dgm:pt modelId="{BC244AF3-50FB-47FE-A4EF-54C10829A730}" type="pres">
      <dgm:prSet presAssocID="{903B1B97-3E09-48AC-8B1C-BC298A656140}" presName="descendantText" presStyleLbl="alignAccFollowNode1" presStyleIdx="5" presStyleCnt="8">
        <dgm:presLayoutVars>
          <dgm:bulletEnabled val="1"/>
        </dgm:presLayoutVars>
      </dgm:prSet>
      <dgm:spPr/>
      <dgm:t>
        <a:bodyPr/>
        <a:lstStyle/>
        <a:p>
          <a:endParaRPr lang="en-IN"/>
        </a:p>
      </dgm:t>
    </dgm:pt>
    <dgm:pt modelId="{F83E383D-A970-4ABE-9FCA-7A036FFFA61E}" type="pres">
      <dgm:prSet presAssocID="{5336026F-702B-4735-AC1B-E2E528FFC593}" presName="sp" presStyleCnt="0"/>
      <dgm:spPr/>
    </dgm:pt>
    <dgm:pt modelId="{09C811D5-174F-4AF0-9C0A-40F51E1F2B9F}" type="pres">
      <dgm:prSet presAssocID="{3B435CAB-595C-4865-856E-EF0F50DFC6D6}" presName="linNode" presStyleCnt="0"/>
      <dgm:spPr/>
    </dgm:pt>
    <dgm:pt modelId="{09B70059-561C-452B-8431-DF06330F2409}" type="pres">
      <dgm:prSet presAssocID="{3B435CAB-595C-4865-856E-EF0F50DFC6D6}" presName="parentText" presStyleLbl="node1" presStyleIdx="6" presStyleCnt="8">
        <dgm:presLayoutVars>
          <dgm:chMax val="1"/>
          <dgm:bulletEnabled val="1"/>
        </dgm:presLayoutVars>
      </dgm:prSet>
      <dgm:spPr/>
      <dgm:t>
        <a:bodyPr/>
        <a:lstStyle/>
        <a:p>
          <a:endParaRPr lang="en-IN"/>
        </a:p>
      </dgm:t>
    </dgm:pt>
    <dgm:pt modelId="{96B35E1B-B3EA-4B90-88B3-5B676A1B0E78}" type="pres">
      <dgm:prSet presAssocID="{3B435CAB-595C-4865-856E-EF0F50DFC6D6}" presName="descendantText" presStyleLbl="alignAccFollowNode1" presStyleIdx="6" presStyleCnt="8">
        <dgm:presLayoutVars>
          <dgm:bulletEnabled val="1"/>
        </dgm:presLayoutVars>
      </dgm:prSet>
      <dgm:spPr/>
      <dgm:t>
        <a:bodyPr/>
        <a:lstStyle/>
        <a:p>
          <a:endParaRPr lang="en-IN"/>
        </a:p>
      </dgm:t>
    </dgm:pt>
    <dgm:pt modelId="{1BFCA361-74B6-492C-A2A8-32AF524CF21C}" type="pres">
      <dgm:prSet presAssocID="{909271C0-0ED5-411B-A28E-6CC0708B7840}" presName="sp" presStyleCnt="0"/>
      <dgm:spPr/>
    </dgm:pt>
    <dgm:pt modelId="{F9CB2541-0097-42FB-A4F1-7E8683274531}" type="pres">
      <dgm:prSet presAssocID="{8A26BC54-1195-4870-B29C-B606290CCF4B}" presName="linNode" presStyleCnt="0"/>
      <dgm:spPr/>
    </dgm:pt>
    <dgm:pt modelId="{F2A03E8E-E7EE-460D-B6FD-F20713276FE7}" type="pres">
      <dgm:prSet presAssocID="{8A26BC54-1195-4870-B29C-B606290CCF4B}" presName="parentText" presStyleLbl="node1" presStyleIdx="7" presStyleCnt="8">
        <dgm:presLayoutVars>
          <dgm:chMax val="1"/>
          <dgm:bulletEnabled val="1"/>
        </dgm:presLayoutVars>
      </dgm:prSet>
      <dgm:spPr/>
      <dgm:t>
        <a:bodyPr/>
        <a:lstStyle/>
        <a:p>
          <a:endParaRPr lang="en-US"/>
        </a:p>
      </dgm:t>
    </dgm:pt>
    <dgm:pt modelId="{0F592ACF-3828-4627-8851-21A2D0232979}" type="pres">
      <dgm:prSet presAssocID="{8A26BC54-1195-4870-B29C-B606290CCF4B}" presName="descendantText" presStyleLbl="alignAccFollowNode1" presStyleIdx="7" presStyleCnt="8">
        <dgm:presLayoutVars>
          <dgm:bulletEnabled val="1"/>
        </dgm:presLayoutVars>
      </dgm:prSet>
      <dgm:spPr/>
      <dgm:t>
        <a:bodyPr/>
        <a:lstStyle/>
        <a:p>
          <a:endParaRPr lang="en-US"/>
        </a:p>
      </dgm:t>
    </dgm:pt>
  </dgm:ptLst>
  <dgm:cxnLst>
    <dgm:cxn modelId="{6606830A-BDA7-4B2C-98F5-A6B9621DAFB7}" type="presOf" srcId="{09455DD2-1159-40F5-B868-44322C824545}" destId="{5669ED2C-69BD-4806-B499-864D8D58FCD0}" srcOrd="0" destOrd="0" presId="urn:microsoft.com/office/officeart/2005/8/layout/vList5"/>
    <dgm:cxn modelId="{A1737EF0-2DE4-43F9-8A90-0547E43FF493}" srcId="{CF6D475E-86EE-4B34-8C59-EF7A7CCBCB20}" destId="{3B435CAB-595C-4865-856E-EF0F50DFC6D6}" srcOrd="6" destOrd="0" parTransId="{09B07E3F-D7BA-4504-937C-9301A99861FF}" sibTransId="{909271C0-0ED5-411B-A28E-6CC0708B7840}"/>
    <dgm:cxn modelId="{7DBA2F75-ADA9-4DFC-95B0-3CD30360E715}" srcId="{CF6D475E-86EE-4B34-8C59-EF7A7CCBCB20}" destId="{E9DDB1E3-107B-4456-8410-5DFEAA3786C2}" srcOrd="1" destOrd="0" parTransId="{000754D6-D64B-413B-B7E6-5CFB2F26C02B}" sibTransId="{2BDB6A97-811F-477E-BFB4-06B74EB0AC88}"/>
    <dgm:cxn modelId="{135CD722-216C-4BE6-922A-E47031BB572A}" srcId="{8A26BC54-1195-4870-B29C-B606290CCF4B}" destId="{1E61FBFA-8B5B-4FAD-A7AE-DF64DA1E8EBA}" srcOrd="0" destOrd="0" parTransId="{DFBD764A-26FA-49E4-848A-05B27C7E6C65}" sibTransId="{911ED213-1F31-4420-AB0C-AA051E9BEB4B}"/>
    <dgm:cxn modelId="{C5123C4E-9778-413A-B718-CE3E44BF2C28}" type="presOf" srcId="{903B1B97-3E09-48AC-8B1C-BC298A656140}" destId="{DCBF758D-FEB5-444E-A298-57C63228F421}" srcOrd="0" destOrd="0" presId="urn:microsoft.com/office/officeart/2005/8/layout/vList5"/>
    <dgm:cxn modelId="{AEFC43C7-0F22-4A2D-A80C-ED4E7584D092}" type="presOf" srcId="{3B435CAB-595C-4865-856E-EF0F50DFC6D6}" destId="{09B70059-561C-452B-8431-DF06330F2409}" srcOrd="0" destOrd="0" presId="urn:microsoft.com/office/officeart/2005/8/layout/vList5"/>
    <dgm:cxn modelId="{B69AAC3B-DCEA-45AC-8884-051A3C9D2C32}" srcId="{CF6D475E-86EE-4B34-8C59-EF7A7CCBCB20}" destId="{903B1B97-3E09-48AC-8B1C-BC298A656140}" srcOrd="5" destOrd="0" parTransId="{8FE0FFFD-FF48-46C6-8539-CE812E21A85B}" sibTransId="{5336026F-702B-4735-AC1B-E2E528FFC593}"/>
    <dgm:cxn modelId="{0855781E-826E-4753-AC8D-7D87C5A837CD}" type="presOf" srcId="{4A9A49B3-F55B-4CBB-9376-91E93ED3593C}" destId="{674AF296-D9B1-4717-9CE2-BECBA81EB1FE}" srcOrd="0" destOrd="0" presId="urn:microsoft.com/office/officeart/2005/8/layout/vList5"/>
    <dgm:cxn modelId="{AB4AAFAE-A0EA-4CC9-97A8-CBC96268A0F2}" type="presOf" srcId="{1E61FBFA-8B5B-4FAD-A7AE-DF64DA1E8EBA}" destId="{0F592ACF-3828-4627-8851-21A2D0232979}" srcOrd="0" destOrd="0" presId="urn:microsoft.com/office/officeart/2005/8/layout/vList5"/>
    <dgm:cxn modelId="{682C2B64-2C5E-4738-9C5D-3223F5E898B2}" srcId="{CF6D475E-86EE-4B34-8C59-EF7A7CCBCB20}" destId="{8A26BC54-1195-4870-B29C-B606290CCF4B}" srcOrd="7" destOrd="0" parTransId="{27B300AD-AB22-4A77-8CB5-175BD45ACEF4}" sibTransId="{06C0FA25-CFCE-4A9A-A61C-7EFCB6C2FCCF}"/>
    <dgm:cxn modelId="{6C883A0F-C5FD-45F3-AA59-38E4691520B5}" type="presOf" srcId="{3EA9D854-545A-495B-9934-C93B12DF7296}" destId="{B5D12640-1422-4E4A-ACAC-2ED1E0897D23}" srcOrd="0" destOrd="0" presId="urn:microsoft.com/office/officeart/2005/8/layout/vList5"/>
    <dgm:cxn modelId="{94294D05-32D7-4688-B55A-FB7DC3D30F05}" srcId="{8A26BC54-1195-4870-B29C-B606290CCF4B}" destId="{A970B4D3-751C-48E6-B6D5-30968E773393}" srcOrd="1" destOrd="0" parTransId="{4D305FCE-2814-48CB-88E2-183426F2DDA0}" sibTransId="{E740CAD9-47F2-4026-9C15-4161705E37DA}"/>
    <dgm:cxn modelId="{4CBC0B2E-D35E-482A-BEED-8E52E6A326B0}" srcId="{CF6D475E-86EE-4B34-8C59-EF7A7CCBCB20}" destId="{4A9A49B3-F55B-4CBB-9376-91E93ED3593C}" srcOrd="2" destOrd="0" parTransId="{84F2689E-BCA4-4219-BDA1-3B4A4A9B17D0}" sibTransId="{717F5C17-AFA4-4455-A44C-4966CFBE37BD}"/>
    <dgm:cxn modelId="{005F647E-083C-4EDE-B0BD-099291664E3E}" srcId="{CF6D475E-86EE-4B34-8C59-EF7A7CCBCB20}" destId="{DB7490FD-93E7-49DB-86EC-B7CD98CD507B}" srcOrd="3" destOrd="0" parTransId="{CE604359-6AA6-4797-8059-4F26977B916C}" sibTransId="{87F57BA8-E102-479F-8C02-3BD4321D3683}"/>
    <dgm:cxn modelId="{5E459ED2-E3D8-4F9B-B4E4-27831CF10AC3}" type="presOf" srcId="{E9DDB1E3-107B-4456-8410-5DFEAA3786C2}" destId="{E77AA92D-1BE9-434F-8729-9ECC7BD59667}" srcOrd="0" destOrd="0" presId="urn:microsoft.com/office/officeart/2005/8/layout/vList5"/>
    <dgm:cxn modelId="{19B00569-F70C-4F4E-9E1D-BAD923F47022}" srcId="{3B435CAB-595C-4865-856E-EF0F50DFC6D6}" destId="{16E8F0F2-913E-4E70-9E4C-BE9C03C1E50E}" srcOrd="0" destOrd="0" parTransId="{4E1C4330-BA61-4CD7-93F9-DF9B26CA43EC}" sibTransId="{F968723F-759B-4173-8104-4FF4D5467154}"/>
    <dgm:cxn modelId="{49FD6309-D601-4D18-B5ED-64DD1EF01E55}" srcId="{48291CCD-88E3-4317-B15A-4EA8C1B65CDD}" destId="{F7DD327A-2654-4E8A-8A74-539E213511D9}" srcOrd="0" destOrd="0" parTransId="{C8825950-C2BE-4040-9AEF-0635E170CB79}" sibTransId="{7D740DEC-07C5-4AC1-85C5-7C43F6C44750}"/>
    <dgm:cxn modelId="{FB7999BB-F6B7-416A-BF10-7672AE95DC1D}" type="presOf" srcId="{6A68532F-68A9-4F41-8AAF-4BF32C81E246}" destId="{BC244AF3-50FB-47FE-A4EF-54C10829A730}" srcOrd="0" destOrd="0" presId="urn:microsoft.com/office/officeart/2005/8/layout/vList5"/>
    <dgm:cxn modelId="{A816560F-42EF-4CC4-B1D7-4F241C474030}" type="presOf" srcId="{36B8BB7A-9EF5-4944-BE77-4D901B05C38F}" destId="{D26D5373-7C70-4380-8D4A-7A805E25859B}" srcOrd="0" destOrd="0" presId="urn:microsoft.com/office/officeart/2005/8/layout/vList5"/>
    <dgm:cxn modelId="{58160D7F-177C-4904-993E-C404EE8ABCD4}" type="presOf" srcId="{CF6D475E-86EE-4B34-8C59-EF7A7CCBCB20}" destId="{2BA60C90-01E4-43F1-B856-5F4A767E47C2}" srcOrd="0" destOrd="0" presId="urn:microsoft.com/office/officeart/2005/8/layout/vList5"/>
    <dgm:cxn modelId="{6A0C39CB-EFAC-4C28-9D2F-D43505E4FC94}" type="presOf" srcId="{975830CB-9BFE-450C-BFA6-56EE166062EE}" destId="{9E0345EC-DA69-456B-AC8B-B621504DB152}" srcOrd="0" destOrd="0" presId="urn:microsoft.com/office/officeart/2005/8/layout/vList5"/>
    <dgm:cxn modelId="{4B94CE10-19DA-42C9-95CF-A9AEA78A5070}" srcId="{F4CD6B2A-4770-47F5-8DD5-5293B745F19C}" destId="{975830CB-9BFE-450C-BFA6-56EE166062EE}" srcOrd="0" destOrd="0" parTransId="{60028963-8E2A-4A31-A350-2545F2E63AE3}" sibTransId="{D9C98880-14E2-448E-BDBD-1F88B6D087BE}"/>
    <dgm:cxn modelId="{48C3191C-2975-4D4E-B0C0-96E5F0782FD3}" type="presOf" srcId="{8A26BC54-1195-4870-B29C-B606290CCF4B}" destId="{F2A03E8E-E7EE-460D-B6FD-F20713276FE7}" srcOrd="0" destOrd="0" presId="urn:microsoft.com/office/officeart/2005/8/layout/vList5"/>
    <dgm:cxn modelId="{CF0C63DA-956E-456E-850A-78A14BF49194}" type="presOf" srcId="{48291CCD-88E3-4317-B15A-4EA8C1B65CDD}" destId="{D7A596E4-1915-4D98-841E-2BE0BF140693}" srcOrd="0" destOrd="0" presId="urn:microsoft.com/office/officeart/2005/8/layout/vList5"/>
    <dgm:cxn modelId="{0D856178-A33E-43D1-B04B-F3DE77D7A593}" type="presOf" srcId="{F7DD327A-2654-4E8A-8A74-539E213511D9}" destId="{6D8B1D27-7966-4B10-9A88-BD76074D82CD}" srcOrd="0" destOrd="0" presId="urn:microsoft.com/office/officeart/2005/8/layout/vList5"/>
    <dgm:cxn modelId="{BB24CC3C-7101-4586-830D-36C4229A8CE8}" srcId="{CF6D475E-86EE-4B34-8C59-EF7A7CCBCB20}" destId="{48291CCD-88E3-4317-B15A-4EA8C1B65CDD}" srcOrd="4" destOrd="0" parTransId="{D446B350-7ADE-426A-B4B0-9FD60A7AAD00}" sibTransId="{25B94AA8-5790-4EBE-9769-1230A031E306}"/>
    <dgm:cxn modelId="{7FA55B3E-C3B7-487F-B744-054914F463A8}" srcId="{4A9A49B3-F55B-4CBB-9376-91E93ED3593C}" destId="{3EA9D854-545A-495B-9934-C93B12DF7296}" srcOrd="0" destOrd="0" parTransId="{0E4621F5-5C8B-4FF4-909A-FB3A59B18FDD}" sibTransId="{28A8B163-84C8-4E71-B748-5F75848B59CE}"/>
    <dgm:cxn modelId="{CAD5F252-60A6-4E12-8FB1-8216A3E54148}" type="presOf" srcId="{16E8F0F2-913E-4E70-9E4C-BE9C03C1E50E}" destId="{96B35E1B-B3EA-4B90-88B3-5B676A1B0E78}" srcOrd="0" destOrd="0" presId="urn:microsoft.com/office/officeart/2005/8/layout/vList5"/>
    <dgm:cxn modelId="{2F71E279-C938-4FC7-8057-7057A910DB6B}" srcId="{903B1B97-3E09-48AC-8B1C-BC298A656140}" destId="{6A68532F-68A9-4F41-8AAF-4BF32C81E246}" srcOrd="0" destOrd="0" parTransId="{2B6BAD43-3976-4533-A3A9-D275DF398981}" sibTransId="{0D88B168-CD94-4EED-B1FA-D5AA2582E4F7}"/>
    <dgm:cxn modelId="{E184292B-A0C4-4974-8999-33B7CD7D774E}" type="presOf" srcId="{F4CD6B2A-4770-47F5-8DD5-5293B745F19C}" destId="{A7215D88-4A13-4F68-9508-5B244DECBD93}" srcOrd="0" destOrd="0" presId="urn:microsoft.com/office/officeart/2005/8/layout/vList5"/>
    <dgm:cxn modelId="{E803F112-17A5-4E9C-BDC6-34ACE45DC162}" srcId="{CF6D475E-86EE-4B34-8C59-EF7A7CCBCB20}" destId="{F4CD6B2A-4770-47F5-8DD5-5293B745F19C}" srcOrd="0" destOrd="0" parTransId="{67F2A385-244F-460B-A1A9-9DBB3ED30EA1}" sibTransId="{D13BC992-50AD-4710-960F-0FA1242C9993}"/>
    <dgm:cxn modelId="{2B4A2A0E-C15E-41BC-85DC-421CA4BABBE6}" srcId="{DB7490FD-93E7-49DB-86EC-B7CD98CD507B}" destId="{09455DD2-1159-40F5-B868-44322C824545}" srcOrd="0" destOrd="0" parTransId="{792E19ED-4889-43F4-95D5-4BBDBACC6276}" sibTransId="{2B1E53C4-4C30-419D-B0E0-8D8AD45A32B6}"/>
    <dgm:cxn modelId="{506ABC9D-A2C1-4C23-9EBF-05005531986A}" type="presOf" srcId="{DB7490FD-93E7-49DB-86EC-B7CD98CD507B}" destId="{40B1BB0A-D6D4-46B7-A4AB-17FB237AFC02}" srcOrd="0" destOrd="0" presId="urn:microsoft.com/office/officeart/2005/8/layout/vList5"/>
    <dgm:cxn modelId="{D8525715-B480-4992-A808-3AFCA3937E64}" srcId="{E9DDB1E3-107B-4456-8410-5DFEAA3786C2}" destId="{36B8BB7A-9EF5-4944-BE77-4D901B05C38F}" srcOrd="0" destOrd="0" parTransId="{1CF55339-9FD4-4065-89A3-25ABB4846C82}" sibTransId="{DE814331-EFD4-4227-917A-41AF92773AF9}"/>
    <dgm:cxn modelId="{2959349D-A215-4A9F-92EA-4229B376E964}" type="presOf" srcId="{A970B4D3-751C-48E6-B6D5-30968E773393}" destId="{0F592ACF-3828-4627-8851-21A2D0232979}" srcOrd="0" destOrd="1" presId="urn:microsoft.com/office/officeart/2005/8/layout/vList5"/>
    <dgm:cxn modelId="{FF0B3B12-AA06-482A-BA46-324156DE0A45}" type="presParOf" srcId="{2BA60C90-01E4-43F1-B856-5F4A767E47C2}" destId="{8F5B4670-01B6-4B59-8F8B-30269BAD299E}" srcOrd="0" destOrd="0" presId="urn:microsoft.com/office/officeart/2005/8/layout/vList5"/>
    <dgm:cxn modelId="{5DC34361-6E23-42BB-B0DC-AD063BD49EFD}" type="presParOf" srcId="{8F5B4670-01B6-4B59-8F8B-30269BAD299E}" destId="{A7215D88-4A13-4F68-9508-5B244DECBD93}" srcOrd="0" destOrd="0" presId="urn:microsoft.com/office/officeart/2005/8/layout/vList5"/>
    <dgm:cxn modelId="{A0D3CBAB-B63F-4E98-81CF-B80555982499}" type="presParOf" srcId="{8F5B4670-01B6-4B59-8F8B-30269BAD299E}" destId="{9E0345EC-DA69-456B-AC8B-B621504DB152}" srcOrd="1" destOrd="0" presId="urn:microsoft.com/office/officeart/2005/8/layout/vList5"/>
    <dgm:cxn modelId="{2B230484-A6E6-4F7A-8752-6E66D9835750}" type="presParOf" srcId="{2BA60C90-01E4-43F1-B856-5F4A767E47C2}" destId="{414270A4-A635-4316-B5D8-B9582C1B4ED3}" srcOrd="1" destOrd="0" presId="urn:microsoft.com/office/officeart/2005/8/layout/vList5"/>
    <dgm:cxn modelId="{4B62BC98-3C67-4C7C-9CFF-FA3D6520D703}" type="presParOf" srcId="{2BA60C90-01E4-43F1-B856-5F4A767E47C2}" destId="{926C0E01-97F3-4BA5-A541-F21B4C1987DA}" srcOrd="2" destOrd="0" presId="urn:microsoft.com/office/officeart/2005/8/layout/vList5"/>
    <dgm:cxn modelId="{7FCCE288-F6BE-4C66-A85E-2A346B2E3E7B}" type="presParOf" srcId="{926C0E01-97F3-4BA5-A541-F21B4C1987DA}" destId="{E77AA92D-1BE9-434F-8729-9ECC7BD59667}" srcOrd="0" destOrd="0" presId="urn:microsoft.com/office/officeart/2005/8/layout/vList5"/>
    <dgm:cxn modelId="{0421B56E-AE9F-4E2F-9489-D201C8087E6D}" type="presParOf" srcId="{926C0E01-97F3-4BA5-A541-F21B4C1987DA}" destId="{D26D5373-7C70-4380-8D4A-7A805E25859B}" srcOrd="1" destOrd="0" presId="urn:microsoft.com/office/officeart/2005/8/layout/vList5"/>
    <dgm:cxn modelId="{DFD174F4-491C-42FB-8A8B-BC7FD4B10C5B}" type="presParOf" srcId="{2BA60C90-01E4-43F1-B856-5F4A767E47C2}" destId="{827B7ED3-531B-4E56-9CCD-D8FC28F7539C}" srcOrd="3" destOrd="0" presId="urn:microsoft.com/office/officeart/2005/8/layout/vList5"/>
    <dgm:cxn modelId="{88BF49D4-1BCF-407E-BBA3-41AE35F786B7}" type="presParOf" srcId="{2BA60C90-01E4-43F1-B856-5F4A767E47C2}" destId="{8B6A952C-875E-49B1-B2E7-FB8A8DB54B55}" srcOrd="4" destOrd="0" presId="urn:microsoft.com/office/officeart/2005/8/layout/vList5"/>
    <dgm:cxn modelId="{BDCC4FC6-9F6A-45D2-8A20-558FC58F110E}" type="presParOf" srcId="{8B6A952C-875E-49B1-B2E7-FB8A8DB54B55}" destId="{674AF296-D9B1-4717-9CE2-BECBA81EB1FE}" srcOrd="0" destOrd="0" presId="urn:microsoft.com/office/officeart/2005/8/layout/vList5"/>
    <dgm:cxn modelId="{B9660090-D12E-4E5C-86A6-9B7C8A0824C6}" type="presParOf" srcId="{8B6A952C-875E-49B1-B2E7-FB8A8DB54B55}" destId="{B5D12640-1422-4E4A-ACAC-2ED1E0897D23}" srcOrd="1" destOrd="0" presId="urn:microsoft.com/office/officeart/2005/8/layout/vList5"/>
    <dgm:cxn modelId="{C996F4E1-8E31-4339-8E2B-1E33726DB3C4}" type="presParOf" srcId="{2BA60C90-01E4-43F1-B856-5F4A767E47C2}" destId="{579E879D-7FAB-49D0-AE65-270C9C7D3A84}" srcOrd="5" destOrd="0" presId="urn:microsoft.com/office/officeart/2005/8/layout/vList5"/>
    <dgm:cxn modelId="{FD7CA3E3-A631-4DA5-9DE5-B20216C171F2}" type="presParOf" srcId="{2BA60C90-01E4-43F1-B856-5F4A767E47C2}" destId="{3B3CBD7B-C0DC-4B9F-92DD-9BB717858CF6}" srcOrd="6" destOrd="0" presId="urn:microsoft.com/office/officeart/2005/8/layout/vList5"/>
    <dgm:cxn modelId="{9B796DEB-DBD8-45FD-A3D0-D3F4B89B658D}" type="presParOf" srcId="{3B3CBD7B-C0DC-4B9F-92DD-9BB717858CF6}" destId="{40B1BB0A-D6D4-46B7-A4AB-17FB237AFC02}" srcOrd="0" destOrd="0" presId="urn:microsoft.com/office/officeart/2005/8/layout/vList5"/>
    <dgm:cxn modelId="{B9E29AD5-477E-4498-93AA-D08579B292BD}" type="presParOf" srcId="{3B3CBD7B-C0DC-4B9F-92DD-9BB717858CF6}" destId="{5669ED2C-69BD-4806-B499-864D8D58FCD0}" srcOrd="1" destOrd="0" presId="urn:microsoft.com/office/officeart/2005/8/layout/vList5"/>
    <dgm:cxn modelId="{7B14313D-9C8B-40A0-924C-B8FE5C70F5D2}" type="presParOf" srcId="{2BA60C90-01E4-43F1-B856-5F4A767E47C2}" destId="{8EFF7533-8881-48B2-87C1-72FC174678FE}" srcOrd="7" destOrd="0" presId="urn:microsoft.com/office/officeart/2005/8/layout/vList5"/>
    <dgm:cxn modelId="{3A8F2BD6-FD86-498E-A550-FF9A297C3E68}" type="presParOf" srcId="{2BA60C90-01E4-43F1-B856-5F4A767E47C2}" destId="{AF4E226F-0F2B-49E9-9EB2-FC580C802EE2}" srcOrd="8" destOrd="0" presId="urn:microsoft.com/office/officeart/2005/8/layout/vList5"/>
    <dgm:cxn modelId="{3CFA4F0F-DD15-49E5-9434-32E5F8E26A9C}" type="presParOf" srcId="{AF4E226F-0F2B-49E9-9EB2-FC580C802EE2}" destId="{D7A596E4-1915-4D98-841E-2BE0BF140693}" srcOrd="0" destOrd="0" presId="urn:microsoft.com/office/officeart/2005/8/layout/vList5"/>
    <dgm:cxn modelId="{3D6BAEE8-4D22-48C8-B2BD-7E33694572C3}" type="presParOf" srcId="{AF4E226F-0F2B-49E9-9EB2-FC580C802EE2}" destId="{6D8B1D27-7966-4B10-9A88-BD76074D82CD}" srcOrd="1" destOrd="0" presId="urn:microsoft.com/office/officeart/2005/8/layout/vList5"/>
    <dgm:cxn modelId="{23E2BC4D-0F02-4EFC-980F-5DA42A6814D0}" type="presParOf" srcId="{2BA60C90-01E4-43F1-B856-5F4A767E47C2}" destId="{5F0DA5B3-C500-4B34-AD28-ED4A2BA17DA0}" srcOrd="9" destOrd="0" presId="urn:microsoft.com/office/officeart/2005/8/layout/vList5"/>
    <dgm:cxn modelId="{5058BCE1-0860-4DD7-9647-6C97B312D10B}" type="presParOf" srcId="{2BA60C90-01E4-43F1-B856-5F4A767E47C2}" destId="{8797AB60-136C-488E-B00D-39D1833A1803}" srcOrd="10" destOrd="0" presId="urn:microsoft.com/office/officeart/2005/8/layout/vList5"/>
    <dgm:cxn modelId="{C3EBB653-15DE-4720-AA4D-E4FCE6B326C9}" type="presParOf" srcId="{8797AB60-136C-488E-B00D-39D1833A1803}" destId="{DCBF758D-FEB5-444E-A298-57C63228F421}" srcOrd="0" destOrd="0" presId="urn:microsoft.com/office/officeart/2005/8/layout/vList5"/>
    <dgm:cxn modelId="{6266C8D5-4C53-4D72-8C33-F61A6F3F59BC}" type="presParOf" srcId="{8797AB60-136C-488E-B00D-39D1833A1803}" destId="{BC244AF3-50FB-47FE-A4EF-54C10829A730}" srcOrd="1" destOrd="0" presId="urn:microsoft.com/office/officeart/2005/8/layout/vList5"/>
    <dgm:cxn modelId="{0E3F2DDE-A479-43B3-9C75-BEF962E10767}" type="presParOf" srcId="{2BA60C90-01E4-43F1-B856-5F4A767E47C2}" destId="{F83E383D-A970-4ABE-9FCA-7A036FFFA61E}" srcOrd="11" destOrd="0" presId="urn:microsoft.com/office/officeart/2005/8/layout/vList5"/>
    <dgm:cxn modelId="{8224EBE6-D6DC-4BD8-9175-73944375232D}" type="presParOf" srcId="{2BA60C90-01E4-43F1-B856-5F4A767E47C2}" destId="{09C811D5-174F-4AF0-9C0A-40F51E1F2B9F}" srcOrd="12" destOrd="0" presId="urn:microsoft.com/office/officeart/2005/8/layout/vList5"/>
    <dgm:cxn modelId="{E1055D74-DDB6-4F76-99FD-4046CF5F7848}" type="presParOf" srcId="{09C811D5-174F-4AF0-9C0A-40F51E1F2B9F}" destId="{09B70059-561C-452B-8431-DF06330F2409}" srcOrd="0" destOrd="0" presId="urn:microsoft.com/office/officeart/2005/8/layout/vList5"/>
    <dgm:cxn modelId="{F43FAB96-12B5-4A80-8D0C-E3A63B6EDE65}" type="presParOf" srcId="{09C811D5-174F-4AF0-9C0A-40F51E1F2B9F}" destId="{96B35E1B-B3EA-4B90-88B3-5B676A1B0E78}" srcOrd="1" destOrd="0" presId="urn:microsoft.com/office/officeart/2005/8/layout/vList5"/>
    <dgm:cxn modelId="{1CE17A05-0BF7-4674-A89F-AF3C21A0CD55}" type="presParOf" srcId="{2BA60C90-01E4-43F1-B856-5F4A767E47C2}" destId="{1BFCA361-74B6-492C-A2A8-32AF524CF21C}" srcOrd="13" destOrd="0" presId="urn:microsoft.com/office/officeart/2005/8/layout/vList5"/>
    <dgm:cxn modelId="{90602698-9A3E-4723-B26B-3A5D4DF5F4C3}" type="presParOf" srcId="{2BA60C90-01E4-43F1-B856-5F4A767E47C2}" destId="{F9CB2541-0097-42FB-A4F1-7E8683274531}" srcOrd="14" destOrd="0" presId="urn:microsoft.com/office/officeart/2005/8/layout/vList5"/>
    <dgm:cxn modelId="{BE41854E-C0CF-4D4A-BD2C-2326F3ED5CC5}" type="presParOf" srcId="{F9CB2541-0097-42FB-A4F1-7E8683274531}" destId="{F2A03E8E-E7EE-460D-B6FD-F20713276FE7}" srcOrd="0" destOrd="0" presId="urn:microsoft.com/office/officeart/2005/8/layout/vList5"/>
    <dgm:cxn modelId="{DFDE0803-9355-4D15-97D7-083E76A12637}" type="presParOf" srcId="{F9CB2541-0097-42FB-A4F1-7E8683274531}" destId="{0F592ACF-3828-4627-8851-21A2D023297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881BB9E-C690-4D83-9BBD-4DB8B000DD9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15DF87A-DD19-487F-8192-533CFA2D6B55}">
      <dgm:prSet phldrT="[Text]" custT="1"/>
      <dgm:spPr/>
      <dgm:t>
        <a:bodyPr/>
        <a:lstStyle/>
        <a:p>
          <a:r>
            <a:rPr lang="en-US" sz="1800" dirty="0" smtClean="0"/>
            <a:t>What is RDBMS?</a:t>
          </a:r>
          <a:endParaRPr lang="en-US" sz="1800" dirty="0"/>
        </a:p>
      </dgm:t>
    </dgm:pt>
    <dgm:pt modelId="{69654375-80BE-4D54-A071-44CE1A0ED157}" type="parTrans" cxnId="{1E39C63C-88AE-45C2-AA3C-1D1A69EB2D20}">
      <dgm:prSet/>
      <dgm:spPr/>
      <dgm:t>
        <a:bodyPr/>
        <a:lstStyle/>
        <a:p>
          <a:endParaRPr lang="en-US" sz="1800"/>
        </a:p>
      </dgm:t>
    </dgm:pt>
    <dgm:pt modelId="{0457041C-6781-4526-B98D-F782FCB9339B}" type="sibTrans" cxnId="{1E39C63C-88AE-45C2-AA3C-1D1A69EB2D20}">
      <dgm:prSet/>
      <dgm:spPr/>
      <dgm:t>
        <a:bodyPr/>
        <a:lstStyle/>
        <a:p>
          <a:endParaRPr lang="en-US" sz="1800"/>
        </a:p>
      </dgm:t>
    </dgm:pt>
    <dgm:pt modelId="{63D7358F-E224-4241-BB67-5286EF55B8CC}">
      <dgm:prSet phldrT="[Text]" custT="1"/>
      <dgm:spPr/>
      <dgm:t>
        <a:bodyPr/>
        <a:lstStyle/>
        <a:p>
          <a:r>
            <a:rPr lang="en-US" sz="1800" dirty="0" smtClean="0"/>
            <a:t>What is Normalization?</a:t>
          </a:r>
          <a:endParaRPr lang="en-US" sz="1800" dirty="0"/>
        </a:p>
      </dgm:t>
    </dgm:pt>
    <dgm:pt modelId="{BD7FE401-C2F3-4380-B796-C0DB5CA8742B}" type="parTrans" cxnId="{B3CB93F6-A418-4F92-A65D-1EFB0C7BBC16}">
      <dgm:prSet/>
      <dgm:spPr/>
      <dgm:t>
        <a:bodyPr/>
        <a:lstStyle/>
        <a:p>
          <a:endParaRPr lang="en-US" sz="1800"/>
        </a:p>
      </dgm:t>
    </dgm:pt>
    <dgm:pt modelId="{38C13421-7314-4A18-8EA1-15605AD5C58E}" type="sibTrans" cxnId="{B3CB93F6-A418-4F92-A65D-1EFB0C7BBC16}">
      <dgm:prSet/>
      <dgm:spPr/>
      <dgm:t>
        <a:bodyPr/>
        <a:lstStyle/>
        <a:p>
          <a:endParaRPr lang="en-US" sz="1800"/>
        </a:p>
      </dgm:t>
    </dgm:pt>
    <dgm:pt modelId="{5D229933-803A-4A7B-991C-4F2D40B574D7}">
      <dgm:prSet custT="1"/>
      <dgm:spPr/>
      <dgm:t>
        <a:bodyPr/>
        <a:lstStyle/>
        <a:p>
          <a:r>
            <a:rPr lang="en-US" sz="1800" smtClean="0"/>
            <a:t>Why should I know ANSI SQL? </a:t>
          </a:r>
          <a:endParaRPr lang="en-US" sz="1800" dirty="0"/>
        </a:p>
      </dgm:t>
    </dgm:pt>
    <dgm:pt modelId="{D2559256-9481-4787-8524-1756429F8439}" type="parTrans" cxnId="{A404311A-D00B-4325-8D84-64E7D2DB7936}">
      <dgm:prSet/>
      <dgm:spPr/>
      <dgm:t>
        <a:bodyPr/>
        <a:lstStyle/>
        <a:p>
          <a:endParaRPr lang="en-US" sz="1800"/>
        </a:p>
      </dgm:t>
    </dgm:pt>
    <dgm:pt modelId="{B528B172-94AB-4A8E-9218-DD89EAD9FBD6}" type="sibTrans" cxnId="{A404311A-D00B-4325-8D84-64E7D2DB7936}">
      <dgm:prSet/>
      <dgm:spPr/>
      <dgm:t>
        <a:bodyPr/>
        <a:lstStyle/>
        <a:p>
          <a:endParaRPr lang="en-US" sz="1800"/>
        </a:p>
      </dgm:t>
    </dgm:pt>
    <dgm:pt modelId="{2B1879A5-3A0E-487E-8F5F-D07929060903}" type="pres">
      <dgm:prSet presAssocID="{F881BB9E-C690-4D83-9BBD-4DB8B000DD9B}" presName="linear" presStyleCnt="0">
        <dgm:presLayoutVars>
          <dgm:animLvl val="lvl"/>
          <dgm:resizeHandles val="exact"/>
        </dgm:presLayoutVars>
      </dgm:prSet>
      <dgm:spPr/>
      <dgm:t>
        <a:bodyPr/>
        <a:lstStyle/>
        <a:p>
          <a:endParaRPr lang="en-US"/>
        </a:p>
      </dgm:t>
    </dgm:pt>
    <dgm:pt modelId="{EB49CDB6-AE5F-4A0F-927D-57062FBE2A1E}" type="pres">
      <dgm:prSet presAssocID="{A15DF87A-DD19-487F-8192-533CFA2D6B55}" presName="parentText" presStyleLbl="node1" presStyleIdx="0" presStyleCnt="3">
        <dgm:presLayoutVars>
          <dgm:chMax val="0"/>
          <dgm:bulletEnabled val="1"/>
        </dgm:presLayoutVars>
      </dgm:prSet>
      <dgm:spPr/>
      <dgm:t>
        <a:bodyPr/>
        <a:lstStyle/>
        <a:p>
          <a:endParaRPr lang="en-US"/>
        </a:p>
      </dgm:t>
    </dgm:pt>
    <dgm:pt modelId="{403BA9B7-38DF-4EBD-8184-AE14B2979908}" type="pres">
      <dgm:prSet presAssocID="{0457041C-6781-4526-B98D-F782FCB9339B}" presName="spacer" presStyleCnt="0"/>
      <dgm:spPr/>
    </dgm:pt>
    <dgm:pt modelId="{C4EE044A-F9B6-4D1A-A100-244818F5178A}" type="pres">
      <dgm:prSet presAssocID="{63D7358F-E224-4241-BB67-5286EF55B8CC}" presName="parentText" presStyleLbl="node1" presStyleIdx="1" presStyleCnt="3">
        <dgm:presLayoutVars>
          <dgm:chMax val="0"/>
          <dgm:bulletEnabled val="1"/>
        </dgm:presLayoutVars>
      </dgm:prSet>
      <dgm:spPr/>
      <dgm:t>
        <a:bodyPr/>
        <a:lstStyle/>
        <a:p>
          <a:endParaRPr lang="en-US"/>
        </a:p>
      </dgm:t>
    </dgm:pt>
    <dgm:pt modelId="{F7B871FF-71EF-447C-9FBF-9F6AD8B6ADC8}" type="pres">
      <dgm:prSet presAssocID="{38C13421-7314-4A18-8EA1-15605AD5C58E}" presName="spacer" presStyleCnt="0"/>
      <dgm:spPr/>
    </dgm:pt>
    <dgm:pt modelId="{439516F1-328A-4262-9E32-E01323F8DF7C}" type="pres">
      <dgm:prSet presAssocID="{5D229933-803A-4A7B-991C-4F2D40B574D7}" presName="parentText" presStyleLbl="node1" presStyleIdx="2" presStyleCnt="3">
        <dgm:presLayoutVars>
          <dgm:chMax val="0"/>
          <dgm:bulletEnabled val="1"/>
        </dgm:presLayoutVars>
      </dgm:prSet>
      <dgm:spPr/>
      <dgm:t>
        <a:bodyPr/>
        <a:lstStyle/>
        <a:p>
          <a:endParaRPr lang="en-US"/>
        </a:p>
      </dgm:t>
    </dgm:pt>
  </dgm:ptLst>
  <dgm:cxnLst>
    <dgm:cxn modelId="{A404311A-D00B-4325-8D84-64E7D2DB7936}" srcId="{F881BB9E-C690-4D83-9BBD-4DB8B000DD9B}" destId="{5D229933-803A-4A7B-991C-4F2D40B574D7}" srcOrd="2" destOrd="0" parTransId="{D2559256-9481-4787-8524-1756429F8439}" sibTransId="{B528B172-94AB-4A8E-9218-DD89EAD9FBD6}"/>
    <dgm:cxn modelId="{8DAEE4D0-1007-487C-BD97-BED8502240EB}" type="presOf" srcId="{F881BB9E-C690-4D83-9BBD-4DB8B000DD9B}" destId="{2B1879A5-3A0E-487E-8F5F-D07929060903}" srcOrd="0" destOrd="0" presId="urn:microsoft.com/office/officeart/2005/8/layout/vList2"/>
    <dgm:cxn modelId="{5AA4D28E-15DE-46D8-9272-057DCADAAF63}" type="presOf" srcId="{A15DF87A-DD19-487F-8192-533CFA2D6B55}" destId="{EB49CDB6-AE5F-4A0F-927D-57062FBE2A1E}" srcOrd="0" destOrd="0" presId="urn:microsoft.com/office/officeart/2005/8/layout/vList2"/>
    <dgm:cxn modelId="{0B92ACBE-3405-4C84-A310-EA502EA0C629}" type="presOf" srcId="{63D7358F-E224-4241-BB67-5286EF55B8CC}" destId="{C4EE044A-F9B6-4D1A-A100-244818F5178A}" srcOrd="0" destOrd="0" presId="urn:microsoft.com/office/officeart/2005/8/layout/vList2"/>
    <dgm:cxn modelId="{FBB67138-862A-48CF-8851-34E2A2157804}" type="presOf" srcId="{5D229933-803A-4A7B-991C-4F2D40B574D7}" destId="{439516F1-328A-4262-9E32-E01323F8DF7C}" srcOrd="0" destOrd="0" presId="urn:microsoft.com/office/officeart/2005/8/layout/vList2"/>
    <dgm:cxn modelId="{B3CB93F6-A418-4F92-A65D-1EFB0C7BBC16}" srcId="{F881BB9E-C690-4D83-9BBD-4DB8B000DD9B}" destId="{63D7358F-E224-4241-BB67-5286EF55B8CC}" srcOrd="1" destOrd="0" parTransId="{BD7FE401-C2F3-4380-B796-C0DB5CA8742B}" sibTransId="{38C13421-7314-4A18-8EA1-15605AD5C58E}"/>
    <dgm:cxn modelId="{1E39C63C-88AE-45C2-AA3C-1D1A69EB2D20}" srcId="{F881BB9E-C690-4D83-9BBD-4DB8B000DD9B}" destId="{A15DF87A-DD19-487F-8192-533CFA2D6B55}" srcOrd="0" destOrd="0" parTransId="{69654375-80BE-4D54-A071-44CE1A0ED157}" sibTransId="{0457041C-6781-4526-B98D-F782FCB9339B}"/>
    <dgm:cxn modelId="{0AAF7E41-19D1-4D36-B525-39280ACD22D6}" type="presParOf" srcId="{2B1879A5-3A0E-487E-8F5F-D07929060903}" destId="{EB49CDB6-AE5F-4A0F-927D-57062FBE2A1E}" srcOrd="0" destOrd="0" presId="urn:microsoft.com/office/officeart/2005/8/layout/vList2"/>
    <dgm:cxn modelId="{BBB14CB0-FA98-44D7-A9F8-FED39BCAFED1}" type="presParOf" srcId="{2B1879A5-3A0E-487E-8F5F-D07929060903}" destId="{403BA9B7-38DF-4EBD-8184-AE14B2979908}" srcOrd="1" destOrd="0" presId="urn:microsoft.com/office/officeart/2005/8/layout/vList2"/>
    <dgm:cxn modelId="{80F652CF-7151-4D16-AD49-1B644701B658}" type="presParOf" srcId="{2B1879A5-3A0E-487E-8F5F-D07929060903}" destId="{C4EE044A-F9B6-4D1A-A100-244818F5178A}" srcOrd="2" destOrd="0" presId="urn:microsoft.com/office/officeart/2005/8/layout/vList2"/>
    <dgm:cxn modelId="{0A46E04B-8378-4E34-91A7-22FD0E441113}" type="presParOf" srcId="{2B1879A5-3A0E-487E-8F5F-D07929060903}" destId="{F7B871FF-71EF-447C-9FBF-9F6AD8B6ADC8}" srcOrd="3" destOrd="0" presId="urn:microsoft.com/office/officeart/2005/8/layout/vList2"/>
    <dgm:cxn modelId="{7287EE3B-6080-4EA2-A9E6-F291B87D10A3}" type="presParOf" srcId="{2B1879A5-3A0E-487E-8F5F-D07929060903}" destId="{439516F1-328A-4262-9E32-E01323F8DF7C}"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FB2DB-4B21-4369-88B9-D557080544ED}">
      <dsp:nvSpPr>
        <dsp:cNvPr id="0" name=""/>
        <dsp:cNvSpPr/>
      </dsp:nvSpPr>
      <dsp:spPr>
        <a:xfrm>
          <a:off x="4357" y="228762"/>
          <a:ext cx="2332934" cy="391367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smtClean="0"/>
            <a:t>Question: What if you need to refer to this data later? </a:t>
          </a:r>
        </a:p>
        <a:p>
          <a:pPr lvl="0" algn="l" defTabSz="666750">
            <a:lnSpc>
              <a:spcPct val="90000"/>
            </a:lnSpc>
            <a:spcBef>
              <a:spcPct val="0"/>
            </a:spcBef>
            <a:spcAft>
              <a:spcPct val="35000"/>
            </a:spcAft>
          </a:pPr>
          <a:endParaRPr lang="en-US" sz="1500" kern="1200" dirty="0" smtClean="0"/>
        </a:p>
        <a:p>
          <a:pPr lvl="0" algn="l" defTabSz="666750">
            <a:lnSpc>
              <a:spcPct val="90000"/>
            </a:lnSpc>
            <a:spcBef>
              <a:spcPct val="0"/>
            </a:spcBef>
            <a:spcAft>
              <a:spcPct val="35000"/>
            </a:spcAft>
          </a:pPr>
          <a:r>
            <a:rPr lang="en-US" sz="1500" b="1" kern="1200" dirty="0" smtClean="0"/>
            <a:t>Answer</a:t>
          </a:r>
          <a:r>
            <a:rPr lang="en-US" sz="1500" kern="1200" dirty="0" smtClean="0"/>
            <a:t>: Yes, you can do it.</a:t>
          </a:r>
          <a:endParaRPr lang="en-US" sz="1500" kern="1200" dirty="0"/>
        </a:p>
      </dsp:txBody>
      <dsp:txXfrm>
        <a:off x="72686" y="297091"/>
        <a:ext cx="2196276" cy="3777017"/>
      </dsp:txXfrm>
    </dsp:sp>
    <dsp:sp modelId="{6DF698AC-1266-4B7B-B337-5D31C83104D8}">
      <dsp:nvSpPr>
        <dsp:cNvPr id="0" name=""/>
        <dsp:cNvSpPr/>
      </dsp:nvSpPr>
      <dsp:spPr>
        <a:xfrm>
          <a:off x="2518626" y="1960744"/>
          <a:ext cx="384431" cy="44971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l" defTabSz="844550">
            <a:lnSpc>
              <a:spcPct val="90000"/>
            </a:lnSpc>
            <a:spcBef>
              <a:spcPct val="0"/>
            </a:spcBef>
            <a:spcAft>
              <a:spcPct val="35000"/>
            </a:spcAft>
          </a:pPr>
          <a:endParaRPr lang="en-US" sz="1900" kern="1200"/>
        </a:p>
      </dsp:txBody>
      <dsp:txXfrm>
        <a:off x="2518626" y="2050686"/>
        <a:ext cx="269102" cy="269827"/>
      </dsp:txXfrm>
    </dsp:sp>
    <dsp:sp modelId="{65D4C1C9-A22F-4C75-A9DC-F60800AC2C14}">
      <dsp:nvSpPr>
        <dsp:cNvPr id="0" name=""/>
        <dsp:cNvSpPr/>
      </dsp:nvSpPr>
      <dsp:spPr>
        <a:xfrm>
          <a:off x="3062632" y="228762"/>
          <a:ext cx="2332934" cy="391367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smtClean="0"/>
            <a:t>Question: How can you achieve this data persistence?</a:t>
          </a:r>
        </a:p>
        <a:p>
          <a:pPr lvl="0" algn="l" defTabSz="666750">
            <a:lnSpc>
              <a:spcPct val="90000"/>
            </a:lnSpc>
            <a:spcBef>
              <a:spcPct val="0"/>
            </a:spcBef>
            <a:spcAft>
              <a:spcPct val="35000"/>
            </a:spcAft>
          </a:pPr>
          <a:endParaRPr lang="en-US" sz="1500" kern="1200" dirty="0" smtClean="0"/>
        </a:p>
        <a:p>
          <a:pPr lvl="0" algn="l" defTabSz="666750">
            <a:lnSpc>
              <a:spcPct val="90000"/>
            </a:lnSpc>
            <a:spcBef>
              <a:spcPct val="0"/>
            </a:spcBef>
            <a:spcAft>
              <a:spcPct val="35000"/>
            </a:spcAft>
          </a:pPr>
          <a:r>
            <a:rPr lang="en-US" sz="1500" b="1" kern="1200" dirty="0" smtClean="0"/>
            <a:t>Answer</a:t>
          </a:r>
          <a:r>
            <a:rPr lang="en-US" sz="1500" kern="1200" dirty="0" smtClean="0"/>
            <a:t>: Usually all applications, directly or indirectly, are connected to one or more persistent storage devices like Hard Disk Drive (HDD), Flash Drives, Optical Disk, and Memory Cards.</a:t>
          </a:r>
        </a:p>
        <a:p>
          <a:pPr lvl="0" algn="l" defTabSz="666750">
            <a:lnSpc>
              <a:spcPct val="90000"/>
            </a:lnSpc>
            <a:spcBef>
              <a:spcPct val="0"/>
            </a:spcBef>
            <a:spcAft>
              <a:spcPct val="35000"/>
            </a:spcAft>
          </a:pPr>
          <a:r>
            <a:rPr lang="en-US" sz="1500" kern="1200" dirty="0" smtClean="0"/>
            <a:t>This implies that the applications have mobility to store data in various storage units or devices.</a:t>
          </a:r>
          <a:endParaRPr lang="en-US" sz="1500" kern="1200" dirty="0"/>
        </a:p>
      </dsp:txBody>
      <dsp:txXfrm>
        <a:off x="3130961" y="297091"/>
        <a:ext cx="2196276" cy="3777017"/>
      </dsp:txXfrm>
    </dsp:sp>
    <dsp:sp modelId="{FA152000-1A72-4B90-9AB4-EE748B90C294}">
      <dsp:nvSpPr>
        <dsp:cNvPr id="0" name=""/>
        <dsp:cNvSpPr/>
      </dsp:nvSpPr>
      <dsp:spPr>
        <a:xfrm>
          <a:off x="5576902" y="1960744"/>
          <a:ext cx="384431" cy="44971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l" defTabSz="844550">
            <a:lnSpc>
              <a:spcPct val="90000"/>
            </a:lnSpc>
            <a:spcBef>
              <a:spcPct val="0"/>
            </a:spcBef>
            <a:spcAft>
              <a:spcPct val="35000"/>
            </a:spcAft>
          </a:pPr>
          <a:endParaRPr lang="en-US" sz="1900" kern="1200"/>
        </a:p>
      </dsp:txBody>
      <dsp:txXfrm>
        <a:off x="5576902" y="2050686"/>
        <a:ext cx="269102" cy="269827"/>
      </dsp:txXfrm>
    </dsp:sp>
    <dsp:sp modelId="{F45B1EB6-C646-4F31-9B89-99D7227C3816}">
      <dsp:nvSpPr>
        <dsp:cNvPr id="0" name=""/>
        <dsp:cNvSpPr/>
      </dsp:nvSpPr>
      <dsp:spPr>
        <a:xfrm>
          <a:off x="6120908" y="228762"/>
          <a:ext cx="2332934" cy="391367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smtClean="0"/>
            <a:t>Question: How will you be able to manipulate and retrieve this stored data?</a:t>
          </a:r>
        </a:p>
        <a:p>
          <a:pPr lvl="0" algn="l" defTabSz="666750">
            <a:lnSpc>
              <a:spcPct val="90000"/>
            </a:lnSpc>
            <a:spcBef>
              <a:spcPct val="0"/>
            </a:spcBef>
            <a:spcAft>
              <a:spcPct val="35000"/>
            </a:spcAft>
          </a:pPr>
          <a:endParaRPr lang="en-US" sz="1500" kern="1200" dirty="0" smtClean="0"/>
        </a:p>
        <a:p>
          <a:pPr lvl="0" algn="l" defTabSz="666750">
            <a:lnSpc>
              <a:spcPct val="90000"/>
            </a:lnSpc>
            <a:spcBef>
              <a:spcPct val="0"/>
            </a:spcBef>
            <a:spcAft>
              <a:spcPct val="35000"/>
            </a:spcAft>
          </a:pPr>
          <a:r>
            <a:rPr lang="en-US" sz="1500" b="1" kern="1200" dirty="0" smtClean="0"/>
            <a:t>Answer</a:t>
          </a:r>
          <a:r>
            <a:rPr lang="en-US" sz="1500" kern="1200" dirty="0" smtClean="0"/>
            <a:t>: This is the job of a DBMS tool. Let us know about the tool in detail.</a:t>
          </a:r>
          <a:endParaRPr lang="en-US" sz="1500" kern="1200" dirty="0"/>
        </a:p>
      </dsp:txBody>
      <dsp:txXfrm>
        <a:off x="6189237" y="297091"/>
        <a:ext cx="2196276" cy="3777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BD748-0DEE-4D9A-A66A-339D38E6026F}">
      <dsp:nvSpPr>
        <dsp:cNvPr id="0" name=""/>
        <dsp:cNvSpPr/>
      </dsp:nvSpPr>
      <dsp:spPr>
        <a:xfrm>
          <a:off x="38" y="102446"/>
          <a:ext cx="3701445" cy="613472"/>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b="1" kern="1200" smtClean="0"/>
            <a:t>Database (DB)</a:t>
          </a:r>
          <a:endParaRPr lang="en-US" sz="1700" kern="1200" dirty="0"/>
        </a:p>
      </dsp:txBody>
      <dsp:txXfrm>
        <a:off x="38" y="102446"/>
        <a:ext cx="3701445" cy="613472"/>
      </dsp:txXfrm>
    </dsp:sp>
    <dsp:sp modelId="{FA60AE0A-99DB-46CE-A241-B648B11B53C2}">
      <dsp:nvSpPr>
        <dsp:cNvPr id="0" name=""/>
        <dsp:cNvSpPr/>
      </dsp:nvSpPr>
      <dsp:spPr>
        <a:xfrm>
          <a:off x="38" y="715918"/>
          <a:ext cx="3701445" cy="3448835"/>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A database is a collection of logically related data.</a:t>
          </a:r>
          <a:endParaRPr lang="en-US" sz="1700" kern="1200" dirty="0"/>
        </a:p>
        <a:p>
          <a:pPr marL="171450" lvl="1" indent="-171450" algn="l" defTabSz="755650">
            <a:lnSpc>
              <a:spcPct val="90000"/>
            </a:lnSpc>
            <a:spcBef>
              <a:spcPct val="0"/>
            </a:spcBef>
            <a:spcAft>
              <a:spcPct val="15000"/>
            </a:spcAft>
            <a:buChar char="••"/>
          </a:pPr>
          <a:r>
            <a:rPr lang="en-US" sz="1700" kern="1200" dirty="0" smtClean="0"/>
            <a:t>It is used to search data to answer queries. </a:t>
          </a:r>
        </a:p>
        <a:p>
          <a:pPr marL="171450" lvl="1" indent="-171450" algn="l" defTabSz="755650">
            <a:lnSpc>
              <a:spcPct val="90000"/>
            </a:lnSpc>
            <a:spcBef>
              <a:spcPct val="0"/>
            </a:spcBef>
            <a:spcAft>
              <a:spcPct val="15000"/>
            </a:spcAft>
            <a:buChar char="••"/>
          </a:pPr>
          <a:r>
            <a:rPr lang="en-US" sz="1700" kern="1200" dirty="0" smtClean="0"/>
            <a:t>A database may be designed for batch processing, real time processing, or online processing.</a:t>
          </a:r>
        </a:p>
      </dsp:txBody>
      <dsp:txXfrm>
        <a:off x="38" y="715918"/>
        <a:ext cx="3701445" cy="3448835"/>
      </dsp:txXfrm>
    </dsp:sp>
    <dsp:sp modelId="{B30E57FE-AC6E-49D9-BC13-376C8ABA6FAA}">
      <dsp:nvSpPr>
        <dsp:cNvPr id="0" name=""/>
        <dsp:cNvSpPr/>
      </dsp:nvSpPr>
      <dsp:spPr>
        <a:xfrm>
          <a:off x="4219686" y="102446"/>
          <a:ext cx="3701445" cy="613472"/>
        </a:xfrm>
        <a:prstGeom prst="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b="1" kern="1200" smtClean="0"/>
            <a:t>Database Management System (DBMS)</a:t>
          </a:r>
          <a:endParaRPr lang="en-US" sz="1700" b="1" kern="1200" dirty="0"/>
        </a:p>
      </dsp:txBody>
      <dsp:txXfrm>
        <a:off x="4219686" y="102446"/>
        <a:ext cx="3701445" cy="613472"/>
      </dsp:txXfrm>
    </dsp:sp>
    <dsp:sp modelId="{31D855FA-6146-45ED-8001-9ED2770CA5FA}">
      <dsp:nvSpPr>
        <dsp:cNvPr id="0" name=""/>
        <dsp:cNvSpPr/>
      </dsp:nvSpPr>
      <dsp:spPr>
        <a:xfrm>
          <a:off x="4219686" y="715918"/>
          <a:ext cx="3701445" cy="3448835"/>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Database Management System is a set of software or programs that enables storing, modifying, and extracting information from a database. </a:t>
          </a:r>
          <a:endParaRPr lang="en-US" sz="1700" kern="1200" dirty="0"/>
        </a:p>
        <a:p>
          <a:pPr marL="171450" lvl="1" indent="-171450" algn="l" defTabSz="755650">
            <a:lnSpc>
              <a:spcPct val="90000"/>
            </a:lnSpc>
            <a:spcBef>
              <a:spcPct val="0"/>
            </a:spcBef>
            <a:spcAft>
              <a:spcPct val="15000"/>
            </a:spcAft>
            <a:buChar char="••"/>
          </a:pPr>
          <a:r>
            <a:rPr lang="en-US" sz="1700" kern="1200" smtClean="0"/>
            <a:t>It also provide users with tools to add, delete, access, modify, and analyze data stored in one location. </a:t>
          </a:r>
          <a:endParaRPr lang="en-US" sz="1700" kern="1200" dirty="0" smtClean="0"/>
        </a:p>
        <a:p>
          <a:pPr marL="171450" lvl="1" indent="-171450" algn="l" defTabSz="755650">
            <a:lnSpc>
              <a:spcPct val="90000"/>
            </a:lnSpc>
            <a:spcBef>
              <a:spcPct val="0"/>
            </a:spcBef>
            <a:spcAft>
              <a:spcPct val="15000"/>
            </a:spcAft>
            <a:buChar char="••"/>
          </a:pPr>
          <a:r>
            <a:rPr lang="en-US" sz="1700" kern="1200" dirty="0" smtClean="0"/>
            <a:t>A group can access the data by using query and reporting tools that are part of the DBMS, or by using application programs specifically written to access the data. </a:t>
          </a:r>
        </a:p>
      </dsp:txBody>
      <dsp:txXfrm>
        <a:off x="4219686" y="715918"/>
        <a:ext cx="3701445" cy="34488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FD2BA-9DCB-4A0B-99D6-12409AE41451}">
      <dsp:nvSpPr>
        <dsp:cNvPr id="0" name=""/>
        <dsp:cNvSpPr/>
      </dsp:nvSpPr>
      <dsp:spPr>
        <a:xfrm>
          <a:off x="228602" y="1050726"/>
          <a:ext cx="2508244" cy="9128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174625" lvl="0" indent="0" algn="l" defTabSz="889000">
            <a:lnSpc>
              <a:spcPct val="90000"/>
            </a:lnSpc>
            <a:spcBef>
              <a:spcPct val="0"/>
            </a:spcBef>
            <a:spcAft>
              <a:spcPct val="35000"/>
            </a:spcAft>
          </a:pPr>
          <a:r>
            <a:rPr lang="en-US" sz="2000" kern="1200" dirty="0" smtClean="0"/>
            <a:t>There are two types of Data Models:</a:t>
          </a:r>
          <a:endParaRPr lang="en-US" sz="2000" kern="1200" dirty="0"/>
        </a:p>
      </dsp:txBody>
      <dsp:txXfrm>
        <a:off x="255337" y="1077461"/>
        <a:ext cx="2454774" cy="859342"/>
      </dsp:txXfrm>
    </dsp:sp>
    <dsp:sp modelId="{80FBFECA-0BC1-4534-830F-28AD5B0E8F12}">
      <dsp:nvSpPr>
        <dsp:cNvPr id="0" name=""/>
        <dsp:cNvSpPr/>
      </dsp:nvSpPr>
      <dsp:spPr>
        <a:xfrm rot="18289469">
          <a:off x="2462596" y="962050"/>
          <a:ext cx="1278752" cy="40429"/>
        </a:xfrm>
        <a:custGeom>
          <a:avLst/>
          <a:gdLst/>
          <a:ahLst/>
          <a:cxnLst/>
          <a:rect l="0" t="0" r="0" b="0"/>
          <a:pathLst>
            <a:path>
              <a:moveTo>
                <a:pt x="0" y="20214"/>
              </a:moveTo>
              <a:lnTo>
                <a:pt x="1278752"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70003" y="950296"/>
        <a:ext cx="63937" cy="63937"/>
      </dsp:txXfrm>
    </dsp:sp>
    <dsp:sp modelId="{E8D0964F-E4E6-40DD-9F7D-1D3EF2EC037C}">
      <dsp:nvSpPr>
        <dsp:cNvPr id="0" name=""/>
        <dsp:cNvSpPr/>
      </dsp:nvSpPr>
      <dsp:spPr>
        <a:xfrm>
          <a:off x="3467097" y="992"/>
          <a:ext cx="1825625" cy="91281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Object-based Logical Models</a:t>
          </a:r>
          <a:endParaRPr lang="en-US" sz="2000" kern="1200" dirty="0"/>
        </a:p>
      </dsp:txBody>
      <dsp:txXfrm>
        <a:off x="3493832" y="27727"/>
        <a:ext cx="1772155" cy="859342"/>
      </dsp:txXfrm>
    </dsp:sp>
    <dsp:sp modelId="{E7EEBA4E-CFFB-440B-8181-4147FB736526}">
      <dsp:nvSpPr>
        <dsp:cNvPr id="0" name=""/>
        <dsp:cNvSpPr/>
      </dsp:nvSpPr>
      <dsp:spPr>
        <a:xfrm>
          <a:off x="5292722" y="437183"/>
          <a:ext cx="730250" cy="40429"/>
        </a:xfrm>
        <a:custGeom>
          <a:avLst/>
          <a:gdLst/>
          <a:ahLst/>
          <a:cxnLst/>
          <a:rect l="0" t="0" r="0" b="0"/>
          <a:pathLst>
            <a:path>
              <a:moveTo>
                <a:pt x="0" y="20214"/>
              </a:moveTo>
              <a:lnTo>
                <a:pt x="730250"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39590" y="439142"/>
        <a:ext cx="36512" cy="36512"/>
      </dsp:txXfrm>
    </dsp:sp>
    <dsp:sp modelId="{45A34628-1CEF-4E4E-B556-E3B7521B3B38}">
      <dsp:nvSpPr>
        <dsp:cNvPr id="0" name=""/>
        <dsp:cNvSpPr/>
      </dsp:nvSpPr>
      <dsp:spPr>
        <a:xfrm>
          <a:off x="6022972" y="992"/>
          <a:ext cx="1825625" cy="9128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The E-R Model</a:t>
          </a:r>
          <a:endParaRPr lang="en-US" sz="2000" kern="1200" dirty="0"/>
        </a:p>
      </dsp:txBody>
      <dsp:txXfrm>
        <a:off x="6049707" y="27727"/>
        <a:ext cx="1772155" cy="859342"/>
      </dsp:txXfrm>
    </dsp:sp>
    <dsp:sp modelId="{60B44D94-A064-4FAB-BF62-19486A7D2F2F}">
      <dsp:nvSpPr>
        <dsp:cNvPr id="0" name=""/>
        <dsp:cNvSpPr/>
      </dsp:nvSpPr>
      <dsp:spPr>
        <a:xfrm rot="3310531">
          <a:off x="2462596" y="2011785"/>
          <a:ext cx="1278752" cy="40429"/>
        </a:xfrm>
        <a:custGeom>
          <a:avLst/>
          <a:gdLst/>
          <a:ahLst/>
          <a:cxnLst/>
          <a:rect l="0" t="0" r="0" b="0"/>
          <a:pathLst>
            <a:path>
              <a:moveTo>
                <a:pt x="0" y="20214"/>
              </a:moveTo>
              <a:lnTo>
                <a:pt x="1278752"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70003" y="2000031"/>
        <a:ext cx="63937" cy="63937"/>
      </dsp:txXfrm>
    </dsp:sp>
    <dsp:sp modelId="{F343C693-937C-4116-98AD-8DAB67F2CD2F}">
      <dsp:nvSpPr>
        <dsp:cNvPr id="0" name=""/>
        <dsp:cNvSpPr/>
      </dsp:nvSpPr>
      <dsp:spPr>
        <a:xfrm>
          <a:off x="3467097" y="2100460"/>
          <a:ext cx="1825625" cy="91281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Record-based Logical Models</a:t>
          </a:r>
          <a:endParaRPr lang="en-US" sz="2000" kern="1200" dirty="0"/>
        </a:p>
      </dsp:txBody>
      <dsp:txXfrm>
        <a:off x="3493832" y="2127195"/>
        <a:ext cx="1772155" cy="859342"/>
      </dsp:txXfrm>
    </dsp:sp>
    <dsp:sp modelId="{12C9A446-91CC-4559-8A91-EDC05119A0C6}">
      <dsp:nvSpPr>
        <dsp:cNvPr id="0" name=""/>
        <dsp:cNvSpPr/>
      </dsp:nvSpPr>
      <dsp:spPr>
        <a:xfrm rot="18289469">
          <a:off x="5018471" y="2011785"/>
          <a:ext cx="1278752" cy="40429"/>
        </a:xfrm>
        <a:custGeom>
          <a:avLst/>
          <a:gdLst/>
          <a:ahLst/>
          <a:cxnLst/>
          <a:rect l="0" t="0" r="0" b="0"/>
          <a:pathLst>
            <a:path>
              <a:moveTo>
                <a:pt x="0" y="20214"/>
              </a:moveTo>
              <a:lnTo>
                <a:pt x="1278752"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25878" y="2000031"/>
        <a:ext cx="63937" cy="63937"/>
      </dsp:txXfrm>
    </dsp:sp>
    <dsp:sp modelId="{DDDEA4DA-D534-4F14-AF21-77279015FEDA}">
      <dsp:nvSpPr>
        <dsp:cNvPr id="0" name=""/>
        <dsp:cNvSpPr/>
      </dsp:nvSpPr>
      <dsp:spPr>
        <a:xfrm>
          <a:off x="6022972" y="1050726"/>
          <a:ext cx="1825625" cy="9128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The Relational Model</a:t>
          </a:r>
          <a:endParaRPr lang="en-US" sz="2000" kern="1200" dirty="0"/>
        </a:p>
      </dsp:txBody>
      <dsp:txXfrm>
        <a:off x="6049707" y="1077461"/>
        <a:ext cx="1772155" cy="859342"/>
      </dsp:txXfrm>
    </dsp:sp>
    <dsp:sp modelId="{A69DCAD3-4E53-44B3-8169-7834A557BB92}">
      <dsp:nvSpPr>
        <dsp:cNvPr id="0" name=""/>
        <dsp:cNvSpPr/>
      </dsp:nvSpPr>
      <dsp:spPr>
        <a:xfrm>
          <a:off x="5292722" y="2536652"/>
          <a:ext cx="730250" cy="40429"/>
        </a:xfrm>
        <a:custGeom>
          <a:avLst/>
          <a:gdLst/>
          <a:ahLst/>
          <a:cxnLst/>
          <a:rect l="0" t="0" r="0" b="0"/>
          <a:pathLst>
            <a:path>
              <a:moveTo>
                <a:pt x="0" y="20214"/>
              </a:moveTo>
              <a:lnTo>
                <a:pt x="730250"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39590" y="2538610"/>
        <a:ext cx="36512" cy="36512"/>
      </dsp:txXfrm>
    </dsp:sp>
    <dsp:sp modelId="{970EE229-21DB-4C4C-9511-E0FAD46E0E0B}">
      <dsp:nvSpPr>
        <dsp:cNvPr id="0" name=""/>
        <dsp:cNvSpPr/>
      </dsp:nvSpPr>
      <dsp:spPr>
        <a:xfrm>
          <a:off x="6022972" y="2100460"/>
          <a:ext cx="1825625" cy="9128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The Network Model</a:t>
          </a:r>
          <a:endParaRPr lang="en-US" sz="2000" kern="1200" dirty="0" smtClean="0"/>
        </a:p>
      </dsp:txBody>
      <dsp:txXfrm>
        <a:off x="6049707" y="2127195"/>
        <a:ext cx="1772155" cy="859342"/>
      </dsp:txXfrm>
    </dsp:sp>
    <dsp:sp modelId="{F9719BD3-69B8-40D3-BEAB-441B050DA05E}">
      <dsp:nvSpPr>
        <dsp:cNvPr id="0" name=""/>
        <dsp:cNvSpPr/>
      </dsp:nvSpPr>
      <dsp:spPr>
        <a:xfrm rot="3310531">
          <a:off x="5018471" y="3061519"/>
          <a:ext cx="1278752" cy="40429"/>
        </a:xfrm>
        <a:custGeom>
          <a:avLst/>
          <a:gdLst/>
          <a:ahLst/>
          <a:cxnLst/>
          <a:rect l="0" t="0" r="0" b="0"/>
          <a:pathLst>
            <a:path>
              <a:moveTo>
                <a:pt x="0" y="20214"/>
              </a:moveTo>
              <a:lnTo>
                <a:pt x="1278752"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25878" y="3049765"/>
        <a:ext cx="63937" cy="63937"/>
      </dsp:txXfrm>
    </dsp:sp>
    <dsp:sp modelId="{E7F7745A-19BC-4B7B-989C-EF4DC5546B10}">
      <dsp:nvSpPr>
        <dsp:cNvPr id="0" name=""/>
        <dsp:cNvSpPr/>
      </dsp:nvSpPr>
      <dsp:spPr>
        <a:xfrm>
          <a:off x="6022972" y="3150195"/>
          <a:ext cx="1825625" cy="9128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The Hierarchical Model </a:t>
          </a:r>
          <a:endParaRPr lang="en-US" sz="2000" kern="1200" dirty="0"/>
        </a:p>
      </dsp:txBody>
      <dsp:txXfrm>
        <a:off x="6049707" y="3176930"/>
        <a:ext cx="1772155" cy="8593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2E1BF-719C-4F32-B4A8-DD14886704E4}">
      <dsp:nvSpPr>
        <dsp:cNvPr id="0" name=""/>
        <dsp:cNvSpPr/>
      </dsp:nvSpPr>
      <dsp:spPr>
        <a:xfrm>
          <a:off x="1748276" y="0"/>
          <a:ext cx="2023623" cy="238073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F411A3A-A999-49E8-866E-62CDF07E07E9}">
      <dsp:nvSpPr>
        <dsp:cNvPr id="0" name=""/>
        <dsp:cNvSpPr/>
      </dsp:nvSpPr>
      <dsp:spPr>
        <a:xfrm>
          <a:off x="1849457" y="95229"/>
          <a:ext cx="1821261" cy="1547477"/>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F10C9F-AA56-4812-8906-AD0EF7C5C774}">
      <dsp:nvSpPr>
        <dsp:cNvPr id="0" name=""/>
        <dsp:cNvSpPr/>
      </dsp:nvSpPr>
      <dsp:spPr>
        <a:xfrm>
          <a:off x="1849457" y="1642706"/>
          <a:ext cx="1821261" cy="642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ER- Model</a:t>
          </a:r>
          <a:endParaRPr lang="en-US" sz="1900" kern="1200" dirty="0"/>
        </a:p>
      </dsp:txBody>
      <dsp:txXfrm>
        <a:off x="1849457" y="1642706"/>
        <a:ext cx="1821261" cy="642798"/>
      </dsp:txXfrm>
    </dsp:sp>
    <dsp:sp modelId="{F80DAC60-FBBB-4101-BB16-1C5B3D7C3C3A}">
      <dsp:nvSpPr>
        <dsp:cNvPr id="0" name=""/>
        <dsp:cNvSpPr/>
      </dsp:nvSpPr>
      <dsp:spPr>
        <a:xfrm>
          <a:off x="4610100" y="0"/>
          <a:ext cx="2023623" cy="238073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A9E52EF-B874-4E43-ABE3-848F2F5FEE12}">
      <dsp:nvSpPr>
        <dsp:cNvPr id="0" name=""/>
        <dsp:cNvSpPr/>
      </dsp:nvSpPr>
      <dsp:spPr>
        <a:xfrm>
          <a:off x="4711281" y="95229"/>
          <a:ext cx="1821261" cy="1547477"/>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F6FF83-F34E-4DCD-9307-6D619FA1FF78}">
      <dsp:nvSpPr>
        <dsp:cNvPr id="0" name=""/>
        <dsp:cNvSpPr/>
      </dsp:nvSpPr>
      <dsp:spPr>
        <a:xfrm>
          <a:off x="4711281" y="1642706"/>
          <a:ext cx="1821261" cy="642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Relational Model</a:t>
          </a:r>
          <a:endParaRPr lang="en-US" sz="1900" kern="1200" dirty="0"/>
        </a:p>
      </dsp:txBody>
      <dsp:txXfrm>
        <a:off x="4711281" y="1642706"/>
        <a:ext cx="1821261" cy="6427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2E1BF-719C-4F32-B4A8-DD14886704E4}">
      <dsp:nvSpPr>
        <dsp:cNvPr id="0" name=""/>
        <dsp:cNvSpPr/>
      </dsp:nvSpPr>
      <dsp:spPr>
        <a:xfrm>
          <a:off x="1748276" y="0"/>
          <a:ext cx="2023623" cy="238073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F411A3A-A999-49E8-866E-62CDF07E07E9}">
      <dsp:nvSpPr>
        <dsp:cNvPr id="0" name=""/>
        <dsp:cNvSpPr/>
      </dsp:nvSpPr>
      <dsp:spPr>
        <a:xfrm>
          <a:off x="1849457" y="95229"/>
          <a:ext cx="1821261" cy="1547477"/>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F10C9F-AA56-4812-8906-AD0EF7C5C774}">
      <dsp:nvSpPr>
        <dsp:cNvPr id="0" name=""/>
        <dsp:cNvSpPr/>
      </dsp:nvSpPr>
      <dsp:spPr>
        <a:xfrm>
          <a:off x="1849457" y="1642706"/>
          <a:ext cx="1821261" cy="642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Network Model</a:t>
          </a:r>
          <a:endParaRPr lang="en-US" sz="1800" kern="1200" dirty="0"/>
        </a:p>
      </dsp:txBody>
      <dsp:txXfrm>
        <a:off x="1849457" y="1642706"/>
        <a:ext cx="1821261" cy="642798"/>
      </dsp:txXfrm>
    </dsp:sp>
    <dsp:sp modelId="{F80DAC60-FBBB-4101-BB16-1C5B3D7C3C3A}">
      <dsp:nvSpPr>
        <dsp:cNvPr id="0" name=""/>
        <dsp:cNvSpPr/>
      </dsp:nvSpPr>
      <dsp:spPr>
        <a:xfrm>
          <a:off x="4610100" y="0"/>
          <a:ext cx="2023623" cy="238073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A9E52EF-B874-4E43-ABE3-848F2F5FEE12}">
      <dsp:nvSpPr>
        <dsp:cNvPr id="0" name=""/>
        <dsp:cNvSpPr/>
      </dsp:nvSpPr>
      <dsp:spPr>
        <a:xfrm>
          <a:off x="4711281" y="95229"/>
          <a:ext cx="1821261" cy="1547477"/>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F6FF83-F34E-4DCD-9307-6D619FA1FF78}">
      <dsp:nvSpPr>
        <dsp:cNvPr id="0" name=""/>
        <dsp:cNvSpPr/>
      </dsp:nvSpPr>
      <dsp:spPr>
        <a:xfrm>
          <a:off x="4711281" y="1642706"/>
          <a:ext cx="1821261" cy="642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Hierarchical Model</a:t>
          </a:r>
          <a:endParaRPr lang="en-US" sz="1800" kern="1200" dirty="0"/>
        </a:p>
      </dsp:txBody>
      <dsp:txXfrm>
        <a:off x="4711281" y="1642706"/>
        <a:ext cx="1821261" cy="6427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7EB78-2C48-47CA-9EDA-47B1A6216598}">
      <dsp:nvSpPr>
        <dsp:cNvPr id="0" name=""/>
        <dsp:cNvSpPr/>
      </dsp:nvSpPr>
      <dsp:spPr>
        <a:xfrm>
          <a:off x="211092" y="4"/>
          <a:ext cx="2506719" cy="2895591"/>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smtClean="0"/>
            <a:t>The Relational Model</a:t>
          </a:r>
        </a:p>
        <a:p>
          <a:pPr marL="231775" lvl="0" indent="0" algn="l" defTabSz="666750">
            <a:lnSpc>
              <a:spcPct val="90000"/>
            </a:lnSpc>
            <a:spcBef>
              <a:spcPct val="0"/>
            </a:spcBef>
            <a:spcAft>
              <a:spcPct val="35000"/>
            </a:spcAft>
          </a:pPr>
          <a:r>
            <a:rPr lang="en-US" sz="1500" kern="1200" dirty="0" smtClean="0"/>
            <a:t>Data and relationships are represented by a collection of tables.</a:t>
          </a:r>
        </a:p>
        <a:p>
          <a:pPr marL="231775" lvl="0" indent="0" algn="l" defTabSz="666750">
            <a:lnSpc>
              <a:spcPct val="90000"/>
            </a:lnSpc>
            <a:spcBef>
              <a:spcPct val="0"/>
            </a:spcBef>
            <a:spcAft>
              <a:spcPct val="35000"/>
            </a:spcAft>
          </a:pPr>
          <a:r>
            <a:rPr lang="en-US" sz="1500" kern="1200" dirty="0" smtClean="0"/>
            <a:t>Each table has a number of columns with unique names. For example: customer, account.</a:t>
          </a:r>
          <a:endParaRPr lang="en-US" sz="1500" kern="1200" dirty="0"/>
        </a:p>
      </dsp:txBody>
      <dsp:txXfrm>
        <a:off x="211092" y="4"/>
        <a:ext cx="2506719" cy="2895591"/>
      </dsp:txXfrm>
    </dsp:sp>
    <dsp:sp modelId="{68C186BE-BCB8-45E9-9E79-90DF6EE7D7DE}">
      <dsp:nvSpPr>
        <dsp:cNvPr id="0" name=""/>
        <dsp:cNvSpPr/>
      </dsp:nvSpPr>
      <dsp:spPr>
        <a:xfrm>
          <a:off x="2968483" y="4"/>
          <a:ext cx="2506719" cy="2895591"/>
        </a:xfrm>
        <a:prstGeom prst="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smtClean="0"/>
            <a:t>The Network Model</a:t>
          </a:r>
        </a:p>
        <a:p>
          <a:pPr marL="174625" lvl="0" indent="0" algn="l" defTabSz="666750">
            <a:lnSpc>
              <a:spcPct val="90000"/>
            </a:lnSpc>
            <a:spcBef>
              <a:spcPct val="0"/>
            </a:spcBef>
            <a:spcAft>
              <a:spcPct val="35000"/>
            </a:spcAft>
          </a:pPr>
          <a:r>
            <a:rPr lang="en-US" sz="1500" kern="1200" dirty="0" smtClean="0"/>
            <a:t>Data are represented by collection of records.</a:t>
          </a:r>
        </a:p>
        <a:p>
          <a:pPr marL="174625" lvl="0" indent="0" algn="l" defTabSz="666750">
            <a:lnSpc>
              <a:spcPct val="90000"/>
            </a:lnSpc>
            <a:spcBef>
              <a:spcPct val="0"/>
            </a:spcBef>
            <a:spcAft>
              <a:spcPct val="35000"/>
            </a:spcAft>
          </a:pPr>
          <a:r>
            <a:rPr lang="en-US" sz="1500" kern="1200" dirty="0" smtClean="0"/>
            <a:t>Relationships among data are represented by links.</a:t>
          </a:r>
        </a:p>
        <a:p>
          <a:pPr marL="174625" lvl="0" indent="0" algn="l" defTabSz="666750">
            <a:lnSpc>
              <a:spcPct val="90000"/>
            </a:lnSpc>
            <a:spcBef>
              <a:spcPct val="0"/>
            </a:spcBef>
            <a:spcAft>
              <a:spcPct val="35000"/>
            </a:spcAft>
          </a:pPr>
          <a:r>
            <a:rPr lang="en-US" sz="1500" kern="1200" dirty="0" smtClean="0"/>
            <a:t>Organization is that of an arbitrary graph.</a:t>
          </a:r>
          <a:endParaRPr lang="en-US" sz="1500" kern="1200" dirty="0"/>
        </a:p>
      </dsp:txBody>
      <dsp:txXfrm>
        <a:off x="2968483" y="4"/>
        <a:ext cx="2506719" cy="2895591"/>
      </dsp:txXfrm>
    </dsp:sp>
    <dsp:sp modelId="{C76B555F-A466-42AE-A4BF-B3632CB41406}">
      <dsp:nvSpPr>
        <dsp:cNvPr id="0" name=""/>
        <dsp:cNvSpPr/>
      </dsp:nvSpPr>
      <dsp:spPr>
        <a:xfrm>
          <a:off x="5725874" y="4"/>
          <a:ext cx="2506719" cy="2895591"/>
        </a:xfrm>
        <a:prstGeom prst="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smtClean="0"/>
            <a:t>The Hierarchical Model</a:t>
          </a:r>
        </a:p>
        <a:p>
          <a:pPr marL="231775" lvl="0" indent="0" algn="l" defTabSz="666750">
            <a:lnSpc>
              <a:spcPct val="90000"/>
            </a:lnSpc>
            <a:spcBef>
              <a:spcPct val="0"/>
            </a:spcBef>
            <a:spcAft>
              <a:spcPct val="35000"/>
            </a:spcAft>
          </a:pPr>
          <a:r>
            <a:rPr lang="en-US" sz="1500" kern="1200" dirty="0" smtClean="0"/>
            <a:t>The Hierarchical Model is similar to the Network model.</a:t>
          </a:r>
        </a:p>
        <a:p>
          <a:pPr marL="231775" lvl="0" indent="0" algn="l" defTabSz="666750">
            <a:lnSpc>
              <a:spcPct val="90000"/>
            </a:lnSpc>
            <a:spcBef>
              <a:spcPct val="0"/>
            </a:spcBef>
            <a:spcAft>
              <a:spcPct val="35000"/>
            </a:spcAft>
          </a:pPr>
          <a:r>
            <a:rPr lang="en-US" sz="1500" kern="1200" dirty="0" smtClean="0"/>
            <a:t>Organization of the records is like a collection of trees, rather than arbitrary graphs.</a:t>
          </a:r>
        </a:p>
        <a:p>
          <a:pPr marL="231775" lvl="0" indent="0" algn="l" defTabSz="666750">
            <a:lnSpc>
              <a:spcPct val="90000"/>
            </a:lnSpc>
            <a:spcBef>
              <a:spcPct val="0"/>
            </a:spcBef>
            <a:spcAft>
              <a:spcPct val="35000"/>
            </a:spcAft>
          </a:pPr>
          <a:r>
            <a:rPr lang="en-US" sz="1500" kern="1200" dirty="0" smtClean="0"/>
            <a:t>The DBMS systems are of different type. We are going to refer to RDBMS throughout this session.</a:t>
          </a:r>
          <a:endParaRPr lang="en-US" sz="1500" kern="1200" dirty="0"/>
        </a:p>
      </dsp:txBody>
      <dsp:txXfrm>
        <a:off x="5725874" y="4"/>
        <a:ext cx="2506719" cy="289559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7EB78-2C48-47CA-9EDA-47B1A6216598}">
      <dsp:nvSpPr>
        <dsp:cNvPr id="0" name=""/>
        <dsp:cNvSpPr/>
      </dsp:nvSpPr>
      <dsp:spPr>
        <a:xfrm>
          <a:off x="0" y="142162"/>
          <a:ext cx="2547937" cy="145804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t>First Generation Language or 1GL</a:t>
          </a:r>
          <a:r>
            <a:rPr lang="en-US" sz="1600" kern="1200" dirty="0" smtClean="0"/>
            <a:t>: </a:t>
          </a:r>
        </a:p>
        <a:p>
          <a:pPr lvl="0" algn="l" defTabSz="711200">
            <a:lnSpc>
              <a:spcPct val="90000"/>
            </a:lnSpc>
            <a:spcBef>
              <a:spcPct val="0"/>
            </a:spcBef>
            <a:spcAft>
              <a:spcPct val="35000"/>
            </a:spcAft>
          </a:pPr>
          <a:r>
            <a:rPr lang="en-US" sz="1600" kern="1200" dirty="0" smtClean="0"/>
            <a:t>These are machine languages.</a:t>
          </a:r>
          <a:endParaRPr lang="en-US" sz="1600" kern="1200" dirty="0"/>
        </a:p>
      </dsp:txBody>
      <dsp:txXfrm>
        <a:off x="0" y="142162"/>
        <a:ext cx="2547937" cy="1458041"/>
      </dsp:txXfrm>
    </dsp:sp>
    <dsp:sp modelId="{68C186BE-BCB8-45E9-9E79-90DF6EE7D7DE}">
      <dsp:nvSpPr>
        <dsp:cNvPr id="0" name=""/>
        <dsp:cNvSpPr/>
      </dsp:nvSpPr>
      <dsp:spPr>
        <a:xfrm>
          <a:off x="2802731" y="142162"/>
          <a:ext cx="2547937" cy="145804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t>Second Generation Language or 2GL</a:t>
          </a:r>
          <a:r>
            <a:rPr lang="en-US" sz="1600" kern="1200" dirty="0" smtClean="0"/>
            <a:t>: </a:t>
          </a:r>
        </a:p>
        <a:p>
          <a:pPr lvl="0" algn="l" defTabSz="711200">
            <a:lnSpc>
              <a:spcPct val="90000"/>
            </a:lnSpc>
            <a:spcBef>
              <a:spcPct val="0"/>
            </a:spcBef>
            <a:spcAft>
              <a:spcPct val="35000"/>
            </a:spcAft>
          </a:pPr>
          <a:r>
            <a:rPr lang="en-US" sz="1600" kern="1200" dirty="0" smtClean="0"/>
            <a:t>These are assembly languages.</a:t>
          </a:r>
          <a:endParaRPr lang="en-US" sz="1600" kern="1200" dirty="0"/>
        </a:p>
      </dsp:txBody>
      <dsp:txXfrm>
        <a:off x="2802731" y="142162"/>
        <a:ext cx="2547937" cy="1458041"/>
      </dsp:txXfrm>
    </dsp:sp>
    <dsp:sp modelId="{C76B555F-A466-42AE-A4BF-B3632CB41406}">
      <dsp:nvSpPr>
        <dsp:cNvPr id="0" name=""/>
        <dsp:cNvSpPr/>
      </dsp:nvSpPr>
      <dsp:spPr>
        <a:xfrm>
          <a:off x="5605462" y="142162"/>
          <a:ext cx="2547937" cy="145804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t>Third Generation Language or 3GL</a:t>
          </a:r>
          <a:r>
            <a:rPr lang="en-US" sz="1600" kern="1200" dirty="0" smtClean="0"/>
            <a:t>: </a:t>
          </a:r>
        </a:p>
        <a:p>
          <a:pPr lvl="0" algn="l" defTabSz="711200">
            <a:lnSpc>
              <a:spcPct val="90000"/>
            </a:lnSpc>
            <a:spcBef>
              <a:spcPct val="0"/>
            </a:spcBef>
            <a:spcAft>
              <a:spcPct val="35000"/>
            </a:spcAft>
          </a:pPr>
          <a:r>
            <a:rPr lang="en-US" sz="1600" kern="1200" dirty="0" smtClean="0"/>
            <a:t>These are high-level programming languages, such as C, C++, and Java.</a:t>
          </a:r>
          <a:endParaRPr lang="en-US" sz="1600" kern="1200" dirty="0"/>
        </a:p>
      </dsp:txBody>
      <dsp:txXfrm>
        <a:off x="5605462" y="142162"/>
        <a:ext cx="2547937" cy="1458041"/>
      </dsp:txXfrm>
    </dsp:sp>
    <dsp:sp modelId="{697EB089-44D2-4C44-BAD2-8E54B059C586}">
      <dsp:nvSpPr>
        <dsp:cNvPr id="0" name=""/>
        <dsp:cNvSpPr/>
      </dsp:nvSpPr>
      <dsp:spPr>
        <a:xfrm>
          <a:off x="207580" y="1806536"/>
          <a:ext cx="3741722" cy="152876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Fourth Generation Language or 4GL: </a:t>
          </a:r>
        </a:p>
        <a:p>
          <a:pPr lvl="0" algn="l" defTabSz="711200">
            <a:lnSpc>
              <a:spcPct val="90000"/>
            </a:lnSpc>
            <a:spcBef>
              <a:spcPct val="0"/>
            </a:spcBef>
            <a:spcAft>
              <a:spcPct val="35000"/>
            </a:spcAft>
          </a:pPr>
          <a:r>
            <a:rPr lang="en-US" sz="1600" kern="1200" dirty="0" smtClean="0"/>
            <a:t>These are programming languages closer to human languages than typical high-level programming languages. </a:t>
          </a:r>
        </a:p>
      </dsp:txBody>
      <dsp:txXfrm>
        <a:off x="207580" y="1806536"/>
        <a:ext cx="3741722" cy="1528762"/>
      </dsp:txXfrm>
    </dsp:sp>
    <dsp:sp modelId="{8AAE324C-46C6-4E1C-BAC3-C0CFE7CA1C40}">
      <dsp:nvSpPr>
        <dsp:cNvPr id="0" name=""/>
        <dsp:cNvSpPr/>
      </dsp:nvSpPr>
      <dsp:spPr>
        <a:xfrm>
          <a:off x="4204096" y="1806536"/>
          <a:ext cx="3741722" cy="1528762"/>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Fifth Generation Language or 5GL:</a:t>
          </a:r>
        </a:p>
        <a:p>
          <a:pPr lvl="0" algn="l" defTabSz="711200">
            <a:lnSpc>
              <a:spcPct val="90000"/>
            </a:lnSpc>
            <a:spcBef>
              <a:spcPct val="0"/>
            </a:spcBef>
            <a:spcAft>
              <a:spcPct val="35000"/>
            </a:spcAft>
          </a:pPr>
          <a:r>
            <a:rPr lang="en-US" sz="1600" kern="1200" dirty="0" smtClean="0"/>
            <a:t> These languages are used for artificial intelligence and neural networks.</a:t>
          </a:r>
          <a:endParaRPr lang="en-US" sz="1600" kern="1200" dirty="0"/>
        </a:p>
      </dsp:txBody>
      <dsp:txXfrm>
        <a:off x="4204096" y="1806536"/>
        <a:ext cx="3741722" cy="15287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345EC-DA69-456B-AC8B-B621504DB152}">
      <dsp:nvSpPr>
        <dsp:cNvPr id="0" name=""/>
        <dsp:cNvSpPr/>
      </dsp:nvSpPr>
      <dsp:spPr>
        <a:xfrm rot="5400000">
          <a:off x="5373781" y="-2355354"/>
          <a:ext cx="444692" cy="5266944"/>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Database Management System  </a:t>
          </a:r>
          <a:endParaRPr lang="en-IN" sz="1800" kern="1200" dirty="0"/>
        </a:p>
      </dsp:txBody>
      <dsp:txXfrm rot="-5400000">
        <a:off x="2962655" y="77480"/>
        <a:ext cx="5245236" cy="401276"/>
      </dsp:txXfrm>
    </dsp:sp>
    <dsp:sp modelId="{A7215D88-4A13-4F68-9508-5B244DECBD93}">
      <dsp:nvSpPr>
        <dsp:cNvPr id="0" name=""/>
        <dsp:cNvSpPr/>
      </dsp:nvSpPr>
      <dsp:spPr>
        <a:xfrm>
          <a:off x="0" y="184"/>
          <a:ext cx="2962656" cy="55586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US" sz="1800" kern="1200" dirty="0" smtClean="0"/>
            <a:t>DBMS</a:t>
          </a:r>
          <a:r>
            <a:rPr lang="en-US" sz="2000" kern="1200" dirty="0" smtClean="0"/>
            <a:t> </a:t>
          </a:r>
          <a:endParaRPr lang="en-IN" sz="2000" kern="1200" dirty="0"/>
        </a:p>
      </dsp:txBody>
      <dsp:txXfrm>
        <a:off x="27135" y="27319"/>
        <a:ext cx="2908386" cy="501596"/>
      </dsp:txXfrm>
    </dsp:sp>
    <dsp:sp modelId="{D26D5373-7C70-4380-8D4A-7A805E25859B}">
      <dsp:nvSpPr>
        <dsp:cNvPr id="0" name=""/>
        <dsp:cNvSpPr/>
      </dsp:nvSpPr>
      <dsp:spPr>
        <a:xfrm rot="5400000">
          <a:off x="5373781" y="-1771695"/>
          <a:ext cx="444692" cy="5266944"/>
        </a:xfrm>
        <a:prstGeom prst="round2SameRect">
          <a:avLst/>
        </a:prstGeom>
        <a:solidFill>
          <a:schemeClr val="accent5">
            <a:tint val="40000"/>
            <a:alpha val="90000"/>
            <a:hueOff val="-1534355"/>
            <a:satOff val="6893"/>
            <a:lumOff val="474"/>
            <a:alphaOff val="0"/>
          </a:schemeClr>
        </a:solidFill>
        <a:ln w="25400" cap="flat" cmpd="sng" algn="ctr">
          <a:solidFill>
            <a:schemeClr val="accent5">
              <a:tint val="40000"/>
              <a:alpha val="90000"/>
              <a:hueOff val="-1534355"/>
              <a:satOff val="6893"/>
              <a:lumOff val="4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Relational Database Management System</a:t>
          </a:r>
          <a:endParaRPr lang="en-IN" sz="1800" kern="1200" dirty="0"/>
        </a:p>
      </dsp:txBody>
      <dsp:txXfrm rot="-5400000">
        <a:off x="2962655" y="661139"/>
        <a:ext cx="5245236" cy="401276"/>
      </dsp:txXfrm>
    </dsp:sp>
    <dsp:sp modelId="{E77AA92D-1BE9-434F-8729-9ECC7BD59667}">
      <dsp:nvSpPr>
        <dsp:cNvPr id="0" name=""/>
        <dsp:cNvSpPr/>
      </dsp:nvSpPr>
      <dsp:spPr>
        <a:xfrm>
          <a:off x="0" y="583843"/>
          <a:ext cx="2962656" cy="555866"/>
        </a:xfrm>
        <a:prstGeom prst="roundRect">
          <a:avLst/>
        </a:prstGeom>
        <a:solidFill>
          <a:schemeClr val="accent5">
            <a:hueOff val="-1419125"/>
            <a:satOff val="5687"/>
            <a:lumOff val="12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US" sz="1800" kern="1200" dirty="0" smtClean="0"/>
            <a:t>RDBMS</a:t>
          </a:r>
          <a:r>
            <a:rPr lang="en-US" sz="2000" kern="1200" dirty="0" smtClean="0"/>
            <a:t> 	</a:t>
          </a:r>
          <a:endParaRPr lang="en-IN" sz="2000" kern="1200" dirty="0"/>
        </a:p>
      </dsp:txBody>
      <dsp:txXfrm>
        <a:off x="27135" y="610978"/>
        <a:ext cx="2908386" cy="501596"/>
      </dsp:txXfrm>
    </dsp:sp>
    <dsp:sp modelId="{B5D12640-1422-4E4A-ACAC-2ED1E0897D23}">
      <dsp:nvSpPr>
        <dsp:cNvPr id="0" name=""/>
        <dsp:cNvSpPr/>
      </dsp:nvSpPr>
      <dsp:spPr>
        <a:xfrm rot="5400000">
          <a:off x="5373781" y="-1188036"/>
          <a:ext cx="444692" cy="5266944"/>
        </a:xfrm>
        <a:prstGeom prst="round2SameRect">
          <a:avLst/>
        </a:prstGeom>
        <a:solidFill>
          <a:schemeClr val="accent5">
            <a:tint val="40000"/>
            <a:alpha val="90000"/>
            <a:hueOff val="-3068709"/>
            <a:satOff val="13787"/>
            <a:lumOff val="948"/>
            <a:alphaOff val="0"/>
          </a:schemeClr>
        </a:solidFill>
        <a:ln w="25400" cap="flat" cmpd="sng" algn="ctr">
          <a:solidFill>
            <a:schemeClr val="accent5">
              <a:tint val="40000"/>
              <a:alpha val="90000"/>
              <a:hueOff val="-3068709"/>
              <a:satOff val="13787"/>
              <a:lumOff val="9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First Normal Form</a:t>
          </a:r>
          <a:endParaRPr lang="en-IN" sz="1800" kern="1200" dirty="0"/>
        </a:p>
      </dsp:txBody>
      <dsp:txXfrm rot="-5400000">
        <a:off x="2962655" y="1244798"/>
        <a:ext cx="5245236" cy="401276"/>
      </dsp:txXfrm>
    </dsp:sp>
    <dsp:sp modelId="{674AF296-D9B1-4717-9CE2-BECBA81EB1FE}">
      <dsp:nvSpPr>
        <dsp:cNvPr id="0" name=""/>
        <dsp:cNvSpPr/>
      </dsp:nvSpPr>
      <dsp:spPr>
        <a:xfrm>
          <a:off x="0" y="1167502"/>
          <a:ext cx="2962656" cy="555866"/>
        </a:xfrm>
        <a:prstGeom prst="roundRect">
          <a:avLst/>
        </a:prstGeom>
        <a:solidFill>
          <a:schemeClr val="accent5">
            <a:hueOff val="-2838251"/>
            <a:satOff val="11375"/>
            <a:lumOff val="24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US" sz="1800" kern="1200" dirty="0" smtClean="0"/>
            <a:t>1NF</a:t>
          </a:r>
          <a:endParaRPr lang="en-IN" sz="1800" kern="1200" dirty="0"/>
        </a:p>
      </dsp:txBody>
      <dsp:txXfrm>
        <a:off x="27135" y="1194637"/>
        <a:ext cx="2908386" cy="501596"/>
      </dsp:txXfrm>
    </dsp:sp>
    <dsp:sp modelId="{5669ED2C-69BD-4806-B499-864D8D58FCD0}">
      <dsp:nvSpPr>
        <dsp:cNvPr id="0" name=""/>
        <dsp:cNvSpPr/>
      </dsp:nvSpPr>
      <dsp:spPr>
        <a:xfrm rot="5400000">
          <a:off x="5373781" y="-604376"/>
          <a:ext cx="444692" cy="5266944"/>
        </a:xfrm>
        <a:prstGeom prst="round2SameRect">
          <a:avLst/>
        </a:prstGeom>
        <a:solidFill>
          <a:schemeClr val="accent5">
            <a:tint val="40000"/>
            <a:alpha val="90000"/>
            <a:hueOff val="-4603064"/>
            <a:satOff val="20680"/>
            <a:lumOff val="1422"/>
            <a:alphaOff val="0"/>
          </a:schemeClr>
        </a:solidFill>
        <a:ln w="25400" cap="flat" cmpd="sng" algn="ctr">
          <a:solidFill>
            <a:schemeClr val="accent5">
              <a:tint val="40000"/>
              <a:alpha val="90000"/>
              <a:hueOff val="-4603064"/>
              <a:satOff val="20680"/>
              <a:lumOff val="14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Second Normal Form</a:t>
          </a:r>
          <a:endParaRPr lang="en-IN" sz="1800" kern="1200" dirty="0"/>
        </a:p>
      </dsp:txBody>
      <dsp:txXfrm rot="-5400000">
        <a:off x="2962655" y="1828458"/>
        <a:ext cx="5245236" cy="401276"/>
      </dsp:txXfrm>
    </dsp:sp>
    <dsp:sp modelId="{40B1BB0A-D6D4-46B7-A4AB-17FB237AFC02}">
      <dsp:nvSpPr>
        <dsp:cNvPr id="0" name=""/>
        <dsp:cNvSpPr/>
      </dsp:nvSpPr>
      <dsp:spPr>
        <a:xfrm>
          <a:off x="0" y="1751162"/>
          <a:ext cx="2962656" cy="555866"/>
        </a:xfrm>
        <a:prstGeom prst="roundRect">
          <a:avLst/>
        </a:prstGeom>
        <a:solidFill>
          <a:schemeClr val="accent5">
            <a:hueOff val="-4257376"/>
            <a:satOff val="17062"/>
            <a:lumOff val="36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IN" sz="1800" kern="1200" dirty="0" smtClean="0"/>
            <a:t>2NF</a:t>
          </a:r>
          <a:endParaRPr lang="en-IN" sz="1800" kern="1200" dirty="0"/>
        </a:p>
      </dsp:txBody>
      <dsp:txXfrm>
        <a:off x="27135" y="1778297"/>
        <a:ext cx="2908386" cy="501596"/>
      </dsp:txXfrm>
    </dsp:sp>
    <dsp:sp modelId="{6D8B1D27-7966-4B10-9A88-BD76074D82CD}">
      <dsp:nvSpPr>
        <dsp:cNvPr id="0" name=""/>
        <dsp:cNvSpPr/>
      </dsp:nvSpPr>
      <dsp:spPr>
        <a:xfrm rot="5400000">
          <a:off x="5373781" y="-20717"/>
          <a:ext cx="444692" cy="5266944"/>
        </a:xfrm>
        <a:prstGeom prst="round2SameRect">
          <a:avLst/>
        </a:prstGeom>
        <a:solidFill>
          <a:schemeClr val="accent5">
            <a:tint val="40000"/>
            <a:alpha val="90000"/>
            <a:hueOff val="-6137418"/>
            <a:satOff val="27573"/>
            <a:lumOff val="1895"/>
            <a:alphaOff val="0"/>
          </a:schemeClr>
        </a:solidFill>
        <a:ln w="25400" cap="flat" cmpd="sng" algn="ctr">
          <a:solidFill>
            <a:schemeClr val="accent5">
              <a:tint val="40000"/>
              <a:alpha val="90000"/>
              <a:hueOff val="-6137418"/>
              <a:satOff val="27573"/>
              <a:lumOff val="18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Third Normal Form </a:t>
          </a:r>
          <a:endParaRPr lang="en-IN" sz="1800" kern="1200" dirty="0"/>
        </a:p>
      </dsp:txBody>
      <dsp:txXfrm rot="-5400000">
        <a:off x="2962655" y="2412117"/>
        <a:ext cx="5245236" cy="401276"/>
      </dsp:txXfrm>
    </dsp:sp>
    <dsp:sp modelId="{D7A596E4-1915-4D98-841E-2BE0BF140693}">
      <dsp:nvSpPr>
        <dsp:cNvPr id="0" name=""/>
        <dsp:cNvSpPr/>
      </dsp:nvSpPr>
      <dsp:spPr>
        <a:xfrm>
          <a:off x="0" y="2334821"/>
          <a:ext cx="2962656" cy="555866"/>
        </a:xfrm>
        <a:prstGeom prst="roundRect">
          <a:avLst/>
        </a:prstGeom>
        <a:solidFill>
          <a:schemeClr val="accent5">
            <a:hueOff val="-5676501"/>
            <a:satOff val="22749"/>
            <a:lumOff val="49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IN" sz="1800" kern="1200" dirty="0" smtClean="0"/>
            <a:t>3NF</a:t>
          </a:r>
          <a:endParaRPr lang="en-IN" sz="1800" kern="1200" dirty="0"/>
        </a:p>
      </dsp:txBody>
      <dsp:txXfrm>
        <a:off x="27135" y="2361956"/>
        <a:ext cx="2908386" cy="501596"/>
      </dsp:txXfrm>
    </dsp:sp>
    <dsp:sp modelId="{BC244AF3-50FB-47FE-A4EF-54C10829A730}">
      <dsp:nvSpPr>
        <dsp:cNvPr id="0" name=""/>
        <dsp:cNvSpPr/>
      </dsp:nvSpPr>
      <dsp:spPr>
        <a:xfrm rot="5400000">
          <a:off x="5373781" y="562942"/>
          <a:ext cx="444692" cy="5266944"/>
        </a:xfrm>
        <a:prstGeom prst="round2SameRect">
          <a:avLst/>
        </a:prstGeom>
        <a:solidFill>
          <a:schemeClr val="accent5">
            <a:tint val="40000"/>
            <a:alpha val="90000"/>
            <a:hueOff val="-7671773"/>
            <a:satOff val="34466"/>
            <a:lumOff val="2369"/>
            <a:alphaOff val="0"/>
          </a:schemeClr>
        </a:solidFill>
        <a:ln w="25400" cap="flat" cmpd="sng" algn="ctr">
          <a:solidFill>
            <a:schemeClr val="accent5">
              <a:tint val="40000"/>
              <a:alpha val="90000"/>
              <a:hueOff val="-7671773"/>
              <a:satOff val="34466"/>
              <a:lumOff val="23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Boyce Code Normal Form</a:t>
          </a:r>
          <a:endParaRPr lang="en-IN" sz="1800" kern="1200" dirty="0"/>
        </a:p>
      </dsp:txBody>
      <dsp:txXfrm rot="-5400000">
        <a:off x="2962655" y="2995776"/>
        <a:ext cx="5245236" cy="401276"/>
      </dsp:txXfrm>
    </dsp:sp>
    <dsp:sp modelId="{DCBF758D-FEB5-444E-A298-57C63228F421}">
      <dsp:nvSpPr>
        <dsp:cNvPr id="0" name=""/>
        <dsp:cNvSpPr/>
      </dsp:nvSpPr>
      <dsp:spPr>
        <a:xfrm>
          <a:off x="0" y="2918481"/>
          <a:ext cx="2962656" cy="555866"/>
        </a:xfrm>
        <a:prstGeom prst="roundRect">
          <a:avLst/>
        </a:prstGeom>
        <a:solidFill>
          <a:schemeClr val="accent5">
            <a:hueOff val="-7095626"/>
            <a:satOff val="28436"/>
            <a:lumOff val="61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IN" sz="1800" kern="1200" dirty="0" smtClean="0"/>
            <a:t>BCNF</a:t>
          </a:r>
          <a:endParaRPr lang="en-IN" sz="1800" kern="1200" dirty="0"/>
        </a:p>
      </dsp:txBody>
      <dsp:txXfrm>
        <a:off x="27135" y="2945616"/>
        <a:ext cx="2908386" cy="501596"/>
      </dsp:txXfrm>
    </dsp:sp>
    <dsp:sp modelId="{96B35E1B-B3EA-4B90-88B3-5B676A1B0E78}">
      <dsp:nvSpPr>
        <dsp:cNvPr id="0" name=""/>
        <dsp:cNvSpPr/>
      </dsp:nvSpPr>
      <dsp:spPr>
        <a:xfrm rot="5400000">
          <a:off x="5373781" y="1146601"/>
          <a:ext cx="444692" cy="5266944"/>
        </a:xfrm>
        <a:prstGeom prst="round2SameRect">
          <a:avLst/>
        </a:prstGeom>
        <a:solidFill>
          <a:schemeClr val="accent5">
            <a:tint val="40000"/>
            <a:alpha val="90000"/>
            <a:hueOff val="-9206127"/>
            <a:satOff val="41360"/>
            <a:lumOff val="2843"/>
            <a:alphaOff val="0"/>
          </a:schemeClr>
        </a:solidFill>
        <a:ln w="25400" cap="flat" cmpd="sng" algn="ctr">
          <a:solidFill>
            <a:schemeClr val="accent5">
              <a:tint val="40000"/>
              <a:alpha val="90000"/>
              <a:hueOff val="-9206127"/>
              <a:satOff val="41360"/>
              <a:lumOff val="28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Structured Query Language</a:t>
          </a:r>
          <a:endParaRPr lang="en-IN" sz="1800" kern="1200" dirty="0"/>
        </a:p>
      </dsp:txBody>
      <dsp:txXfrm rot="-5400000">
        <a:off x="2962655" y="3579435"/>
        <a:ext cx="5245236" cy="401276"/>
      </dsp:txXfrm>
    </dsp:sp>
    <dsp:sp modelId="{09B70059-561C-452B-8431-DF06330F2409}">
      <dsp:nvSpPr>
        <dsp:cNvPr id="0" name=""/>
        <dsp:cNvSpPr/>
      </dsp:nvSpPr>
      <dsp:spPr>
        <a:xfrm>
          <a:off x="0" y="3502140"/>
          <a:ext cx="2962656" cy="555866"/>
        </a:xfrm>
        <a:prstGeom prst="roundRect">
          <a:avLst/>
        </a:prstGeom>
        <a:solidFill>
          <a:schemeClr val="accent5">
            <a:hueOff val="-8514751"/>
            <a:satOff val="34124"/>
            <a:lumOff val="73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IN" sz="1800" kern="1200" dirty="0" smtClean="0"/>
            <a:t>SQL</a:t>
          </a:r>
          <a:endParaRPr lang="en-IN" sz="1800" kern="1200" dirty="0"/>
        </a:p>
      </dsp:txBody>
      <dsp:txXfrm>
        <a:off x="27135" y="3529275"/>
        <a:ext cx="2908386" cy="501596"/>
      </dsp:txXfrm>
    </dsp:sp>
    <dsp:sp modelId="{0F592ACF-3828-4627-8851-21A2D0232979}">
      <dsp:nvSpPr>
        <dsp:cNvPr id="0" name=""/>
        <dsp:cNvSpPr/>
      </dsp:nvSpPr>
      <dsp:spPr>
        <a:xfrm rot="5400000">
          <a:off x="5373781" y="1730260"/>
          <a:ext cx="444692" cy="5266944"/>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endParaRPr lang="en-IN" sz="2000" kern="1200" dirty="0"/>
        </a:p>
        <a:p>
          <a:pPr marL="171450" lvl="1" indent="-171450" algn="l" defTabSz="800100">
            <a:lnSpc>
              <a:spcPct val="90000"/>
            </a:lnSpc>
            <a:spcBef>
              <a:spcPct val="0"/>
            </a:spcBef>
            <a:spcAft>
              <a:spcPct val="15000"/>
            </a:spcAft>
            <a:buChar char="••"/>
          </a:pPr>
          <a:r>
            <a:rPr lang="en-US" sz="1800" kern="1200" dirty="0" smtClean="0"/>
            <a:t>American National Standards Institute</a:t>
          </a:r>
        </a:p>
        <a:p>
          <a:pPr marL="171450" lvl="1" indent="-171450" algn="l" defTabSz="800100">
            <a:lnSpc>
              <a:spcPct val="90000"/>
            </a:lnSpc>
            <a:spcBef>
              <a:spcPct val="0"/>
            </a:spcBef>
            <a:spcAft>
              <a:spcPct val="15000"/>
            </a:spcAft>
            <a:buChar char="••"/>
          </a:pPr>
          <a:endParaRPr lang="en-IN" sz="2000" kern="1200" dirty="0"/>
        </a:p>
      </dsp:txBody>
      <dsp:txXfrm rot="-5400000">
        <a:off x="2962655" y="4163094"/>
        <a:ext cx="5245236" cy="401276"/>
      </dsp:txXfrm>
    </dsp:sp>
    <dsp:sp modelId="{F2A03E8E-E7EE-460D-B6FD-F20713276FE7}">
      <dsp:nvSpPr>
        <dsp:cNvPr id="0" name=""/>
        <dsp:cNvSpPr/>
      </dsp:nvSpPr>
      <dsp:spPr>
        <a:xfrm>
          <a:off x="0" y="4085799"/>
          <a:ext cx="2962656" cy="555866"/>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US" sz="1800" kern="1200" dirty="0" smtClean="0"/>
            <a:t>ANSI</a:t>
          </a:r>
          <a:endParaRPr lang="en-IN" sz="1800" kern="1200" dirty="0"/>
        </a:p>
      </dsp:txBody>
      <dsp:txXfrm>
        <a:off x="27135" y="4112934"/>
        <a:ext cx="2908386" cy="5015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9CDB6-AE5F-4A0F-927D-57062FBE2A1E}">
      <dsp:nvSpPr>
        <dsp:cNvPr id="0" name=""/>
        <dsp:cNvSpPr/>
      </dsp:nvSpPr>
      <dsp:spPr>
        <a:xfrm>
          <a:off x="0" y="4620"/>
          <a:ext cx="4782457" cy="71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What is RDBMS?</a:t>
          </a:r>
          <a:endParaRPr lang="en-US" sz="1800" kern="1200" dirty="0"/>
        </a:p>
      </dsp:txBody>
      <dsp:txXfrm>
        <a:off x="34726" y="39346"/>
        <a:ext cx="4713005" cy="641908"/>
      </dsp:txXfrm>
    </dsp:sp>
    <dsp:sp modelId="{C4EE044A-F9B6-4D1A-A100-244818F5178A}">
      <dsp:nvSpPr>
        <dsp:cNvPr id="0" name=""/>
        <dsp:cNvSpPr/>
      </dsp:nvSpPr>
      <dsp:spPr>
        <a:xfrm>
          <a:off x="0" y="825420"/>
          <a:ext cx="4782457" cy="7113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What is Normalization?</a:t>
          </a:r>
          <a:endParaRPr lang="en-US" sz="1800" kern="1200" dirty="0"/>
        </a:p>
      </dsp:txBody>
      <dsp:txXfrm>
        <a:off x="34726" y="860146"/>
        <a:ext cx="4713005" cy="641908"/>
      </dsp:txXfrm>
    </dsp:sp>
    <dsp:sp modelId="{439516F1-328A-4262-9E32-E01323F8DF7C}">
      <dsp:nvSpPr>
        <dsp:cNvPr id="0" name=""/>
        <dsp:cNvSpPr/>
      </dsp:nvSpPr>
      <dsp:spPr>
        <a:xfrm>
          <a:off x="0" y="1646220"/>
          <a:ext cx="4782457" cy="711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smtClean="0"/>
            <a:t>Why should I know ANSI SQL? </a:t>
          </a:r>
          <a:endParaRPr lang="en-US" sz="1800" kern="1200" dirty="0"/>
        </a:p>
      </dsp:txBody>
      <dsp:txXfrm>
        <a:off x="34726" y="1680946"/>
        <a:ext cx="4713005" cy="6419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27510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mtClean="0"/>
              <a:t> </a:t>
            </a:r>
            <a:endParaRPr lang="en-IN" dirty="0"/>
          </a:p>
        </p:txBody>
      </p:sp>
      <p:sp>
        <p:nvSpPr>
          <p:cNvPr id="4" name="Footer Placeholder 3"/>
          <p:cNvSpPr>
            <a:spLocks noGrp="1"/>
          </p:cNvSpPr>
          <p:nvPr>
            <p:ph type="ftr" sz="quarter" idx="10"/>
          </p:nvPr>
        </p:nvSpPr>
        <p:spPr/>
        <p:txBody>
          <a:bodyPr/>
          <a:lstStyle/>
          <a:p>
            <a:r>
              <a:rPr lang="en-US" smtClean="0"/>
              <a:t>C3 : Protected</a:t>
            </a:r>
            <a:endParaRPr lang="en-US"/>
          </a:p>
        </p:txBody>
      </p:sp>
      <p:sp>
        <p:nvSpPr>
          <p:cNvPr id="5" name="Slide Number Placeholder 4"/>
          <p:cNvSpPr>
            <a:spLocks noGrp="1"/>
          </p:cNvSpPr>
          <p:nvPr>
            <p:ph type="sldNum" sz="quarter" idx="11"/>
          </p:nvPr>
        </p:nvSpPr>
        <p:spPr/>
        <p:txBody>
          <a:bodyPr/>
          <a:lstStyle/>
          <a:p>
            <a:fld id="{6A8B6E77-EC63-4CD7-8F8A-914122582C5F}"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4161449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ctr"/>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ctr"/>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Unu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3020" y="0"/>
            <a:ext cx="7840980" cy="824806"/>
          </a:xfrm>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sz="1200">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8735089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eft_Tex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 y="1371600"/>
            <a:ext cx="2971800" cy="4648200"/>
          </a:xfrm>
        </p:spPr>
        <p:txBody>
          <a:bodyPr/>
          <a:lstStyle/>
          <a:p>
            <a:endParaRPr lang="en-US" dirty="0"/>
          </a:p>
        </p:txBody>
      </p:sp>
      <p:sp>
        <p:nvSpPr>
          <p:cNvPr id="6" name="Text Placeholder 5"/>
          <p:cNvSpPr>
            <a:spLocks noGrp="1"/>
          </p:cNvSpPr>
          <p:nvPr>
            <p:ph type="body" sz="quarter" idx="11"/>
          </p:nvPr>
        </p:nvSpPr>
        <p:spPr>
          <a:xfrm>
            <a:off x="3733800" y="1371600"/>
            <a:ext cx="50292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61213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eft_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33400" y="1371600"/>
            <a:ext cx="4800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Picture Placeholder 5"/>
          <p:cNvSpPr>
            <a:spLocks noGrp="1"/>
          </p:cNvSpPr>
          <p:nvPr>
            <p:ph type="pic" sz="quarter" idx="11"/>
          </p:nvPr>
        </p:nvSpPr>
        <p:spPr>
          <a:xfrm>
            <a:off x="5638800" y="1371600"/>
            <a:ext cx="3048000" cy="4648200"/>
          </a:xfrm>
        </p:spPr>
        <p:txBody>
          <a:bodyPr/>
          <a:lstStyle/>
          <a:p>
            <a:endParaRPr lang="en-US"/>
          </a:p>
        </p:txBody>
      </p:sp>
    </p:spTree>
    <p:extLst>
      <p:ext uri="{BB962C8B-B14F-4D97-AF65-F5344CB8AC3E}">
        <p14:creationId xmlns:p14="http://schemas.microsoft.com/office/powerpoint/2010/main" val="40852993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3394"/>
            <a:ext cx="7840980" cy="824806"/>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 id="2147483674" r:id="rId7"/>
    <p:sldLayoutId id="2147483675" r:id="rId8"/>
    <p:sldLayoutId id="2147483676" r:id="rId9"/>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34.png"/><Relationship Id="rId7" Type="http://schemas.openxmlformats.org/officeDocument/2006/relationships/diagramQuickStyle" Target="../diagrams/quickStyle9.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8.png"/><Relationship Id="rId9" Type="http://schemas.microsoft.com/office/2007/relationships/diagramDrawing" Target="../diagrams/drawing9.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www.wiscorp.com/sql200n.zip" TargetMode="External"/><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a:solidFill>
                  <a:schemeClr val="bg1"/>
                </a:solidFill>
                <a:latin typeface="Myriad Pro" pitchFamily="34" charset="0"/>
              </a:rPr>
              <a:t>Understanding SQL </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lvl="0" indent="0">
              <a:buNone/>
            </a:pPr>
            <a:r>
              <a:rPr lang="en-US" b="1" dirty="0" smtClean="0"/>
              <a:t>Object-based Logical Models:</a:t>
            </a:r>
          </a:p>
          <a:p>
            <a:pPr lvl="0"/>
            <a:r>
              <a:rPr lang="en-US" dirty="0" smtClean="0"/>
              <a:t>They describe data at conceptual and view levels.</a:t>
            </a:r>
          </a:p>
          <a:p>
            <a:pPr lvl="1"/>
            <a:endParaRPr lang="en-US" dirty="0" smtClean="0"/>
          </a:p>
          <a:p>
            <a:pPr lvl="1"/>
            <a:endParaRPr lang="en-US" dirty="0" smtClean="0"/>
          </a:p>
          <a:p>
            <a:endParaRPr lang="en-US" dirty="0"/>
          </a:p>
        </p:txBody>
      </p:sp>
      <p:sp>
        <p:nvSpPr>
          <p:cNvPr id="4" name="Content Placeholder 3"/>
          <p:cNvSpPr>
            <a:spLocks noGrp="1"/>
          </p:cNvSpPr>
          <p:nvPr>
            <p:ph sz="half" idx="2"/>
          </p:nvPr>
        </p:nvSpPr>
        <p:spPr>
          <a:xfrm>
            <a:off x="2667000" y="4038600"/>
            <a:ext cx="6172200" cy="1371600"/>
          </a:xfrm>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smtClean="0"/>
              <a:t>The E-R Model:</a:t>
            </a:r>
          </a:p>
          <a:p>
            <a:pPr lvl="1"/>
            <a:r>
              <a:rPr lang="en-US" dirty="0" smtClean="0"/>
              <a:t>The Entity-Relationship model is based on a perception of the world as a collection of basic objects (entities) and relationships among these objects.</a:t>
            </a:r>
            <a:endParaRPr lang="en-US" dirty="0"/>
          </a:p>
        </p:txBody>
      </p:sp>
      <p:sp>
        <p:nvSpPr>
          <p:cNvPr id="3" name="Title 2"/>
          <p:cNvSpPr>
            <a:spLocks noGrp="1"/>
          </p:cNvSpPr>
          <p:nvPr>
            <p:ph type="title"/>
          </p:nvPr>
        </p:nvSpPr>
        <p:spPr>
          <a:noFill/>
          <a:ln>
            <a:noFill/>
          </a:ln>
        </p:spPr>
        <p:txBody>
          <a:bodyPr anchor="ctr"/>
          <a:lstStyle/>
          <a:p>
            <a:r>
              <a:rPr lang="en-US" sz="3600"/>
              <a:t>Object-based Logical Models</a:t>
            </a:r>
            <a:endParaRPr lang="en-US" sz="3600"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10</a:t>
            </a:r>
            <a:endParaRPr lang="en-US" dirty="0">
              <a:solidFill>
                <a:schemeClr val="tx1"/>
              </a:solidFill>
            </a:endParaRPr>
          </a:p>
        </p:txBody>
      </p:sp>
    </p:spTree>
    <p:extLst>
      <p:ext uri="{BB962C8B-B14F-4D97-AF65-F5344CB8AC3E}">
        <p14:creationId xmlns:p14="http://schemas.microsoft.com/office/powerpoint/2010/main" val="143855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1000"/>
                                        <p:tgtEl>
                                          <p:spTgt spid="2">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4" grpId="0" bldLvl="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1"/>
            <a:ext cx="8686800" cy="2133600"/>
          </a:xfrm>
        </p:spPr>
        <p:txBody>
          <a:bodyPr/>
          <a:lstStyle/>
          <a:p>
            <a:pPr marL="0" indent="0">
              <a:buNone/>
            </a:pPr>
            <a:r>
              <a:rPr lang="en-US" sz="2000" dirty="0" smtClean="0"/>
              <a:t>Record-based Logical Models:</a:t>
            </a:r>
          </a:p>
          <a:p>
            <a:r>
              <a:rPr lang="en-US" dirty="0" smtClean="0"/>
              <a:t>Unlike object-oriented models, this is used to: </a:t>
            </a:r>
          </a:p>
          <a:p>
            <a:pPr lvl="1"/>
            <a:r>
              <a:rPr lang="en-US" sz="1600" dirty="0" smtClean="0"/>
              <a:t>Specify overall logical structure of the database, and</a:t>
            </a:r>
          </a:p>
          <a:p>
            <a:pPr lvl="1"/>
            <a:r>
              <a:rPr lang="en-US" sz="1600" dirty="0" smtClean="0"/>
              <a:t>Provide a high-level description of the implementation</a:t>
            </a:r>
          </a:p>
          <a:p>
            <a:r>
              <a:rPr lang="en-US" dirty="0"/>
              <a:t>As the name implies, in this model the database is structured in fixed-format records of several types.</a:t>
            </a:r>
          </a:p>
          <a:p>
            <a:r>
              <a:rPr lang="en-US" dirty="0"/>
              <a:t>Each record type defines a fixed number of fields or attributes.</a:t>
            </a:r>
          </a:p>
        </p:txBody>
      </p:sp>
      <p:sp>
        <p:nvSpPr>
          <p:cNvPr id="3" name="Title 2"/>
          <p:cNvSpPr>
            <a:spLocks noGrp="1"/>
          </p:cNvSpPr>
          <p:nvPr>
            <p:ph type="title"/>
          </p:nvPr>
        </p:nvSpPr>
        <p:spPr>
          <a:noFill/>
          <a:ln>
            <a:noFill/>
          </a:ln>
        </p:spPr>
        <p:txBody>
          <a:bodyPr anchor="ctr"/>
          <a:lstStyle/>
          <a:p>
            <a:r>
              <a:rPr lang="en-US" sz="3600"/>
              <a:t>Record-based Logical Models</a:t>
            </a:r>
            <a:endParaRPr lang="en-US" sz="3600"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11</a:t>
            </a:r>
            <a:endParaRPr lang="en-US" dirty="0">
              <a:solidFill>
                <a:schemeClr val="tx1"/>
              </a:solidFill>
            </a:endParaRPr>
          </a:p>
        </p:txBody>
      </p:sp>
      <p:graphicFrame>
        <p:nvGraphicFramePr>
          <p:cNvPr id="9" name="Diagram 8"/>
          <p:cNvGraphicFramePr/>
          <p:nvPr>
            <p:extLst>
              <p:ext uri="{D42A27DB-BD31-4B8C-83A1-F6EECF244321}">
                <p14:modId xmlns:p14="http://schemas.microsoft.com/office/powerpoint/2010/main" val="2223627259"/>
              </p:ext>
            </p:extLst>
          </p:nvPr>
        </p:nvGraphicFramePr>
        <p:xfrm>
          <a:off x="319314" y="3533001"/>
          <a:ext cx="8443686"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562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1000"/>
                                        <p:tgtEl>
                                          <p:spTgt spid="2">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1000"/>
                                        <p:tgtEl>
                                          <p:spTgt spid="2">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1000"/>
                                        <p:tgtEl>
                                          <p:spTgt spid="2">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1000"/>
                                        <p:tgtEl>
                                          <p:spTgt spid="2">
                                            <p:txEl>
                                              <p:pRg st="5" end="5"/>
                                            </p:txEl>
                                          </p:spTgt>
                                        </p:tgtEl>
                                      </p:cBhvr>
                                    </p:animEffect>
                                  </p:childTnLst>
                                </p:cTn>
                              </p:par>
                            </p:childTnLst>
                          </p:cTn>
                        </p:par>
                        <p:par>
                          <p:cTn id="28" fill="hold">
                            <p:stCondLst>
                              <p:cond delay="6000"/>
                            </p:stCondLst>
                            <p:childTnLst>
                              <p:par>
                                <p:cTn id="29" presetID="21" presetClass="entr" presetSubtype="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heel(1)">
                                      <p:cBhvr>
                                        <p:cTn id="3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Graphic spid="9"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sz="half" idx="1"/>
          </p:nvPr>
        </p:nvSpPr>
        <p:spPr>
          <a:xfrm>
            <a:off x="457200" y="1600201"/>
            <a:ext cx="8001000" cy="1295399"/>
          </a:xfrm>
        </p:spPr>
        <p:style>
          <a:lnRef idx="3">
            <a:schemeClr val="lt1"/>
          </a:lnRef>
          <a:fillRef idx="1">
            <a:schemeClr val="accent3"/>
          </a:fillRef>
          <a:effectRef idx="1">
            <a:schemeClr val="accent3"/>
          </a:effectRef>
          <a:fontRef idx="minor">
            <a:schemeClr val="lt1"/>
          </a:fontRef>
        </p:style>
        <p:txBody>
          <a:bodyPr anchor="ctr" anchorCtr="0"/>
          <a:lstStyle/>
          <a:p>
            <a:r>
              <a:rPr lang="en-US" dirty="0" smtClean="0">
                <a:solidFill>
                  <a:schemeClr val="tx1"/>
                </a:solidFill>
              </a:rPr>
              <a:t>Relational Database Management System (RDBMS) is a Database Management System (DBMS) that is based on the Relational model.</a:t>
            </a:r>
          </a:p>
        </p:txBody>
      </p:sp>
      <p:sp>
        <p:nvSpPr>
          <p:cNvPr id="3" name="Title 2"/>
          <p:cNvSpPr>
            <a:spLocks noGrp="1"/>
          </p:cNvSpPr>
          <p:nvPr>
            <p:ph type="title"/>
          </p:nvPr>
        </p:nvSpPr>
        <p:spPr>
          <a:noFill/>
          <a:ln>
            <a:noFill/>
          </a:ln>
        </p:spPr>
        <p:txBody>
          <a:bodyPr anchor="ctr"/>
          <a:lstStyle/>
          <a:p>
            <a:r>
              <a:rPr lang="en-US" sz="3600" dirty="0"/>
              <a:t>Definition of RDMS</a:t>
            </a:r>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12</a:t>
            </a:r>
            <a:endParaRPr lang="en-US" dirty="0">
              <a:solidFill>
                <a:schemeClr val="tx1"/>
              </a:solidFill>
            </a:endParaRPr>
          </a:p>
        </p:txBody>
      </p:sp>
    </p:spTree>
    <p:extLst>
      <p:ext uri="{BB962C8B-B14F-4D97-AF65-F5344CB8AC3E}">
        <p14:creationId xmlns:p14="http://schemas.microsoft.com/office/powerpoint/2010/main" val="75540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a:ln>
            <a:noFill/>
          </a:ln>
          <a:effectLst/>
        </p:spPr>
        <p:style>
          <a:lnRef idx="3">
            <a:schemeClr val="lt1"/>
          </a:lnRef>
          <a:fillRef idx="1">
            <a:schemeClr val="accent3"/>
          </a:fillRef>
          <a:effectRef idx="1">
            <a:schemeClr val="accent3"/>
          </a:effectRef>
          <a:fontRef idx="minor">
            <a:schemeClr val="lt1"/>
          </a:fontRef>
        </p:style>
        <p:txBody>
          <a:bodyPr/>
          <a:lstStyle/>
          <a:p>
            <a:pPr lvl="0"/>
            <a:r>
              <a:rPr lang="en-US" dirty="0" smtClean="0">
                <a:solidFill>
                  <a:schemeClr val="tx1"/>
                </a:solidFill>
              </a:rPr>
              <a:t>How </a:t>
            </a:r>
            <a:r>
              <a:rPr lang="en-US" dirty="0">
                <a:solidFill>
                  <a:schemeClr val="tx1"/>
                </a:solidFill>
              </a:rPr>
              <a:t>to reduce data redundancy and inconsistency in database </a:t>
            </a:r>
            <a:r>
              <a:rPr lang="en-US" dirty="0" smtClean="0">
                <a:solidFill>
                  <a:schemeClr val="tx1"/>
                </a:solidFill>
              </a:rPr>
              <a:t>tables?</a:t>
            </a:r>
          </a:p>
          <a:p>
            <a:pPr lvl="1"/>
            <a:r>
              <a:rPr lang="en-US" dirty="0" smtClean="0">
                <a:solidFill>
                  <a:schemeClr val="tx1"/>
                </a:solidFill>
              </a:rPr>
              <a:t>Data </a:t>
            </a:r>
            <a:r>
              <a:rPr lang="en-US" dirty="0">
                <a:solidFill>
                  <a:schemeClr val="tx1"/>
                </a:solidFill>
              </a:rPr>
              <a:t>redundancy and inconsistency in database tables can be reduced by following a process called Normalization</a:t>
            </a:r>
            <a:r>
              <a:rPr lang="en-US" dirty="0" smtClean="0">
                <a:solidFill>
                  <a:schemeClr val="tx1"/>
                </a:solidFill>
              </a:rPr>
              <a:t>.</a:t>
            </a:r>
          </a:p>
          <a:p>
            <a:pPr lvl="1"/>
            <a:endParaRPr lang="en-US" dirty="0">
              <a:solidFill>
                <a:schemeClr val="tx1"/>
              </a:solidFill>
            </a:endParaRPr>
          </a:p>
          <a:p>
            <a:r>
              <a:rPr lang="en-US" dirty="0">
                <a:solidFill>
                  <a:schemeClr val="tx1"/>
                </a:solidFill>
              </a:rPr>
              <a:t>Database Normalization:</a:t>
            </a:r>
          </a:p>
          <a:p>
            <a:pPr lvl="1"/>
            <a:r>
              <a:rPr lang="en-US" dirty="0">
                <a:solidFill>
                  <a:schemeClr val="tx1"/>
                </a:solidFill>
              </a:rPr>
              <a:t>Database Normalization is the process of organizing the fields and tables of a relational database to minimize redundancy and dependency. </a:t>
            </a:r>
          </a:p>
          <a:p>
            <a:pPr lvl="1"/>
            <a:r>
              <a:rPr lang="en-US" dirty="0">
                <a:solidFill>
                  <a:schemeClr val="tx1"/>
                </a:solidFill>
              </a:rPr>
              <a:t>Normalization usually involves dividing large tables into smaller (and less redundant) tables and defining relationships between them. </a:t>
            </a:r>
          </a:p>
          <a:p>
            <a:pPr lvl="1"/>
            <a:r>
              <a:rPr lang="en-US" dirty="0">
                <a:solidFill>
                  <a:schemeClr val="tx1"/>
                </a:solidFill>
              </a:rPr>
              <a:t>The objective is to isolate data so that additions, deletions, and modifications of a field can be made in just one table and propagated through the rest of the database via defined relationships.</a:t>
            </a:r>
          </a:p>
          <a:p>
            <a:endParaRPr lang="en-US" dirty="0">
              <a:solidFill>
                <a:schemeClr val="tx1"/>
              </a:solidFill>
            </a:endParaRPr>
          </a:p>
        </p:txBody>
      </p:sp>
      <p:sp>
        <p:nvSpPr>
          <p:cNvPr id="3" name="Title 2"/>
          <p:cNvSpPr>
            <a:spLocks noGrp="1"/>
          </p:cNvSpPr>
          <p:nvPr>
            <p:ph type="title"/>
          </p:nvPr>
        </p:nvSpPr>
        <p:spPr>
          <a:noFill/>
          <a:ln>
            <a:noFill/>
          </a:ln>
        </p:spPr>
        <p:txBody>
          <a:bodyPr anchor="ctr"/>
          <a:lstStyle/>
          <a:p>
            <a:r>
              <a:rPr lang="en-US" sz="3600"/>
              <a:t>Database Normalization</a:t>
            </a:r>
            <a:endParaRPr lang="en-US" sz="3600"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13</a:t>
            </a:r>
            <a:endParaRPr lang="en-US" dirty="0">
              <a:solidFill>
                <a:schemeClr val="tx1"/>
              </a:solidFill>
            </a:endParaRPr>
          </a:p>
        </p:txBody>
      </p:sp>
    </p:spTree>
    <p:extLst>
      <p:ext uri="{BB962C8B-B14F-4D97-AF65-F5344CB8AC3E}">
        <p14:creationId xmlns:p14="http://schemas.microsoft.com/office/powerpoint/2010/main" val="313445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1000"/>
                                        <p:tgtEl>
                                          <p:spTgt spid="2">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1000"/>
                                        <p:tgtEl>
                                          <p:spTgt spid="2">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1000"/>
                                        <p:tgtEl>
                                          <p:spTgt spid="2">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1000"/>
                                        <p:tgtEl>
                                          <p:spTgt spid="2">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1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000" dirty="0" smtClean="0"/>
              <a:t>Normal Forms:</a:t>
            </a:r>
          </a:p>
          <a:p>
            <a:pPr lvl="1"/>
            <a:r>
              <a:rPr lang="en-US" dirty="0" smtClean="0"/>
              <a:t>Edgar F. </a:t>
            </a:r>
            <a:r>
              <a:rPr lang="en-US" dirty="0" err="1" smtClean="0"/>
              <a:t>Codd</a:t>
            </a:r>
            <a:r>
              <a:rPr lang="en-US" dirty="0" smtClean="0"/>
              <a:t>, the inventor of the Relational Model, introduced the concept of Normalization in 1970. We now know this concept as the First Normal Form (1NF).</a:t>
            </a:r>
          </a:p>
          <a:p>
            <a:pPr lvl="1"/>
            <a:r>
              <a:rPr lang="en-US" dirty="0" err="1" smtClean="0"/>
              <a:t>Codd</a:t>
            </a:r>
            <a:r>
              <a:rPr lang="en-US" dirty="0" smtClean="0"/>
              <a:t> went on to define the Second Normal Form (2NF) and Third Normal Form (3NF) in 1971, and </a:t>
            </a:r>
            <a:r>
              <a:rPr lang="en-US" dirty="0" err="1" smtClean="0"/>
              <a:t>Codd</a:t>
            </a:r>
            <a:r>
              <a:rPr lang="en-US" dirty="0" smtClean="0"/>
              <a:t> and Raymond F. Boyce defined the Boyce-</a:t>
            </a:r>
            <a:r>
              <a:rPr lang="en-US" dirty="0" err="1" smtClean="0"/>
              <a:t>Codd</a:t>
            </a:r>
            <a:r>
              <a:rPr lang="en-US" dirty="0" smtClean="0"/>
              <a:t> Normal Form (BCNF) in 1974.</a:t>
            </a:r>
          </a:p>
          <a:p>
            <a:pPr lvl="1"/>
            <a:r>
              <a:rPr lang="en-US" dirty="0" smtClean="0"/>
              <a:t>Informally, a relational database table is often described as "normalized" if it is in the Third Normal Form. Most 3NF tables are free of insertion, update, and deletion anomalies. </a:t>
            </a:r>
          </a:p>
          <a:p>
            <a:endParaRPr lang="en-US" dirty="0"/>
          </a:p>
        </p:txBody>
      </p:sp>
      <p:sp>
        <p:nvSpPr>
          <p:cNvPr id="3" name="Title 2"/>
          <p:cNvSpPr>
            <a:spLocks noGrp="1"/>
          </p:cNvSpPr>
          <p:nvPr>
            <p:ph type="title"/>
          </p:nvPr>
        </p:nvSpPr>
        <p:spPr>
          <a:noFill/>
          <a:ln>
            <a:noFill/>
          </a:ln>
        </p:spPr>
        <p:txBody>
          <a:bodyPr anchor="ctr"/>
          <a:lstStyle/>
          <a:p>
            <a:r>
              <a:rPr lang="en-US" sz="3600"/>
              <a:t>Normal Forms</a:t>
            </a:r>
            <a:endParaRPr lang="en-US" sz="3600" dirty="0"/>
          </a:p>
        </p:txBody>
      </p:sp>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14</a:t>
            </a:r>
            <a:endParaRPr lang="en-US" dirty="0">
              <a:solidFill>
                <a:schemeClr val="tx1"/>
              </a:solidFill>
            </a:endParaRPr>
          </a:p>
        </p:txBody>
      </p:sp>
    </p:spTree>
    <p:extLst>
      <p:ext uri="{BB962C8B-B14F-4D97-AF65-F5344CB8AC3E}">
        <p14:creationId xmlns:p14="http://schemas.microsoft.com/office/powerpoint/2010/main" val="8902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381000" y="1143000"/>
            <a:ext cx="8458200" cy="4946650"/>
          </a:xfrm>
        </p:spPr>
        <p:txBody>
          <a:bodyPr/>
          <a:lstStyle/>
          <a:p>
            <a:pPr marL="365125" indent="-365125">
              <a:spcBef>
                <a:spcPts val="0"/>
              </a:spcBef>
            </a:pPr>
            <a:r>
              <a:rPr lang="en-US" sz="2000" dirty="0" smtClean="0">
                <a:solidFill>
                  <a:prstClr val="black"/>
                </a:solidFill>
              </a:rPr>
              <a:t>To </a:t>
            </a:r>
            <a:r>
              <a:rPr lang="en-US" sz="2000" dirty="0">
                <a:solidFill>
                  <a:prstClr val="black"/>
                </a:solidFill>
              </a:rPr>
              <a:t>understand normal </a:t>
            </a:r>
            <a:r>
              <a:rPr lang="en-US" sz="2000" dirty="0" smtClean="0">
                <a:solidFill>
                  <a:prstClr val="black"/>
                </a:solidFill>
              </a:rPr>
              <a:t>forms, </a:t>
            </a:r>
            <a:r>
              <a:rPr lang="en-US" sz="2000" dirty="0">
                <a:solidFill>
                  <a:prstClr val="black"/>
                </a:solidFill>
              </a:rPr>
              <a:t>consider the </a:t>
            </a:r>
            <a:r>
              <a:rPr lang="en-US" sz="2000" dirty="0" smtClean="0">
                <a:solidFill>
                  <a:prstClr val="black"/>
                </a:solidFill>
              </a:rPr>
              <a:t>following denormalized </a:t>
            </a:r>
            <a:r>
              <a:rPr lang="en-US" sz="2000" dirty="0">
                <a:solidFill>
                  <a:prstClr val="black"/>
                </a:solidFill>
              </a:rPr>
              <a:t>database table. Now we will normalize the data </a:t>
            </a:r>
            <a:r>
              <a:rPr lang="en-US" sz="2000" dirty="0" smtClean="0">
                <a:solidFill>
                  <a:prstClr val="black"/>
                </a:solidFill>
              </a:rPr>
              <a:t>of the following table</a:t>
            </a:r>
            <a:r>
              <a:rPr lang="en-US" sz="2000" dirty="0" smtClean="0">
                <a:solidFill>
                  <a:srgbClr val="FF0000"/>
                </a:solidFill>
              </a:rPr>
              <a:t> </a:t>
            </a:r>
            <a:r>
              <a:rPr lang="en-US" sz="2000" dirty="0" smtClean="0">
                <a:solidFill>
                  <a:prstClr val="black"/>
                </a:solidFill>
              </a:rPr>
              <a:t>using </a:t>
            </a:r>
            <a:r>
              <a:rPr lang="en-US" sz="2000" dirty="0">
                <a:solidFill>
                  <a:prstClr val="black"/>
                </a:solidFill>
              </a:rPr>
              <a:t>normal forms</a:t>
            </a:r>
            <a:r>
              <a:rPr lang="en-US" sz="2000" dirty="0" smtClean="0">
                <a:solidFill>
                  <a:prstClr val="black"/>
                </a:solidFill>
              </a:rPr>
              <a:t>. </a:t>
            </a:r>
            <a:endParaRPr lang="en-US" sz="2000" dirty="0">
              <a:solidFill>
                <a:prstClr val="black"/>
              </a:solidFill>
            </a:endParaRPr>
          </a:p>
          <a:p>
            <a:pPr marL="400050" lvl="1" indent="0">
              <a:buNone/>
            </a:pPr>
            <a:endParaRPr lang="en-US" sz="2000" b="1" dirty="0">
              <a:solidFill>
                <a:prstClr val="black"/>
              </a:solidFill>
            </a:endParaRPr>
          </a:p>
          <a:p>
            <a:pPr marL="400050" lvl="1" indent="0">
              <a:buNone/>
            </a:pPr>
            <a:endParaRPr lang="en-US" sz="2000" dirty="0" smtClean="0">
              <a:solidFill>
                <a:prstClr val="black"/>
              </a:solidFill>
            </a:endParaRPr>
          </a:p>
        </p:txBody>
      </p:sp>
      <p:sp>
        <p:nvSpPr>
          <p:cNvPr id="3" name="Title 2"/>
          <p:cNvSpPr>
            <a:spLocks noGrp="1"/>
          </p:cNvSpPr>
          <p:nvPr>
            <p:ph type="title"/>
          </p:nvPr>
        </p:nvSpPr>
        <p:spPr>
          <a:noFill/>
          <a:ln>
            <a:noFill/>
          </a:ln>
        </p:spPr>
        <p:txBody>
          <a:bodyPr anchor="ctr"/>
          <a:lstStyle/>
          <a:p>
            <a:r>
              <a:rPr lang="en-US" sz="3600" dirty="0"/>
              <a:t>Normal Forms (Contd.)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410" y="2133600"/>
            <a:ext cx="7231190" cy="367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15</a:t>
            </a:r>
            <a:endParaRPr lang="en-US" dirty="0">
              <a:solidFill>
                <a:schemeClr val="tx1"/>
              </a:solidFill>
            </a:endParaRPr>
          </a:p>
        </p:txBody>
      </p:sp>
    </p:spTree>
    <p:extLst>
      <p:ext uri="{BB962C8B-B14F-4D97-AF65-F5344CB8AC3E}">
        <p14:creationId xmlns:p14="http://schemas.microsoft.com/office/powerpoint/2010/main" val="37222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800" cy="5260975"/>
          </a:xfrm>
        </p:spPr>
        <p:txBody>
          <a:bodyPr/>
          <a:lstStyle/>
          <a:p>
            <a:r>
              <a:rPr lang="en-US" sz="2000" dirty="0" smtClean="0"/>
              <a:t>First Normal Form (1NF):</a:t>
            </a:r>
          </a:p>
          <a:p>
            <a:pPr lvl="1"/>
            <a:r>
              <a:rPr lang="en-US" dirty="0" smtClean="0"/>
              <a:t>A database table is said to be in 1NF if it contains no repeated fields or columns. </a:t>
            </a:r>
          </a:p>
          <a:p>
            <a:pPr lvl="1"/>
            <a:r>
              <a:rPr lang="en-US" dirty="0" smtClean="0"/>
              <a:t>The process of converting the UNF table into 1NF is as follows:</a:t>
            </a:r>
          </a:p>
          <a:p>
            <a:pPr lvl="2"/>
            <a:r>
              <a:rPr lang="en-US" sz="1600" dirty="0" smtClean="0"/>
              <a:t>Separate the repeated fields into new database tables along with the key from de-normalized database table.</a:t>
            </a:r>
          </a:p>
          <a:p>
            <a:pPr lvl="2"/>
            <a:r>
              <a:rPr lang="en-US" sz="1600" dirty="0" smtClean="0"/>
              <a:t>The primary key of new database tables might be a composite key.</a:t>
            </a:r>
          </a:p>
          <a:p>
            <a:endParaRPr lang="en-US" dirty="0"/>
          </a:p>
        </p:txBody>
      </p:sp>
      <p:sp>
        <p:nvSpPr>
          <p:cNvPr id="3" name="Title 2"/>
          <p:cNvSpPr>
            <a:spLocks noGrp="1"/>
          </p:cNvSpPr>
          <p:nvPr>
            <p:ph type="title"/>
          </p:nvPr>
        </p:nvSpPr>
        <p:spPr>
          <a:noFill/>
          <a:ln>
            <a:noFill/>
          </a:ln>
        </p:spPr>
        <p:txBody>
          <a:bodyPr anchor="ctr"/>
          <a:lstStyle/>
          <a:p>
            <a:r>
              <a:rPr lang="en-US" sz="3600"/>
              <a:t>First Normal Form  </a:t>
            </a:r>
            <a:endParaRPr lang="en-US" sz="3600"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10000"/>
            <a:ext cx="647522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16</a:t>
            </a:r>
            <a:endParaRPr lang="en-US" dirty="0">
              <a:solidFill>
                <a:schemeClr val="tx1"/>
              </a:solidFill>
            </a:endParaRPr>
          </a:p>
        </p:txBody>
      </p:sp>
    </p:spTree>
    <p:extLst>
      <p:ext uri="{BB962C8B-B14F-4D97-AF65-F5344CB8AC3E}">
        <p14:creationId xmlns:p14="http://schemas.microsoft.com/office/powerpoint/2010/main" val="13377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1000"/>
                                        <p:tgtEl>
                                          <p:spTgt spid="2">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1000"/>
                                        <p:tgtEl>
                                          <p:spTgt spid="2">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1000"/>
                                        <p:tgtEl>
                                          <p:spTgt spid="2">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fade">
                                      <p:cBhvr>
                                        <p:cTn id="27" dur="1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p:txBody>
          <a:bodyPr/>
          <a:lstStyle/>
          <a:p>
            <a:r>
              <a:rPr lang="en-US" sz="2000" dirty="0" smtClean="0"/>
              <a:t>First Normal Form (1NF)</a:t>
            </a:r>
            <a:endParaRPr lang="en-US" sz="2000" dirty="0"/>
          </a:p>
        </p:txBody>
      </p:sp>
      <p:sp>
        <p:nvSpPr>
          <p:cNvPr id="3" name="Title 2"/>
          <p:cNvSpPr>
            <a:spLocks noGrp="1"/>
          </p:cNvSpPr>
          <p:nvPr>
            <p:ph type="title"/>
          </p:nvPr>
        </p:nvSpPr>
        <p:spPr>
          <a:noFill/>
          <a:ln>
            <a:noFill/>
          </a:ln>
        </p:spPr>
        <p:txBody>
          <a:bodyPr anchor="ctr"/>
          <a:lstStyle/>
          <a:p>
            <a:r>
              <a:rPr lang="en-US" sz="3600"/>
              <a:t>First Normal Form (Contd.)</a:t>
            </a:r>
            <a:endParaRPr lang="en-US" sz="3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39495"/>
            <a:ext cx="6781800" cy="2942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17</a:t>
            </a:r>
            <a:endParaRPr lang="en-US" dirty="0">
              <a:solidFill>
                <a:schemeClr val="tx1"/>
              </a:solidFill>
            </a:endParaRPr>
          </a:p>
        </p:txBody>
      </p:sp>
    </p:spTree>
    <p:extLst>
      <p:ext uri="{BB962C8B-B14F-4D97-AF65-F5344CB8AC3E}">
        <p14:creationId xmlns:p14="http://schemas.microsoft.com/office/powerpoint/2010/main" val="175952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Second Normal Form (2NF):</a:t>
            </a:r>
          </a:p>
          <a:p>
            <a:pPr lvl="1"/>
            <a:r>
              <a:rPr lang="en-US" dirty="0" smtClean="0"/>
              <a:t>A database table is said to be in 2NF if it is in 1NF and contains only those fields or columns that are functionally dependent (the value of the field is determined by the value of another field(s)) on the primary key. </a:t>
            </a:r>
          </a:p>
          <a:p>
            <a:pPr lvl="1"/>
            <a:r>
              <a:rPr lang="en-US" dirty="0" smtClean="0"/>
              <a:t>In 2NF, we remove the partial dependencies of any non-key field.</a:t>
            </a:r>
          </a:p>
          <a:p>
            <a:pPr lvl="1"/>
            <a:r>
              <a:rPr lang="en-US" dirty="0" smtClean="0"/>
              <a:t>The process of converting the database table into 2NF is as follows: </a:t>
            </a:r>
          </a:p>
          <a:p>
            <a:pPr lvl="2"/>
            <a:r>
              <a:rPr lang="en-US" sz="1600" dirty="0" smtClean="0"/>
              <a:t>Remove the partial dependencies (a type of functional dependency where a field is only functionally dependent on the part of primary key) of any non-key field.</a:t>
            </a:r>
          </a:p>
          <a:p>
            <a:pPr lvl="2"/>
            <a:r>
              <a:rPr lang="en-US" sz="1600" dirty="0" smtClean="0"/>
              <a:t>If field B depends on field A and vice versa, for a given value of B, we have only one possible value of A and vice versa, then we put the field B into new database table. In the new table, B will be primary key and also marked as foreign key in parent table. </a:t>
            </a:r>
            <a:endParaRPr lang="en-US" sz="1600" dirty="0"/>
          </a:p>
        </p:txBody>
      </p:sp>
      <p:sp>
        <p:nvSpPr>
          <p:cNvPr id="6" name="Title 2"/>
          <p:cNvSpPr>
            <a:spLocks noGrp="1"/>
          </p:cNvSpPr>
          <p:nvPr>
            <p:ph type="title"/>
          </p:nvPr>
        </p:nvSpPr>
        <p:spPr>
          <a:noFill/>
          <a:ln>
            <a:noFill/>
          </a:ln>
        </p:spPr>
        <p:txBody>
          <a:bodyPr anchor="ctr"/>
          <a:lstStyle/>
          <a:p>
            <a:r>
              <a:rPr lang="en-US" sz="3600"/>
              <a:t>Second Normal Form</a:t>
            </a:r>
            <a:endParaRPr lang="en-US" sz="3600"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18</a:t>
            </a:r>
            <a:endParaRPr lang="en-US" dirty="0">
              <a:solidFill>
                <a:schemeClr val="tx1"/>
              </a:solidFill>
            </a:endParaRPr>
          </a:p>
        </p:txBody>
      </p:sp>
    </p:spTree>
    <p:extLst>
      <p:ext uri="{BB962C8B-B14F-4D97-AF65-F5344CB8AC3E}">
        <p14:creationId xmlns:p14="http://schemas.microsoft.com/office/powerpoint/2010/main" val="216339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228600" y="1219200"/>
            <a:ext cx="8686800" cy="5337175"/>
          </a:xfrm>
        </p:spPr>
        <p:txBody>
          <a:bodyPr/>
          <a:lstStyle/>
          <a:p>
            <a:r>
              <a:rPr lang="en-US" sz="2000" dirty="0" smtClean="0"/>
              <a:t>Second Normal Form (2NF):</a:t>
            </a:r>
          </a:p>
          <a:p>
            <a:pPr lvl="1"/>
            <a:r>
              <a:rPr lang="en-US" dirty="0" smtClean="0"/>
              <a:t>2NF of the 1NF tables shown above are as follows:</a:t>
            </a:r>
          </a:p>
          <a:p>
            <a:endParaRPr lang="en-US" dirty="0"/>
          </a:p>
        </p:txBody>
      </p:sp>
      <p:sp>
        <p:nvSpPr>
          <p:cNvPr id="3" name="Title 2"/>
          <p:cNvSpPr>
            <a:spLocks noGrp="1"/>
          </p:cNvSpPr>
          <p:nvPr>
            <p:ph type="title"/>
          </p:nvPr>
        </p:nvSpPr>
        <p:spPr>
          <a:noFill/>
          <a:ln>
            <a:noFill/>
          </a:ln>
        </p:spPr>
        <p:txBody>
          <a:bodyPr anchor="ctr"/>
          <a:lstStyle/>
          <a:p>
            <a:r>
              <a:rPr lang="en-US" sz="3600"/>
              <a:t>Second Normal Form (Contd.)</a:t>
            </a:r>
            <a:endParaRPr lang="en-US" sz="36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272" y="1910442"/>
            <a:ext cx="308610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965551"/>
            <a:ext cx="4867275"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75" y="4831899"/>
            <a:ext cx="49625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19</a:t>
            </a:r>
            <a:endParaRPr lang="en-US" dirty="0">
              <a:solidFill>
                <a:schemeClr val="tx1"/>
              </a:solidFill>
            </a:endParaRPr>
          </a:p>
        </p:txBody>
      </p:sp>
    </p:spTree>
    <p:extLst>
      <p:ext uri="{BB962C8B-B14F-4D97-AF65-F5344CB8AC3E}">
        <p14:creationId xmlns:p14="http://schemas.microsoft.com/office/powerpoint/2010/main" val="245902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2000"/>
                                        <p:tgtEl>
                                          <p:spTgt spid="9">
                                            <p:txEl>
                                              <p:pRg st="1" end="1"/>
                                            </p:txEl>
                                          </p:spTgt>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fade">
                                      <p:cBhvr>
                                        <p:cTn id="14" dur="2000"/>
                                        <p:tgtEl>
                                          <p:spTgt spid="4100"/>
                                        </p:tgtEl>
                                      </p:cBhvr>
                                    </p:animEffect>
                                  </p:childTnLst>
                                </p:cTn>
                              </p:par>
                            </p:childTnLst>
                          </p:cTn>
                        </p:par>
                        <p:par>
                          <p:cTn id="15" fill="hold">
                            <p:stCondLst>
                              <p:cond delay="4000"/>
                            </p:stCondLst>
                            <p:childTnLst>
                              <p:par>
                                <p:cTn id="16" presetID="10" presetClass="entr" presetSubtype="0" fill="hold" nodeType="afterEffect">
                                  <p:stCondLst>
                                    <p:cond delay="0"/>
                                  </p:stCondLst>
                                  <p:childTnLst>
                                    <p:set>
                                      <p:cBhvr>
                                        <p:cTn id="17" dur="1" fill="hold">
                                          <p:stCondLst>
                                            <p:cond delay="0"/>
                                          </p:stCondLst>
                                        </p:cTn>
                                        <p:tgtEl>
                                          <p:spTgt spid="4099"/>
                                        </p:tgtEl>
                                        <p:attrNameLst>
                                          <p:attrName>style.visibility</p:attrName>
                                        </p:attrNameLst>
                                      </p:cBhvr>
                                      <p:to>
                                        <p:strVal val="visible"/>
                                      </p:to>
                                    </p:set>
                                    <p:animEffect transition="in" filter="fade">
                                      <p:cBhvr>
                                        <p:cTn id="18" dur="2000"/>
                                        <p:tgtEl>
                                          <p:spTgt spid="4099"/>
                                        </p:tgtEl>
                                      </p:cBhvr>
                                    </p:animEffect>
                                  </p:childTnLst>
                                </p:cTn>
                              </p:par>
                            </p:childTnLst>
                          </p:cTn>
                        </p:par>
                        <p:par>
                          <p:cTn id="19" fill="hold">
                            <p:stCondLst>
                              <p:cond delay="6000"/>
                            </p:stCondLst>
                            <p:childTnLst>
                              <p:par>
                                <p:cTn id="20" presetID="10" presetClass="entr" presetSubtype="0" fill="hold" nodeType="after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26" name="Slide Number Placeholder 25"/>
          <p:cNvSpPr>
            <a:spLocks noGrp="1"/>
          </p:cNvSpPr>
          <p:nvPr>
            <p:ph type="sldNum" sz="quarter" idx="10"/>
          </p:nvPr>
        </p:nvSpPr>
        <p:spPr>
          <a:xfrm>
            <a:off x="152400" y="6428601"/>
            <a:ext cx="457200" cy="276999"/>
          </a:xfrm>
          <a:prstGeom prst="rect">
            <a:avLst/>
          </a:prstGeom>
        </p:spPr>
        <p:txBody>
          <a:bodyPr/>
          <a:lstStyle/>
          <a:p>
            <a:pPr>
              <a:defRPr/>
            </a:pPr>
            <a:fld id="{8FE0B590-8C00-4610-BFCF-F4111B763C9E}" type="slidenum">
              <a:rPr lang="en-US" sz="1400" smtClean="0">
                <a:solidFill>
                  <a:schemeClr val="tx1"/>
                </a:solidFill>
              </a:rPr>
              <a:pPr>
                <a:defRPr/>
              </a:pPr>
              <a:t>2</a:t>
            </a:fld>
            <a:endParaRPr lang="en-US" sz="1400" dirty="0">
              <a:solidFill>
                <a:schemeClr val="tx1"/>
              </a:solidFill>
            </a:endParaRPr>
          </a:p>
        </p:txBody>
      </p:sp>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sz="3600" dirty="0" smtClean="0"/>
              <a:t>Icons Used</a:t>
            </a:r>
            <a:endParaRPr lang="en-US" sz="3600"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Hands-on </a:t>
            </a:r>
            <a:r>
              <a:rPr lang="en-US" sz="1600" dirty="0">
                <a:latin typeface="+mn-lt"/>
              </a:rPr>
              <a:t>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Tree>
    <p:extLst>
      <p:ext uri="{BB962C8B-B14F-4D97-AF65-F5344CB8AC3E}">
        <p14:creationId xmlns:p14="http://schemas.microsoft.com/office/powerpoint/2010/main" val="293317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Third Normal Form (3NF):</a:t>
            </a:r>
          </a:p>
          <a:p>
            <a:pPr lvl="1"/>
            <a:r>
              <a:rPr lang="en-US" dirty="0" smtClean="0"/>
              <a:t>A database table is said to be in 3NF if it is in 2NF and all non key fields are dependent on a primary key. We can also consider a table to be in 3NF if it is in 2NF and none of the fields of the table are transitively functionally dependent on the primary key.</a:t>
            </a:r>
          </a:p>
          <a:p>
            <a:pPr lvl="1"/>
            <a:r>
              <a:rPr lang="en-US" dirty="0" smtClean="0"/>
              <a:t>The process of converting a table into 3NF is as follows:</a:t>
            </a:r>
          </a:p>
          <a:p>
            <a:pPr lvl="2"/>
            <a:r>
              <a:rPr lang="en-US" sz="1600" dirty="0" smtClean="0"/>
              <a:t>Remove the transitive dependencies (a type of functional dependency where a field is functionally dependent on the field that is not the primary key. Hence its value is determined, indirectly by the primary key).</a:t>
            </a:r>
          </a:p>
          <a:p>
            <a:pPr lvl="2"/>
            <a:r>
              <a:rPr lang="en-US" sz="1600" dirty="0" smtClean="0"/>
              <a:t>Make separate table for transitive dependent field.</a:t>
            </a:r>
          </a:p>
          <a:p>
            <a:endParaRPr lang="en-US" dirty="0"/>
          </a:p>
        </p:txBody>
      </p:sp>
      <p:sp>
        <p:nvSpPr>
          <p:cNvPr id="3" name="Title 2"/>
          <p:cNvSpPr>
            <a:spLocks noGrp="1"/>
          </p:cNvSpPr>
          <p:nvPr>
            <p:ph type="title"/>
          </p:nvPr>
        </p:nvSpPr>
        <p:spPr>
          <a:noFill/>
          <a:ln>
            <a:noFill/>
          </a:ln>
        </p:spPr>
        <p:txBody>
          <a:bodyPr anchor="ctr"/>
          <a:lstStyle/>
          <a:p>
            <a:r>
              <a:rPr lang="en-US" sz="3600"/>
              <a:t>Third Normal Form </a:t>
            </a:r>
            <a:endParaRPr lang="en-US" sz="3600"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20</a:t>
            </a:r>
            <a:endParaRPr lang="en-US" dirty="0">
              <a:solidFill>
                <a:schemeClr val="tx1"/>
              </a:solidFill>
            </a:endParaRPr>
          </a:p>
        </p:txBody>
      </p:sp>
    </p:spTree>
    <p:extLst>
      <p:ext uri="{BB962C8B-B14F-4D97-AF65-F5344CB8AC3E}">
        <p14:creationId xmlns:p14="http://schemas.microsoft.com/office/powerpoint/2010/main" val="379152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1000"/>
                                        <p:tgtEl>
                                          <p:spTgt spid="2">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1000"/>
                                        <p:tgtEl>
                                          <p:spTgt spid="2">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381000" y="1073150"/>
            <a:ext cx="8686800" cy="527050"/>
          </a:xfrm>
        </p:spPr>
        <p:txBody>
          <a:bodyPr/>
          <a:lstStyle/>
          <a:p>
            <a:pPr fontAlgn="t"/>
            <a:r>
              <a:rPr lang="en-US" sz="2000" dirty="0" smtClean="0"/>
              <a:t>Third Normal Form (3NF):</a:t>
            </a:r>
            <a:endParaRPr lang="en-US" sz="2000" dirty="0" smtClean="0">
              <a:solidFill>
                <a:prstClr val="black"/>
              </a:solidFill>
            </a:endParaRPr>
          </a:p>
          <a:p>
            <a:endParaRPr lang="en-US" sz="2400" dirty="0" smtClean="0">
              <a:solidFill>
                <a:prstClr val="black"/>
              </a:solidFill>
            </a:endParaRPr>
          </a:p>
          <a:p>
            <a:pPr marL="0" indent="0">
              <a:buNone/>
            </a:pPr>
            <a:endParaRPr lang="en-US" sz="2400" dirty="0" smtClean="0">
              <a:solidFill>
                <a:prstClr val="black"/>
              </a:solidFill>
            </a:endParaRPr>
          </a:p>
          <a:p>
            <a:pPr marL="400050" lvl="1" indent="0">
              <a:buNone/>
            </a:pPr>
            <a:endParaRPr lang="en-US" b="1" dirty="0" smtClean="0">
              <a:solidFill>
                <a:prstClr val="black"/>
              </a:solidFill>
            </a:endParaRPr>
          </a:p>
          <a:p>
            <a:pPr marL="400050" lvl="1" indent="0">
              <a:buNone/>
            </a:pPr>
            <a:endParaRPr lang="en-US" dirty="0" smtClean="0">
              <a:solidFill>
                <a:prstClr val="black"/>
              </a:solidFill>
            </a:endParaRPr>
          </a:p>
        </p:txBody>
      </p:sp>
      <p:sp>
        <p:nvSpPr>
          <p:cNvPr id="3" name="Title 2"/>
          <p:cNvSpPr>
            <a:spLocks noGrp="1"/>
          </p:cNvSpPr>
          <p:nvPr>
            <p:ph type="title"/>
          </p:nvPr>
        </p:nvSpPr>
        <p:spPr>
          <a:noFill/>
          <a:ln>
            <a:noFill/>
          </a:ln>
        </p:spPr>
        <p:txBody>
          <a:bodyPr anchor="ctr"/>
          <a:lstStyle/>
          <a:p>
            <a:r>
              <a:rPr lang="en-US" sz="3600"/>
              <a:t>Third Normal Form (Contd.)</a:t>
            </a:r>
            <a:endParaRPr 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96" y="1600200"/>
            <a:ext cx="43529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2948627"/>
            <a:ext cx="276225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3020" y="1796102"/>
            <a:ext cx="33147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21</a:t>
            </a:r>
            <a:endParaRPr lang="en-US" dirty="0">
              <a:solidFill>
                <a:schemeClr val="tx1"/>
              </a:solidFill>
            </a:endParaRPr>
          </a:p>
        </p:txBody>
      </p:sp>
    </p:spTree>
    <p:extLst>
      <p:ext uri="{BB962C8B-B14F-4D97-AF65-F5344CB8AC3E}">
        <p14:creationId xmlns:p14="http://schemas.microsoft.com/office/powerpoint/2010/main" val="124826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fade">
                                      <p:cBhvr>
                                        <p:cTn id="15" dur="500"/>
                                        <p:tgtEl>
                                          <p:spTgt spid="102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29"/>
                                        </p:tgtEl>
                                        <p:attrNameLst>
                                          <p:attrName>style.visibility</p:attrName>
                                        </p:attrNameLst>
                                      </p:cBhvr>
                                      <p:to>
                                        <p:strVal val="visible"/>
                                      </p:to>
                                    </p:set>
                                    <p:animEffect transition="in" filter="fade">
                                      <p:cBhvr>
                                        <p:cTn id="19"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Boyce Code Normal Form (BCNF):</a:t>
            </a:r>
          </a:p>
          <a:p>
            <a:pPr lvl="1">
              <a:spcBef>
                <a:spcPts val="0"/>
              </a:spcBef>
              <a:spcAft>
                <a:spcPts val="600"/>
              </a:spcAft>
            </a:pPr>
            <a:r>
              <a:rPr lang="en-US" dirty="0" smtClean="0"/>
              <a:t>A database table is said to be in BCNF if it is in 3NF and contains each and every determinant as a candidate key.</a:t>
            </a:r>
          </a:p>
          <a:p>
            <a:pPr lvl="1">
              <a:spcBef>
                <a:spcPts val="0"/>
              </a:spcBef>
              <a:spcAft>
                <a:spcPts val="600"/>
              </a:spcAft>
            </a:pPr>
            <a:r>
              <a:rPr lang="en-US" dirty="0" smtClean="0"/>
              <a:t>The process of converting a table into BCNF is as follows:</a:t>
            </a:r>
          </a:p>
          <a:p>
            <a:pPr lvl="2">
              <a:spcBef>
                <a:spcPts val="0"/>
              </a:spcBef>
              <a:spcAft>
                <a:spcPts val="0"/>
              </a:spcAft>
            </a:pPr>
            <a:r>
              <a:rPr lang="en-US" sz="1600" dirty="0" smtClean="0"/>
              <a:t>Remove the non-trivial functional dependency</a:t>
            </a:r>
          </a:p>
          <a:p>
            <a:pPr lvl="2">
              <a:spcBef>
                <a:spcPts val="0"/>
              </a:spcBef>
              <a:spcAft>
                <a:spcPts val="0"/>
              </a:spcAft>
            </a:pPr>
            <a:r>
              <a:rPr lang="en-US" sz="1600" dirty="0" smtClean="0"/>
              <a:t>Make separate table for the determinants</a:t>
            </a:r>
          </a:p>
          <a:p>
            <a:pPr lvl="1">
              <a:spcBef>
                <a:spcPts val="0"/>
              </a:spcBef>
              <a:spcAft>
                <a:spcPts val="600"/>
              </a:spcAft>
            </a:pPr>
            <a:r>
              <a:rPr lang="en-US" dirty="0" smtClean="0"/>
              <a:t>Let us consider the special situation given below to understand BCNF:</a:t>
            </a:r>
          </a:p>
          <a:p>
            <a:endParaRPr lang="en-US" dirty="0"/>
          </a:p>
        </p:txBody>
      </p:sp>
      <p:sp>
        <p:nvSpPr>
          <p:cNvPr id="3" name="Title 2"/>
          <p:cNvSpPr>
            <a:spLocks noGrp="1"/>
          </p:cNvSpPr>
          <p:nvPr>
            <p:ph type="title"/>
          </p:nvPr>
        </p:nvSpPr>
        <p:spPr>
          <a:noFill/>
          <a:ln>
            <a:noFill/>
          </a:ln>
        </p:spPr>
        <p:txBody>
          <a:bodyPr anchor="ctr"/>
          <a:lstStyle/>
          <a:p>
            <a:r>
              <a:rPr lang="en-US" sz="3600"/>
              <a:t>Boyce Code Normal Form</a:t>
            </a:r>
            <a:endParaRPr lang="en-US"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971" y="4587101"/>
            <a:ext cx="565967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22</a:t>
            </a:r>
            <a:endParaRPr lang="en-US" dirty="0">
              <a:solidFill>
                <a:schemeClr val="tx1"/>
              </a:solidFill>
            </a:endParaRPr>
          </a:p>
        </p:txBody>
      </p:sp>
    </p:spTree>
    <p:extLst>
      <p:ext uri="{BB962C8B-B14F-4D97-AF65-F5344CB8AC3E}">
        <p14:creationId xmlns:p14="http://schemas.microsoft.com/office/powerpoint/2010/main" val="204172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fade">
                                      <p:cBhvr>
                                        <p:cTn id="3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000" dirty="0" smtClean="0"/>
              <a:t>Boyce Code Normal Form (BCNF) :</a:t>
            </a:r>
          </a:p>
          <a:p>
            <a:pPr lvl="1"/>
            <a:r>
              <a:rPr lang="en-US" dirty="0" smtClean="0"/>
              <a:t>After applying BCNF:</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a:noFill/>
          <a:ln>
            <a:noFill/>
          </a:ln>
        </p:spPr>
        <p:txBody>
          <a:bodyPr anchor="ctr"/>
          <a:lstStyle/>
          <a:p>
            <a:r>
              <a:rPr lang="en-US" sz="3200" dirty="0"/>
              <a:t>Boyce Code Normal Form (Contd.)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66975"/>
            <a:ext cx="43434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23</a:t>
            </a:r>
            <a:endParaRPr lang="en-US" dirty="0">
              <a:solidFill>
                <a:schemeClr val="tx1"/>
              </a:solidFill>
            </a:endParaRPr>
          </a:p>
        </p:txBody>
      </p:sp>
    </p:spTree>
    <p:extLst>
      <p:ext uri="{BB962C8B-B14F-4D97-AF65-F5344CB8AC3E}">
        <p14:creationId xmlns:p14="http://schemas.microsoft.com/office/powerpoint/2010/main" val="79722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fade">
                                      <p:cBhvr>
                                        <p:cTn id="1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txBody>
          <a:bodyPr anchor="ctr"/>
          <a:lstStyle/>
          <a:p>
            <a:r>
              <a:rPr lang="en-US" sz="3600" dirty="0"/>
              <a:t>SQL</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
        <p:nvSpPr>
          <p:cNvPr id="2" name="Round Diagonal Corner Rectangle 1"/>
          <p:cNvSpPr/>
          <p:nvPr/>
        </p:nvSpPr>
        <p:spPr>
          <a:xfrm>
            <a:off x="587829" y="1752600"/>
            <a:ext cx="7162800" cy="1295400"/>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Question:</a:t>
            </a:r>
          </a:p>
          <a:p>
            <a:pPr lvl="0" algn="ct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rPr>
              <a:t>How the data is access from RDBMS</a:t>
            </a: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ound Diagonal Corner Rectangle 5"/>
          <p:cNvSpPr/>
          <p:nvPr/>
        </p:nvSpPr>
        <p:spPr>
          <a:xfrm>
            <a:off x="620486" y="3467100"/>
            <a:ext cx="7162800" cy="1295400"/>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Answer:</a:t>
            </a:r>
          </a:p>
          <a:p>
            <a:pPr lvl="0" algn="ctr"/>
            <a:r>
              <a:rPr lang="en-US"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Through SQL.</a:t>
            </a:r>
          </a:p>
        </p:txBody>
      </p:sp>
    </p:spTree>
    <p:extLst>
      <p:ext uri="{BB962C8B-B14F-4D97-AF65-F5344CB8AC3E}">
        <p14:creationId xmlns:p14="http://schemas.microsoft.com/office/powerpoint/2010/main" val="14359774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800" cy="2057400"/>
          </a:xfrm>
        </p:spPr>
        <p:txBody>
          <a:bodyPr/>
          <a:lstStyle/>
          <a:p>
            <a:r>
              <a:rPr lang="en-US" sz="2000" dirty="0" smtClean="0"/>
              <a:t>Structured Query Language (SQL):</a:t>
            </a:r>
          </a:p>
          <a:p>
            <a:pPr lvl="1">
              <a:spcBef>
                <a:spcPts val="0"/>
              </a:spcBef>
            </a:pPr>
            <a:r>
              <a:rPr lang="en-US" dirty="0" smtClean="0"/>
              <a:t>It is a special-purpose programming language designed for managing data in RDBMS.</a:t>
            </a:r>
          </a:p>
          <a:p>
            <a:pPr lvl="1">
              <a:spcBef>
                <a:spcPts val="0"/>
              </a:spcBef>
            </a:pPr>
            <a:r>
              <a:rPr lang="en-US" dirty="0" smtClean="0"/>
              <a:t>It is a 4th Generation Language or 4GL.</a:t>
            </a:r>
          </a:p>
          <a:p>
            <a:r>
              <a:rPr lang="en-US" sz="2000" dirty="0" smtClean="0"/>
              <a:t>What </a:t>
            </a:r>
            <a:r>
              <a:rPr lang="en-US" sz="2000" dirty="0"/>
              <a:t>is 1GL, 2GL, 3GL, 4GL, 5GL?</a:t>
            </a:r>
          </a:p>
          <a:p>
            <a:endParaRPr lang="en-US" dirty="0"/>
          </a:p>
        </p:txBody>
      </p:sp>
      <p:sp>
        <p:nvSpPr>
          <p:cNvPr id="3" name="Title 2"/>
          <p:cNvSpPr>
            <a:spLocks noGrp="1"/>
          </p:cNvSpPr>
          <p:nvPr>
            <p:ph type="title"/>
          </p:nvPr>
        </p:nvSpPr>
        <p:spPr>
          <a:noFill/>
          <a:ln>
            <a:noFill/>
          </a:ln>
        </p:spPr>
        <p:txBody>
          <a:bodyPr anchor="ctr"/>
          <a:lstStyle/>
          <a:p>
            <a:r>
              <a:rPr lang="en-US" sz="3600"/>
              <a:t>SQL</a:t>
            </a:r>
            <a:endParaRPr lang="en-US" sz="3600" dirty="0"/>
          </a:p>
        </p:txBody>
      </p:sp>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25</a:t>
            </a:r>
            <a:endParaRPr lang="en-US" dirty="0">
              <a:solidFill>
                <a:schemeClr val="tx1"/>
              </a:solidFill>
            </a:endParaRPr>
          </a:p>
        </p:txBody>
      </p:sp>
      <p:graphicFrame>
        <p:nvGraphicFramePr>
          <p:cNvPr id="8" name="Diagram 7"/>
          <p:cNvGraphicFramePr/>
          <p:nvPr>
            <p:extLst>
              <p:ext uri="{D42A27DB-BD31-4B8C-83A1-F6EECF244321}">
                <p14:modId xmlns:p14="http://schemas.microsoft.com/office/powerpoint/2010/main" val="2589023351"/>
              </p:ext>
            </p:extLst>
          </p:nvPr>
        </p:nvGraphicFramePr>
        <p:xfrm>
          <a:off x="533400" y="2667000"/>
          <a:ext cx="81534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2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1000"/>
                                        <p:tgtEl>
                                          <p:spTgt spid="2">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1000"/>
                                        <p:tgtEl>
                                          <p:spTgt spid="2">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8">
                                            <p:graphicEl>
                                              <a:dgm id="{05E7EB78-2C48-47CA-9EDA-47B1A6216598}"/>
                                            </p:graphicEl>
                                          </p:spTgt>
                                        </p:tgtEl>
                                        <p:attrNameLst>
                                          <p:attrName>style.visibility</p:attrName>
                                        </p:attrNameLst>
                                      </p:cBhvr>
                                      <p:to>
                                        <p:strVal val="visible"/>
                                      </p:to>
                                    </p:set>
                                    <p:animEffect transition="in" filter="fade">
                                      <p:cBhvr>
                                        <p:cTn id="23" dur="1000"/>
                                        <p:tgtEl>
                                          <p:spTgt spid="8">
                                            <p:graphicEl>
                                              <a:dgm id="{05E7EB78-2C48-47CA-9EDA-47B1A6216598}"/>
                                            </p:graphic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8">
                                            <p:graphicEl>
                                              <a:dgm id="{68C186BE-BCB8-45E9-9E79-90DF6EE7D7DE}"/>
                                            </p:graphicEl>
                                          </p:spTgt>
                                        </p:tgtEl>
                                        <p:attrNameLst>
                                          <p:attrName>style.visibility</p:attrName>
                                        </p:attrNameLst>
                                      </p:cBhvr>
                                      <p:to>
                                        <p:strVal val="visible"/>
                                      </p:to>
                                    </p:set>
                                    <p:animEffect transition="in" filter="fade">
                                      <p:cBhvr>
                                        <p:cTn id="27" dur="1000"/>
                                        <p:tgtEl>
                                          <p:spTgt spid="8">
                                            <p:graphicEl>
                                              <a:dgm id="{68C186BE-BCB8-45E9-9E79-90DF6EE7D7DE}"/>
                                            </p:graphic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8">
                                            <p:graphicEl>
                                              <a:dgm id="{C76B555F-A466-42AE-A4BF-B3632CB41406}"/>
                                            </p:graphicEl>
                                          </p:spTgt>
                                        </p:tgtEl>
                                        <p:attrNameLst>
                                          <p:attrName>style.visibility</p:attrName>
                                        </p:attrNameLst>
                                      </p:cBhvr>
                                      <p:to>
                                        <p:strVal val="visible"/>
                                      </p:to>
                                    </p:set>
                                    <p:animEffect transition="in" filter="fade">
                                      <p:cBhvr>
                                        <p:cTn id="31" dur="1000"/>
                                        <p:tgtEl>
                                          <p:spTgt spid="8">
                                            <p:graphicEl>
                                              <a:dgm id="{C76B555F-A466-42AE-A4BF-B3632CB41406}"/>
                                            </p:graphic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8">
                                            <p:graphicEl>
                                              <a:dgm id="{697EB089-44D2-4C44-BAD2-8E54B059C586}"/>
                                            </p:graphicEl>
                                          </p:spTgt>
                                        </p:tgtEl>
                                        <p:attrNameLst>
                                          <p:attrName>style.visibility</p:attrName>
                                        </p:attrNameLst>
                                      </p:cBhvr>
                                      <p:to>
                                        <p:strVal val="visible"/>
                                      </p:to>
                                    </p:set>
                                    <p:animEffect transition="in" filter="fade">
                                      <p:cBhvr>
                                        <p:cTn id="35" dur="1000"/>
                                        <p:tgtEl>
                                          <p:spTgt spid="8">
                                            <p:graphicEl>
                                              <a:dgm id="{697EB089-44D2-4C44-BAD2-8E54B059C586}"/>
                                            </p:graphic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8">
                                            <p:graphicEl>
                                              <a:dgm id="{8AAE324C-46C6-4E1C-BAC3-C0CFE7CA1C40}"/>
                                            </p:graphicEl>
                                          </p:spTgt>
                                        </p:tgtEl>
                                        <p:attrNameLst>
                                          <p:attrName>style.visibility</p:attrName>
                                        </p:attrNameLst>
                                      </p:cBhvr>
                                      <p:to>
                                        <p:strVal val="visible"/>
                                      </p:to>
                                    </p:set>
                                    <p:animEffect transition="in" filter="fade">
                                      <p:cBhvr>
                                        <p:cTn id="39" dur="1000"/>
                                        <p:tgtEl>
                                          <p:spTgt spid="8">
                                            <p:graphicEl>
                                              <a:dgm id="{8AAE324C-46C6-4E1C-BAC3-C0CFE7CA1C4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Graphic spid="8" grpId="0" uiExpand="1">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81200"/>
            <a:ext cx="8382000" cy="2209800"/>
          </a:xfrm>
        </p:spPr>
        <p:txBody>
          <a:bodyPr/>
          <a:lstStyle/>
          <a:p>
            <a:pPr marL="0" indent="-365760">
              <a:spcBef>
                <a:spcPts val="1800"/>
              </a:spcBef>
              <a:buNone/>
            </a:pPr>
            <a:r>
              <a:rPr lang="en-US" b="1" dirty="0" smtClean="0"/>
              <a:t>American </a:t>
            </a:r>
            <a:r>
              <a:rPr lang="en-US" b="1" dirty="0"/>
              <a:t>National Standards Institute (ANSI</a:t>
            </a:r>
            <a:r>
              <a:rPr lang="en-US" b="1" dirty="0" smtClean="0"/>
              <a:t>):  </a:t>
            </a:r>
            <a:endParaRPr lang="en-US" b="1" dirty="0"/>
          </a:p>
          <a:p>
            <a:pPr lvl="1" indent="-365760">
              <a:buFont typeface="Arial" pitchFamily="34" charset="0"/>
              <a:buChar char="•"/>
            </a:pPr>
            <a:r>
              <a:rPr lang="en-US" dirty="0"/>
              <a:t>It is a private </a:t>
            </a:r>
            <a:r>
              <a:rPr lang="en-US" dirty="0" smtClean="0"/>
              <a:t>non-profit </a:t>
            </a:r>
            <a:r>
              <a:rPr lang="en-US" dirty="0"/>
              <a:t>organization that is responsible for development of voluntary standards for products, services, processes, systems, and personnel in the United States.</a:t>
            </a:r>
          </a:p>
          <a:p>
            <a:pPr lvl="1" indent="-365760">
              <a:buFont typeface="Arial" pitchFamily="34" charset="0"/>
              <a:buChar char="•"/>
            </a:pPr>
            <a:r>
              <a:rPr lang="en-US" dirty="0"/>
              <a:t>SQL was adopted as a standard by the American National Standards Institute (ANSI) in 1986 as SQL-86 and the International Organization for Standardization (ISO) in 1987. </a:t>
            </a:r>
          </a:p>
          <a:p>
            <a:pPr marL="0" indent="0">
              <a:buNone/>
            </a:pPr>
            <a:endParaRPr lang="en-US" dirty="0"/>
          </a:p>
        </p:txBody>
      </p:sp>
      <p:sp>
        <p:nvSpPr>
          <p:cNvPr id="3" name="Title 2"/>
          <p:cNvSpPr>
            <a:spLocks noGrp="1"/>
          </p:cNvSpPr>
          <p:nvPr>
            <p:ph type="title"/>
          </p:nvPr>
        </p:nvSpPr>
        <p:spPr>
          <a:noFill/>
          <a:ln>
            <a:noFill/>
          </a:ln>
        </p:spPr>
        <p:txBody>
          <a:bodyPr anchor="ctr"/>
          <a:lstStyle/>
          <a:p>
            <a:r>
              <a:rPr lang="en-US" sz="3600" dirty="0"/>
              <a:t>ANSI SQL</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257800"/>
            <a:ext cx="7381875" cy="528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631159" y="5329459"/>
            <a:ext cx="6357937" cy="369332"/>
          </a:xfrm>
          <a:prstGeom prst="rect">
            <a:avLst/>
          </a:prstGeom>
          <a:noFill/>
          <a:effectLst>
            <a:glow rad="228600">
              <a:schemeClr val="accent3">
                <a:satMod val="175000"/>
                <a:alpha val="40000"/>
              </a:schemeClr>
            </a:glow>
          </a:effectLst>
        </p:spPr>
        <p:txBody>
          <a:bodyPr wrap="square" rtlCol="0">
            <a:spAutoFit/>
          </a:bodyPr>
          <a:lstStyle/>
          <a:p>
            <a:pPr algn="ctr"/>
            <a:r>
              <a:rPr lang="en-US" dirty="0" smtClean="0">
                <a:solidFill>
                  <a:schemeClr val="bg1"/>
                </a:solidFill>
              </a:rPr>
              <a:t>In this course, we will adhere to ANSI SQL syntax.</a:t>
            </a:r>
            <a:endParaRPr lang="en-US" dirty="0">
              <a:solidFill>
                <a:schemeClr val="bg1"/>
              </a:solidFill>
            </a:endParaRPr>
          </a:p>
        </p:txBody>
      </p:sp>
      <p:sp>
        <p:nvSpPr>
          <p:cNvPr id="7"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24</a:t>
            </a:r>
            <a:endParaRPr lang="en-US" dirty="0">
              <a:solidFill>
                <a:schemeClr val="tx1"/>
              </a:solidFill>
            </a:endParaRPr>
          </a:p>
        </p:txBody>
      </p:sp>
      <p:sp>
        <p:nvSpPr>
          <p:cNvPr id="4" name="Rectangle 3"/>
          <p:cNvSpPr/>
          <p:nvPr/>
        </p:nvSpPr>
        <p:spPr>
          <a:xfrm>
            <a:off x="609599" y="1066800"/>
            <a:ext cx="7839075" cy="72327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indent="-365760">
              <a:spcBef>
                <a:spcPts val="1800"/>
              </a:spcBef>
            </a:pPr>
            <a:r>
              <a:rPr lang="en-US" dirty="0"/>
              <a:t>Question: Does projects recommend knowledge of ANSI SQL?  </a:t>
            </a:r>
          </a:p>
          <a:p>
            <a:pPr lvl="0" indent="-365760">
              <a:spcBef>
                <a:spcPts val="600"/>
              </a:spcBef>
            </a:pPr>
            <a:r>
              <a:rPr lang="en-US" dirty="0" smtClean="0"/>
              <a:t>Answer: </a:t>
            </a:r>
            <a:r>
              <a:rPr lang="en-US" dirty="0"/>
              <a:t>Yes</a:t>
            </a:r>
          </a:p>
        </p:txBody>
      </p:sp>
      <p:sp>
        <p:nvSpPr>
          <p:cNvPr id="8" name="Rectangle 7"/>
          <p:cNvSpPr/>
          <p:nvPr/>
        </p:nvSpPr>
        <p:spPr>
          <a:xfrm>
            <a:off x="609598" y="4267200"/>
            <a:ext cx="7839075" cy="72327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indent="-365760">
              <a:spcBef>
                <a:spcPts val="1800"/>
              </a:spcBef>
            </a:pPr>
            <a:r>
              <a:rPr lang="en-US" dirty="0"/>
              <a:t>Question : Do you want more clarification on why one should follow ANSI?</a:t>
            </a:r>
          </a:p>
          <a:p>
            <a:pPr indent="-365760">
              <a:spcBef>
                <a:spcPts val="600"/>
              </a:spcBef>
            </a:pPr>
            <a:r>
              <a:rPr lang="en-US" dirty="0" smtClean="0"/>
              <a:t>Answer:</a:t>
            </a:r>
            <a:r>
              <a:rPr lang="en-US" b="1" dirty="0" smtClean="0"/>
              <a:t> </a:t>
            </a:r>
            <a:r>
              <a:rPr lang="en-US" dirty="0" smtClean="0"/>
              <a:t>Let us </a:t>
            </a:r>
            <a:r>
              <a:rPr lang="en-US" dirty="0"/>
              <a:t>understand why one should adhere to ANSI.</a:t>
            </a:r>
          </a:p>
        </p:txBody>
      </p:sp>
    </p:spTree>
    <p:extLst>
      <p:ext uri="{BB962C8B-B14F-4D97-AF65-F5344CB8AC3E}">
        <p14:creationId xmlns:p14="http://schemas.microsoft.com/office/powerpoint/2010/main" val="339660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1000"/>
                                        <p:tgtEl>
                                          <p:spTgt spid="2">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4"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43400"/>
            <a:ext cx="8763000" cy="685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 name="Content Placeholder 1"/>
          <p:cNvSpPr>
            <a:spLocks noGrp="1"/>
          </p:cNvSpPr>
          <p:nvPr>
            <p:ph idx="1"/>
          </p:nvPr>
        </p:nvSpPr>
        <p:spPr/>
        <p:txBody>
          <a:bodyPr/>
          <a:lstStyle/>
          <a:p>
            <a:r>
              <a:rPr lang="en-US" dirty="0" smtClean="0"/>
              <a:t>Why do we need ANSI SQL standard?</a:t>
            </a:r>
          </a:p>
          <a:p>
            <a:pPr lvl="1"/>
            <a:r>
              <a:rPr lang="en-US" dirty="0" smtClean="0"/>
              <a:t>Without a central standard entity, every database manufacturer would be free to use whatever syntax they find appropriate. </a:t>
            </a:r>
          </a:p>
          <a:p>
            <a:pPr lvl="1"/>
            <a:r>
              <a:rPr lang="en-US" dirty="0" smtClean="0"/>
              <a:t>Even though there are some variations from one to the next regarding various extensions, the main code is going to be the same from one to another.</a:t>
            </a:r>
          </a:p>
          <a:p>
            <a:pPr lvl="1"/>
            <a:r>
              <a:rPr lang="en-US" dirty="0" smtClean="0"/>
              <a:t>A SELECT will always be a SELECT instead of a SELECT on one, GET on another, READ on a third, etc.</a:t>
            </a:r>
          </a:p>
          <a:p>
            <a:pPr lvl="1"/>
            <a:r>
              <a:rPr lang="en-US" dirty="0" smtClean="0"/>
              <a:t>This will not allow vendor based monopoly.</a:t>
            </a:r>
          </a:p>
          <a:p>
            <a:pPr marL="0" indent="0">
              <a:buNone/>
            </a:pPr>
            <a:endParaRPr lang="en-US" dirty="0" smtClean="0"/>
          </a:p>
          <a:p>
            <a:pPr marL="0" indent="0">
              <a:buNone/>
            </a:pPr>
            <a:r>
              <a:rPr lang="en-US" dirty="0" smtClean="0"/>
              <a:t>Note: Every vendor available in market has their own </a:t>
            </a:r>
            <a:r>
              <a:rPr lang="en-US" b="1" dirty="0"/>
              <a:t>DIALECTS </a:t>
            </a:r>
            <a:r>
              <a:rPr lang="en-US" dirty="0" smtClean="0"/>
              <a:t>(something additional apart from ANSI recommendation).</a:t>
            </a:r>
          </a:p>
          <a:p>
            <a:pPr marL="0" indent="0">
              <a:buNone/>
            </a:pPr>
            <a:endParaRPr lang="en-US" dirty="0" smtClean="0"/>
          </a:p>
          <a:p>
            <a:r>
              <a:rPr lang="en-US" dirty="0" smtClean="0"/>
              <a:t>“The dialect of the database is simply a term that define the specific features of the SQL language that are available when accessing that database.”</a:t>
            </a:r>
          </a:p>
          <a:p>
            <a:endParaRPr lang="en-US" dirty="0"/>
          </a:p>
        </p:txBody>
      </p:sp>
      <p:sp>
        <p:nvSpPr>
          <p:cNvPr id="3" name="Title 2"/>
          <p:cNvSpPr>
            <a:spLocks noGrp="1"/>
          </p:cNvSpPr>
          <p:nvPr>
            <p:ph type="title"/>
          </p:nvPr>
        </p:nvSpPr>
        <p:spPr>
          <a:noFill/>
          <a:ln>
            <a:noFill/>
          </a:ln>
        </p:spPr>
        <p:txBody>
          <a:bodyPr anchor="ctr"/>
          <a:lstStyle/>
          <a:p>
            <a:r>
              <a:rPr lang="en-US" sz="3600"/>
              <a:t>Why ANSI SQL?</a:t>
            </a:r>
            <a:endParaRPr lang="en-US" sz="3600"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26</a:t>
            </a:r>
            <a:endParaRPr lang="en-US" dirty="0">
              <a:solidFill>
                <a:schemeClr val="tx1"/>
              </a:solidFill>
            </a:endParaRPr>
          </a:p>
        </p:txBody>
      </p:sp>
    </p:spTree>
    <p:extLst>
      <p:ext uri="{BB962C8B-B14F-4D97-AF65-F5344CB8AC3E}">
        <p14:creationId xmlns:p14="http://schemas.microsoft.com/office/powerpoint/2010/main" val="373401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1000"/>
                                        <p:tgtEl>
                                          <p:spTgt spid="2">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1000"/>
                                        <p:tgtEl>
                                          <p:spTgt spid="2">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1000"/>
                                        <p:tgtEl>
                                          <p:spTgt spid="2">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1000"/>
                                        <p:tgtEl>
                                          <p:spTgt spid="2">
                                            <p:txEl>
                                              <p:pRg st="6" end="6"/>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1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03020" y="-152400"/>
            <a:ext cx="8298180" cy="1143000"/>
          </a:xfrm>
          <a:noFill/>
          <a:ln>
            <a:noFill/>
          </a:ln>
        </p:spPr>
        <p:txBody>
          <a:bodyPr anchor="ctr"/>
          <a:lstStyle/>
          <a:p>
            <a:r>
              <a:rPr lang="en-US" sz="3600" dirty="0"/>
              <a:t>Questions</a:t>
            </a:r>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67000" y="1676400"/>
            <a:ext cx="3721101" cy="3810000"/>
          </a:xfrm>
          <a:prstGeom prst="rect">
            <a:avLst/>
          </a:prstGeom>
          <a:noFill/>
          <a:ln>
            <a:noFill/>
          </a:ln>
        </p:spPr>
      </p:pic>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27</a:t>
            </a: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txBody>
          <a:bodyPr anchor="ctr"/>
          <a:lstStyle/>
          <a:p>
            <a:r>
              <a:rPr lang="en-IN" sz="3600" dirty="0"/>
              <a:t>Keywords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91733237"/>
              </p:ext>
            </p:extLst>
          </p:nvPr>
        </p:nvGraphicFramePr>
        <p:xfrm>
          <a:off x="457200" y="1295400"/>
          <a:ext cx="8229600" cy="464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28</a:t>
            </a:r>
            <a:endParaRPr lang="en-US" dirty="0">
              <a:solidFill>
                <a:schemeClr val="tx1"/>
              </a:solidFill>
            </a:endParaRPr>
          </a:p>
        </p:txBody>
      </p:sp>
    </p:spTree>
    <p:extLst>
      <p:ext uri="{BB962C8B-B14F-4D97-AF65-F5344CB8AC3E}">
        <p14:creationId xmlns:p14="http://schemas.microsoft.com/office/powerpoint/2010/main" val="335036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dgm id="{A7215D88-4A13-4F68-9508-5B244DECBD93}"/>
                                            </p:graphicEl>
                                          </p:spTgt>
                                        </p:tgtEl>
                                        <p:attrNameLst>
                                          <p:attrName>style.visibility</p:attrName>
                                        </p:attrNameLst>
                                      </p:cBhvr>
                                      <p:to>
                                        <p:strVal val="visible"/>
                                      </p:to>
                                    </p:set>
                                    <p:animEffect transition="in" filter="fade">
                                      <p:cBhvr>
                                        <p:cTn id="7" dur="1000"/>
                                        <p:tgtEl>
                                          <p:spTgt spid="7">
                                            <p:graphicEl>
                                              <a:dgm id="{A7215D88-4A13-4F68-9508-5B244DECBD93}"/>
                                            </p:graphic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graphicEl>
                                              <a:dgm id="{9E0345EC-DA69-456B-AC8B-B621504DB152}"/>
                                            </p:graphicEl>
                                          </p:spTgt>
                                        </p:tgtEl>
                                        <p:attrNameLst>
                                          <p:attrName>style.visibility</p:attrName>
                                        </p:attrNameLst>
                                      </p:cBhvr>
                                      <p:to>
                                        <p:strVal val="visible"/>
                                      </p:to>
                                    </p:set>
                                    <p:animEffect transition="in" filter="fade">
                                      <p:cBhvr>
                                        <p:cTn id="11" dur="1000"/>
                                        <p:tgtEl>
                                          <p:spTgt spid="7">
                                            <p:graphicEl>
                                              <a:dgm id="{9E0345EC-DA69-456B-AC8B-B621504DB152}"/>
                                            </p:graphic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graphicEl>
                                              <a:dgm id="{E77AA92D-1BE9-434F-8729-9ECC7BD59667}"/>
                                            </p:graphicEl>
                                          </p:spTgt>
                                        </p:tgtEl>
                                        <p:attrNameLst>
                                          <p:attrName>style.visibility</p:attrName>
                                        </p:attrNameLst>
                                      </p:cBhvr>
                                      <p:to>
                                        <p:strVal val="visible"/>
                                      </p:to>
                                    </p:set>
                                    <p:animEffect transition="in" filter="fade">
                                      <p:cBhvr>
                                        <p:cTn id="15" dur="1000"/>
                                        <p:tgtEl>
                                          <p:spTgt spid="7">
                                            <p:graphicEl>
                                              <a:dgm id="{E77AA92D-1BE9-434F-8729-9ECC7BD59667}"/>
                                            </p:graphic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7">
                                            <p:graphicEl>
                                              <a:dgm id="{D26D5373-7C70-4380-8D4A-7A805E25859B}"/>
                                            </p:graphicEl>
                                          </p:spTgt>
                                        </p:tgtEl>
                                        <p:attrNameLst>
                                          <p:attrName>style.visibility</p:attrName>
                                        </p:attrNameLst>
                                      </p:cBhvr>
                                      <p:to>
                                        <p:strVal val="visible"/>
                                      </p:to>
                                    </p:set>
                                    <p:animEffect transition="in" filter="fade">
                                      <p:cBhvr>
                                        <p:cTn id="19" dur="1000"/>
                                        <p:tgtEl>
                                          <p:spTgt spid="7">
                                            <p:graphicEl>
                                              <a:dgm id="{D26D5373-7C70-4380-8D4A-7A805E25859B}"/>
                                            </p:graphic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7">
                                            <p:graphicEl>
                                              <a:dgm id="{674AF296-D9B1-4717-9CE2-BECBA81EB1FE}"/>
                                            </p:graphicEl>
                                          </p:spTgt>
                                        </p:tgtEl>
                                        <p:attrNameLst>
                                          <p:attrName>style.visibility</p:attrName>
                                        </p:attrNameLst>
                                      </p:cBhvr>
                                      <p:to>
                                        <p:strVal val="visible"/>
                                      </p:to>
                                    </p:set>
                                    <p:animEffect transition="in" filter="fade">
                                      <p:cBhvr>
                                        <p:cTn id="23" dur="1000"/>
                                        <p:tgtEl>
                                          <p:spTgt spid="7">
                                            <p:graphicEl>
                                              <a:dgm id="{674AF296-D9B1-4717-9CE2-BECBA81EB1FE}"/>
                                            </p:graphic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7">
                                            <p:graphicEl>
                                              <a:dgm id="{B5D12640-1422-4E4A-ACAC-2ED1E0897D23}"/>
                                            </p:graphicEl>
                                          </p:spTgt>
                                        </p:tgtEl>
                                        <p:attrNameLst>
                                          <p:attrName>style.visibility</p:attrName>
                                        </p:attrNameLst>
                                      </p:cBhvr>
                                      <p:to>
                                        <p:strVal val="visible"/>
                                      </p:to>
                                    </p:set>
                                    <p:animEffect transition="in" filter="fade">
                                      <p:cBhvr>
                                        <p:cTn id="27" dur="1000"/>
                                        <p:tgtEl>
                                          <p:spTgt spid="7">
                                            <p:graphicEl>
                                              <a:dgm id="{B5D12640-1422-4E4A-ACAC-2ED1E0897D23}"/>
                                            </p:graphic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7">
                                            <p:graphicEl>
                                              <a:dgm id="{40B1BB0A-D6D4-46B7-A4AB-17FB237AFC02}"/>
                                            </p:graphicEl>
                                          </p:spTgt>
                                        </p:tgtEl>
                                        <p:attrNameLst>
                                          <p:attrName>style.visibility</p:attrName>
                                        </p:attrNameLst>
                                      </p:cBhvr>
                                      <p:to>
                                        <p:strVal val="visible"/>
                                      </p:to>
                                    </p:set>
                                    <p:animEffect transition="in" filter="fade">
                                      <p:cBhvr>
                                        <p:cTn id="31" dur="1000"/>
                                        <p:tgtEl>
                                          <p:spTgt spid="7">
                                            <p:graphicEl>
                                              <a:dgm id="{40B1BB0A-D6D4-46B7-A4AB-17FB237AFC02}"/>
                                            </p:graphic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7">
                                            <p:graphicEl>
                                              <a:dgm id="{5669ED2C-69BD-4806-B499-864D8D58FCD0}"/>
                                            </p:graphicEl>
                                          </p:spTgt>
                                        </p:tgtEl>
                                        <p:attrNameLst>
                                          <p:attrName>style.visibility</p:attrName>
                                        </p:attrNameLst>
                                      </p:cBhvr>
                                      <p:to>
                                        <p:strVal val="visible"/>
                                      </p:to>
                                    </p:set>
                                    <p:animEffect transition="in" filter="fade">
                                      <p:cBhvr>
                                        <p:cTn id="35" dur="1000"/>
                                        <p:tgtEl>
                                          <p:spTgt spid="7">
                                            <p:graphicEl>
                                              <a:dgm id="{5669ED2C-69BD-4806-B499-864D8D58FCD0}"/>
                                            </p:graphic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7">
                                            <p:graphicEl>
                                              <a:dgm id="{D7A596E4-1915-4D98-841E-2BE0BF140693}"/>
                                            </p:graphicEl>
                                          </p:spTgt>
                                        </p:tgtEl>
                                        <p:attrNameLst>
                                          <p:attrName>style.visibility</p:attrName>
                                        </p:attrNameLst>
                                      </p:cBhvr>
                                      <p:to>
                                        <p:strVal val="visible"/>
                                      </p:to>
                                    </p:set>
                                    <p:animEffect transition="in" filter="fade">
                                      <p:cBhvr>
                                        <p:cTn id="39" dur="1000"/>
                                        <p:tgtEl>
                                          <p:spTgt spid="7">
                                            <p:graphicEl>
                                              <a:dgm id="{D7A596E4-1915-4D98-841E-2BE0BF140693}"/>
                                            </p:graphic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7">
                                            <p:graphicEl>
                                              <a:dgm id="{6D8B1D27-7966-4B10-9A88-BD76074D82CD}"/>
                                            </p:graphicEl>
                                          </p:spTgt>
                                        </p:tgtEl>
                                        <p:attrNameLst>
                                          <p:attrName>style.visibility</p:attrName>
                                        </p:attrNameLst>
                                      </p:cBhvr>
                                      <p:to>
                                        <p:strVal val="visible"/>
                                      </p:to>
                                    </p:set>
                                    <p:animEffect transition="in" filter="fade">
                                      <p:cBhvr>
                                        <p:cTn id="43" dur="1000"/>
                                        <p:tgtEl>
                                          <p:spTgt spid="7">
                                            <p:graphicEl>
                                              <a:dgm id="{6D8B1D27-7966-4B10-9A88-BD76074D82CD}"/>
                                            </p:graphicEl>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7">
                                            <p:graphicEl>
                                              <a:dgm id="{DCBF758D-FEB5-444E-A298-57C63228F421}"/>
                                            </p:graphicEl>
                                          </p:spTgt>
                                        </p:tgtEl>
                                        <p:attrNameLst>
                                          <p:attrName>style.visibility</p:attrName>
                                        </p:attrNameLst>
                                      </p:cBhvr>
                                      <p:to>
                                        <p:strVal val="visible"/>
                                      </p:to>
                                    </p:set>
                                    <p:animEffect transition="in" filter="fade">
                                      <p:cBhvr>
                                        <p:cTn id="47" dur="1000"/>
                                        <p:tgtEl>
                                          <p:spTgt spid="7">
                                            <p:graphicEl>
                                              <a:dgm id="{DCBF758D-FEB5-444E-A298-57C63228F421}"/>
                                            </p:graphic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7">
                                            <p:graphicEl>
                                              <a:dgm id="{BC244AF3-50FB-47FE-A4EF-54C10829A730}"/>
                                            </p:graphicEl>
                                          </p:spTgt>
                                        </p:tgtEl>
                                        <p:attrNameLst>
                                          <p:attrName>style.visibility</p:attrName>
                                        </p:attrNameLst>
                                      </p:cBhvr>
                                      <p:to>
                                        <p:strVal val="visible"/>
                                      </p:to>
                                    </p:set>
                                    <p:animEffect transition="in" filter="fade">
                                      <p:cBhvr>
                                        <p:cTn id="51" dur="1000"/>
                                        <p:tgtEl>
                                          <p:spTgt spid="7">
                                            <p:graphicEl>
                                              <a:dgm id="{BC244AF3-50FB-47FE-A4EF-54C10829A730}"/>
                                            </p:graphic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7">
                                            <p:graphicEl>
                                              <a:dgm id="{09B70059-561C-452B-8431-DF06330F2409}"/>
                                            </p:graphicEl>
                                          </p:spTgt>
                                        </p:tgtEl>
                                        <p:attrNameLst>
                                          <p:attrName>style.visibility</p:attrName>
                                        </p:attrNameLst>
                                      </p:cBhvr>
                                      <p:to>
                                        <p:strVal val="visible"/>
                                      </p:to>
                                    </p:set>
                                    <p:animEffect transition="in" filter="fade">
                                      <p:cBhvr>
                                        <p:cTn id="55" dur="1000"/>
                                        <p:tgtEl>
                                          <p:spTgt spid="7">
                                            <p:graphicEl>
                                              <a:dgm id="{09B70059-561C-452B-8431-DF06330F2409}"/>
                                            </p:graphicEl>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7">
                                            <p:graphicEl>
                                              <a:dgm id="{96B35E1B-B3EA-4B90-88B3-5B676A1B0E78}"/>
                                            </p:graphicEl>
                                          </p:spTgt>
                                        </p:tgtEl>
                                        <p:attrNameLst>
                                          <p:attrName>style.visibility</p:attrName>
                                        </p:attrNameLst>
                                      </p:cBhvr>
                                      <p:to>
                                        <p:strVal val="visible"/>
                                      </p:to>
                                    </p:set>
                                    <p:animEffect transition="in" filter="fade">
                                      <p:cBhvr>
                                        <p:cTn id="59" dur="1000"/>
                                        <p:tgtEl>
                                          <p:spTgt spid="7">
                                            <p:graphicEl>
                                              <a:dgm id="{96B35E1B-B3EA-4B90-88B3-5B676A1B0E78}"/>
                                            </p:graphicEl>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7">
                                            <p:graphicEl>
                                              <a:dgm id="{F2A03E8E-E7EE-460D-B6FD-F20713276FE7}"/>
                                            </p:graphicEl>
                                          </p:spTgt>
                                        </p:tgtEl>
                                        <p:attrNameLst>
                                          <p:attrName>style.visibility</p:attrName>
                                        </p:attrNameLst>
                                      </p:cBhvr>
                                      <p:to>
                                        <p:strVal val="visible"/>
                                      </p:to>
                                    </p:set>
                                    <p:animEffect transition="in" filter="fade">
                                      <p:cBhvr>
                                        <p:cTn id="63" dur="1000"/>
                                        <p:tgtEl>
                                          <p:spTgt spid="7">
                                            <p:graphicEl>
                                              <a:dgm id="{F2A03E8E-E7EE-460D-B6FD-F20713276FE7}"/>
                                            </p:graphicEl>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7">
                                            <p:graphicEl>
                                              <a:dgm id="{0F592ACF-3828-4627-8851-21A2D0232979}"/>
                                            </p:graphicEl>
                                          </p:spTgt>
                                        </p:tgtEl>
                                        <p:attrNameLst>
                                          <p:attrName>style.visibility</p:attrName>
                                        </p:attrNameLst>
                                      </p:cBhvr>
                                      <p:to>
                                        <p:strVal val="visible"/>
                                      </p:to>
                                    </p:set>
                                    <p:animEffect transition="in" filter="fade">
                                      <p:cBhvr>
                                        <p:cTn id="67" dur="1000"/>
                                        <p:tgtEl>
                                          <p:spTgt spid="7">
                                            <p:graphicEl>
                                              <a:dgm id="{0F592ACF-3828-4627-8851-21A2D023297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3600" dirty="0"/>
              <a:t>Overview</a:t>
            </a:r>
          </a:p>
        </p:txBody>
      </p:sp>
      <p:sp>
        <p:nvSpPr>
          <p:cNvPr id="7"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solidFill>
                  <a:schemeClr val="tx1"/>
                </a:solidFill>
              </a:rPr>
              <a:t>3</a:t>
            </a:r>
          </a:p>
        </p:txBody>
      </p:sp>
      <p:sp>
        <p:nvSpPr>
          <p:cNvPr id="8" name="Rounded Rectangle 7"/>
          <p:cNvSpPr/>
          <p:nvPr/>
        </p:nvSpPr>
        <p:spPr>
          <a:xfrm>
            <a:off x="3962400" y="2362200"/>
            <a:ext cx="4800600" cy="2286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indent="-365760"/>
            <a:r>
              <a:rPr lang="en-US" sz="2000" dirty="0"/>
              <a:t>Understanding ANSI SQL session provides knowledge and understanding of Relational Database Management System, Normalization, and ANSI SQL. </a:t>
            </a:r>
          </a:p>
        </p:txBody>
      </p:sp>
      <p:pic>
        <p:nvPicPr>
          <p:cNvPr id="9" name="Picture 2" descr="emotions,examining,eyeballs,eyes,faces,looking,magnification,magnifying,magnifying glasses,seeing,smiles,smiley,smiley face,smiley faces,smileys,smilie,smilie face,smilie faces,smilies,smiling,smily,smily face,smily faces,smilys,symbol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54" y="2057400"/>
            <a:ext cx="3217546" cy="3217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45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6"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8964" y="1371600"/>
            <a:ext cx="3084036" cy="3657600"/>
          </a:xfrm>
          <a:prstGeom prst="rect">
            <a:avLst/>
          </a:prstGeom>
        </p:spPr>
      </p:pic>
      <p:sp>
        <p:nvSpPr>
          <p:cNvPr id="7" name="Title 1"/>
          <p:cNvSpPr>
            <a:spLocks noGrp="1"/>
          </p:cNvSpPr>
          <p:nvPr>
            <p:ph type="title"/>
          </p:nvPr>
        </p:nvSpPr>
        <p:spPr>
          <a:noFill/>
          <a:ln>
            <a:noFill/>
          </a:ln>
        </p:spPr>
        <p:txBody>
          <a:bodyPr anchor="ctr"/>
          <a:lstStyle/>
          <a:p>
            <a:r>
              <a:rPr lang="en-US" sz="3600" dirty="0"/>
              <a:t>Check Your Understanding</a:t>
            </a:r>
          </a:p>
        </p:txBody>
      </p:sp>
      <p:pic>
        <p:nvPicPr>
          <p:cNvPr id="11" name="Picture 29"/>
          <p:cNvPicPr>
            <a:picLocks noChangeAspect="1" noChangeArrowheads="1"/>
          </p:cNvPicPr>
          <p:nvPr/>
        </p:nvPicPr>
        <p:blipFill>
          <a:blip r:embed="rId4" cstate="print"/>
          <a:srcRect/>
          <a:stretch>
            <a:fillRect/>
          </a:stretch>
        </p:blipFill>
        <p:spPr bwMode="auto">
          <a:xfrm>
            <a:off x="8305800" y="152400"/>
            <a:ext cx="652799" cy="685800"/>
          </a:xfrm>
          <a:prstGeom prst="rect">
            <a:avLst/>
          </a:prstGeom>
          <a:noFill/>
          <a:ln w="9525" algn="ctr">
            <a:noFill/>
            <a:miter lim="800000"/>
            <a:headEnd/>
            <a:tailEnd/>
          </a:ln>
          <a:effectLst>
            <a:outerShdw blurRad="50800" dist="38100" dir="2700000" algn="tl" rotWithShape="0">
              <a:prstClr val="black">
                <a:alpha val="40000"/>
              </a:prstClr>
            </a:outerShdw>
          </a:effectLst>
        </p:spPr>
      </p:pic>
      <p:sp>
        <p:nvSpPr>
          <p:cNvPr id="8"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29</a:t>
            </a:r>
            <a:endParaRPr lang="en-US" dirty="0">
              <a:solidFill>
                <a:schemeClr val="tx1"/>
              </a:solidFill>
            </a:endParaRPr>
          </a:p>
        </p:txBody>
      </p:sp>
      <p:graphicFrame>
        <p:nvGraphicFramePr>
          <p:cNvPr id="3" name="Diagram 2"/>
          <p:cNvGraphicFramePr/>
          <p:nvPr>
            <p:extLst>
              <p:ext uri="{D42A27DB-BD31-4B8C-83A1-F6EECF244321}">
                <p14:modId xmlns:p14="http://schemas.microsoft.com/office/powerpoint/2010/main" val="2395992328"/>
              </p:ext>
            </p:extLst>
          </p:nvPr>
        </p:nvGraphicFramePr>
        <p:xfrm>
          <a:off x="399143" y="2438399"/>
          <a:ext cx="4782457" cy="23622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4532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EB49CDB6-AE5F-4A0F-927D-57062FBE2A1E}"/>
                                            </p:graphicEl>
                                          </p:spTgt>
                                        </p:tgtEl>
                                        <p:attrNameLst>
                                          <p:attrName>style.visibility</p:attrName>
                                        </p:attrNameLst>
                                      </p:cBhvr>
                                      <p:to>
                                        <p:strVal val="visible"/>
                                      </p:to>
                                    </p:set>
                                    <p:animEffect transition="in" filter="fade">
                                      <p:cBhvr>
                                        <p:cTn id="12" dur="2000"/>
                                        <p:tgtEl>
                                          <p:spTgt spid="3">
                                            <p:graphicEl>
                                              <a:dgm id="{EB49CDB6-AE5F-4A0F-927D-57062FBE2A1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C4EE044A-F9B6-4D1A-A100-244818F5178A}"/>
                                            </p:graphicEl>
                                          </p:spTgt>
                                        </p:tgtEl>
                                        <p:attrNameLst>
                                          <p:attrName>style.visibility</p:attrName>
                                        </p:attrNameLst>
                                      </p:cBhvr>
                                      <p:to>
                                        <p:strVal val="visible"/>
                                      </p:to>
                                    </p:set>
                                    <p:animEffect transition="in" filter="fade">
                                      <p:cBhvr>
                                        <p:cTn id="17" dur="2000"/>
                                        <p:tgtEl>
                                          <p:spTgt spid="3">
                                            <p:graphicEl>
                                              <a:dgm id="{C4EE044A-F9B6-4D1A-A100-244818F5178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439516F1-328A-4262-9E32-E01323F8DF7C}"/>
                                            </p:graphicEl>
                                          </p:spTgt>
                                        </p:tgtEl>
                                        <p:attrNameLst>
                                          <p:attrName>style.visibility</p:attrName>
                                        </p:attrNameLst>
                                      </p:cBhvr>
                                      <p:to>
                                        <p:strVal val="visible"/>
                                      </p:to>
                                    </p:set>
                                    <p:animEffect transition="in" filter="fade">
                                      <p:cBhvr>
                                        <p:cTn id="22" dur="2000"/>
                                        <p:tgtEl>
                                          <p:spTgt spid="3">
                                            <p:graphicEl>
                                              <a:dgm id="{439516F1-328A-4262-9E32-E01323F8DF7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4876800" cy="4525963"/>
          </a:xfrm>
        </p:spPr>
        <p:txBody>
          <a:bodyPr/>
          <a:lstStyle/>
          <a:p>
            <a:pPr marL="0" indent="0">
              <a:buNone/>
              <a:defRPr/>
            </a:pPr>
            <a:r>
              <a:rPr lang="en-US" sz="2000" dirty="0" smtClean="0"/>
              <a:t>In this session you have learned the following:</a:t>
            </a:r>
          </a:p>
          <a:p>
            <a:pPr lvl="1">
              <a:buFont typeface="Arial" pitchFamily="34" charset="0"/>
              <a:buChar char="•"/>
              <a:defRPr/>
            </a:pPr>
            <a:r>
              <a:rPr lang="en-US" dirty="0" smtClean="0"/>
              <a:t>Database </a:t>
            </a:r>
            <a:r>
              <a:rPr lang="en-US" dirty="0"/>
              <a:t>(DB) is a collection of </a:t>
            </a:r>
            <a:r>
              <a:rPr lang="en-US" dirty="0" smtClean="0"/>
              <a:t>logically </a:t>
            </a:r>
            <a:r>
              <a:rPr lang="en-US" dirty="0"/>
              <a:t>related data.</a:t>
            </a:r>
          </a:p>
          <a:p>
            <a:pPr lvl="1">
              <a:buFont typeface="Arial" pitchFamily="34" charset="0"/>
              <a:buChar char="•"/>
              <a:defRPr/>
            </a:pPr>
            <a:r>
              <a:rPr lang="en-US" dirty="0" smtClean="0"/>
              <a:t>Database </a:t>
            </a:r>
            <a:r>
              <a:rPr lang="en-US" dirty="0"/>
              <a:t>Management System (DBMS) is a set of </a:t>
            </a:r>
            <a:r>
              <a:rPr lang="en-US" dirty="0" smtClean="0"/>
              <a:t>software or programs </a:t>
            </a:r>
            <a:r>
              <a:rPr lang="en-US" dirty="0"/>
              <a:t>that enables storing, modifying, and extracting information from a database. </a:t>
            </a:r>
          </a:p>
          <a:p>
            <a:pPr lvl="1">
              <a:buFont typeface="Arial" pitchFamily="34" charset="0"/>
              <a:buChar char="•"/>
              <a:defRPr/>
            </a:pPr>
            <a:r>
              <a:rPr lang="en-US" dirty="0" smtClean="0"/>
              <a:t>Data </a:t>
            </a:r>
            <a:r>
              <a:rPr lang="en-US" dirty="0"/>
              <a:t>Model is </a:t>
            </a:r>
            <a:r>
              <a:rPr lang="en-US" dirty="0" smtClean="0"/>
              <a:t>a representation </a:t>
            </a:r>
            <a:r>
              <a:rPr lang="en-US" dirty="0"/>
              <a:t>of a real world situation about which data is to be collected and stored in a database. </a:t>
            </a:r>
          </a:p>
          <a:p>
            <a:pPr lvl="1">
              <a:buFont typeface="Arial" pitchFamily="34" charset="0"/>
              <a:buChar char="•"/>
              <a:defRPr/>
            </a:pPr>
            <a:r>
              <a:rPr lang="en-US" dirty="0" smtClean="0"/>
              <a:t>Relational </a:t>
            </a:r>
            <a:r>
              <a:rPr lang="en-US" dirty="0"/>
              <a:t>Database Management System (RDBMS) is a </a:t>
            </a:r>
            <a:r>
              <a:rPr lang="en-US" dirty="0" smtClean="0"/>
              <a:t>Database </a:t>
            </a:r>
            <a:r>
              <a:rPr lang="en-US" dirty="0"/>
              <a:t>M</a:t>
            </a:r>
            <a:r>
              <a:rPr lang="en-US" dirty="0" smtClean="0"/>
              <a:t>anagement System </a:t>
            </a:r>
            <a:r>
              <a:rPr lang="en-US" dirty="0"/>
              <a:t>(DBMS) that is based on the </a:t>
            </a:r>
            <a:r>
              <a:rPr lang="en-US" dirty="0" smtClean="0"/>
              <a:t>Relational </a:t>
            </a:r>
            <a:r>
              <a:rPr lang="en-US" dirty="0"/>
              <a:t>model</a:t>
            </a:r>
            <a:r>
              <a:rPr lang="en-US" dirty="0" smtClean="0"/>
              <a:t>.</a:t>
            </a:r>
            <a:endParaRPr lang="en-US" dirty="0"/>
          </a:p>
        </p:txBody>
      </p:sp>
      <p:sp>
        <p:nvSpPr>
          <p:cNvPr id="3" name="Title 2"/>
          <p:cNvSpPr>
            <a:spLocks noGrp="1"/>
          </p:cNvSpPr>
          <p:nvPr>
            <p:ph type="title"/>
          </p:nvPr>
        </p:nvSpPr>
        <p:spPr>
          <a:noFill/>
          <a:ln>
            <a:noFill/>
          </a:ln>
        </p:spPr>
        <p:txBody>
          <a:bodyPr anchor="ctr"/>
          <a:lstStyle/>
          <a:p>
            <a:r>
              <a:rPr lang="en-US" sz="3600" dirty="0"/>
              <a:t>Summary</a:t>
            </a:r>
          </a:p>
        </p:txBody>
      </p:sp>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31</a:t>
            </a:r>
            <a:endParaRPr lang="en-US" dirty="0">
              <a:solidFill>
                <a:schemeClr val="tx1"/>
              </a:solidFill>
            </a:endParaRPr>
          </a:p>
        </p:txBody>
      </p:sp>
      <p:pic>
        <p:nvPicPr>
          <p:cNvPr id="8"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47782" y="1807607"/>
            <a:ext cx="3539018" cy="3602593"/>
          </a:xfrm>
          <a:prstGeom prst="rect">
            <a:avLst/>
          </a:prstGeom>
        </p:spPr>
      </p:pic>
    </p:spTree>
    <p:extLst>
      <p:ext uri="{BB962C8B-B14F-4D97-AF65-F5344CB8AC3E}">
        <p14:creationId xmlns:p14="http://schemas.microsoft.com/office/powerpoint/2010/main" val="284721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290">
                                          <p:stCondLst>
                                            <p:cond delay="0"/>
                                          </p:stCondLst>
                                        </p:cTn>
                                        <p:tgtEl>
                                          <p:spTgt spid="8"/>
                                        </p:tgtEl>
                                      </p:cBhvr>
                                    </p:animEffect>
                                    <p:anim calcmode="lin" valueType="num">
                                      <p:cBhvr>
                                        <p:cTn id="8"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13" dur="13">
                                          <p:stCondLst>
                                            <p:cond delay="325"/>
                                          </p:stCondLst>
                                        </p:cTn>
                                        <p:tgtEl>
                                          <p:spTgt spid="8"/>
                                        </p:tgtEl>
                                      </p:cBhvr>
                                      <p:to x="100000" y="60000"/>
                                    </p:animScale>
                                    <p:animScale>
                                      <p:cBhvr>
                                        <p:cTn id="14" dur="83" decel="50000">
                                          <p:stCondLst>
                                            <p:cond delay="338"/>
                                          </p:stCondLst>
                                        </p:cTn>
                                        <p:tgtEl>
                                          <p:spTgt spid="8"/>
                                        </p:tgtEl>
                                      </p:cBhvr>
                                      <p:to x="100000" y="100000"/>
                                    </p:animScale>
                                    <p:animScale>
                                      <p:cBhvr>
                                        <p:cTn id="15" dur="13">
                                          <p:stCondLst>
                                            <p:cond delay="656"/>
                                          </p:stCondLst>
                                        </p:cTn>
                                        <p:tgtEl>
                                          <p:spTgt spid="8"/>
                                        </p:tgtEl>
                                      </p:cBhvr>
                                      <p:to x="100000" y="80000"/>
                                    </p:animScale>
                                    <p:animScale>
                                      <p:cBhvr>
                                        <p:cTn id="16" dur="83" decel="50000">
                                          <p:stCondLst>
                                            <p:cond delay="669"/>
                                          </p:stCondLst>
                                        </p:cTn>
                                        <p:tgtEl>
                                          <p:spTgt spid="8"/>
                                        </p:tgtEl>
                                      </p:cBhvr>
                                      <p:to x="100000" y="100000"/>
                                    </p:animScale>
                                    <p:animScale>
                                      <p:cBhvr>
                                        <p:cTn id="17" dur="13">
                                          <p:stCondLst>
                                            <p:cond delay="821"/>
                                          </p:stCondLst>
                                        </p:cTn>
                                        <p:tgtEl>
                                          <p:spTgt spid="8"/>
                                        </p:tgtEl>
                                      </p:cBhvr>
                                      <p:to x="100000" y="90000"/>
                                    </p:animScale>
                                    <p:animScale>
                                      <p:cBhvr>
                                        <p:cTn id="18" dur="83" decel="50000">
                                          <p:stCondLst>
                                            <p:cond delay="834"/>
                                          </p:stCondLst>
                                        </p:cTn>
                                        <p:tgtEl>
                                          <p:spTgt spid="8"/>
                                        </p:tgtEl>
                                      </p:cBhvr>
                                      <p:to x="100000" y="100000"/>
                                    </p:animScale>
                                    <p:animScale>
                                      <p:cBhvr>
                                        <p:cTn id="19" dur="13">
                                          <p:stCondLst>
                                            <p:cond delay="904"/>
                                          </p:stCondLst>
                                        </p:cTn>
                                        <p:tgtEl>
                                          <p:spTgt spid="8"/>
                                        </p:tgtEl>
                                      </p:cBhvr>
                                      <p:to x="100000" y="95000"/>
                                    </p:animScale>
                                    <p:animScale>
                                      <p:cBhvr>
                                        <p:cTn id="20" dur="83" decel="50000">
                                          <p:stCondLst>
                                            <p:cond delay="917"/>
                                          </p:stCondLst>
                                        </p:cTn>
                                        <p:tgtEl>
                                          <p:spTgt spid="8"/>
                                        </p:tgtEl>
                                      </p:cBhvr>
                                      <p:to x="100000" y="100000"/>
                                    </p:animScale>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1000"/>
                                        <p:tgtEl>
                                          <p:spTgt spid="2">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fade">
                                      <p:cBhvr>
                                        <p:cTn id="32" dur="1000"/>
                                        <p:tgtEl>
                                          <p:spTgt spid="2">
                                            <p:txEl>
                                              <p:pRg st="2" end="2"/>
                                            </p:txEl>
                                          </p:spTgt>
                                        </p:tgtEl>
                                      </p:cBhvr>
                                    </p:animEffect>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fade">
                                      <p:cBhvr>
                                        <p:cTn id="36" dur="1000"/>
                                        <p:tgtEl>
                                          <p:spTgt spid="2">
                                            <p:txEl>
                                              <p:pRg st="3" end="3"/>
                                            </p:txEl>
                                          </p:spTgt>
                                        </p:tgtEl>
                                      </p:cBhvr>
                                    </p:animEffect>
                                  </p:childTnLst>
                                </p:cTn>
                              </p:par>
                            </p:childTnLst>
                          </p:cTn>
                        </p:par>
                        <p:par>
                          <p:cTn id="37" fill="hold">
                            <p:stCondLst>
                              <p:cond delay="5000"/>
                            </p:stCondLst>
                            <p:childTnLst>
                              <p:par>
                                <p:cTn id="38" presetID="10" presetClass="entr" presetSubtype="0" fill="hold" grpId="0" nodeType="after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txBox="1">
            <a:spLocks/>
          </p:cNvSpPr>
          <p:nvPr/>
        </p:nvSpPr>
        <p:spPr bwMode="auto">
          <a:xfrm>
            <a:off x="401472" y="1143000"/>
            <a:ext cx="4932528"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Arial" pitchFamily="34" charset="0"/>
              <a:buChar char="•"/>
              <a:defRPr/>
            </a:pPr>
            <a:endParaRPr lang="en-US" sz="1800" dirty="0"/>
          </a:p>
        </p:txBody>
      </p:sp>
      <p:sp>
        <p:nvSpPr>
          <p:cNvPr id="2" name="Content Placeholder 1"/>
          <p:cNvSpPr>
            <a:spLocks noGrp="1"/>
          </p:cNvSpPr>
          <p:nvPr>
            <p:ph sz="half" idx="1"/>
          </p:nvPr>
        </p:nvSpPr>
        <p:spPr>
          <a:xfrm>
            <a:off x="457200" y="1600200"/>
            <a:ext cx="4690582" cy="4525963"/>
          </a:xfrm>
        </p:spPr>
        <p:txBody>
          <a:bodyPr/>
          <a:lstStyle/>
          <a:p>
            <a:pPr>
              <a:defRPr/>
            </a:pPr>
            <a:r>
              <a:rPr lang="en-US" dirty="0"/>
              <a:t>Database Normalization is the process of organizing the fields and tables of a relational database to minimize redundancy and dependency. </a:t>
            </a:r>
          </a:p>
          <a:p>
            <a:pPr>
              <a:defRPr/>
            </a:pPr>
            <a:r>
              <a:rPr lang="en-US" dirty="0"/>
              <a:t>Structured Query Language (SQL) is a special-purpose programming language designed for managing data in Relational Database Management Systems (RDBMS).</a:t>
            </a:r>
          </a:p>
          <a:p>
            <a:pPr>
              <a:defRPr/>
            </a:pPr>
            <a:r>
              <a:rPr lang="en-US" dirty="0"/>
              <a:t>SQL was adopted as a standard by the American National Standards Institute (ANSI) in 1986 as SQL-86 and the International Organization for Standardization (ISO) in 1987. </a:t>
            </a:r>
          </a:p>
        </p:txBody>
      </p:sp>
      <p:sp>
        <p:nvSpPr>
          <p:cNvPr id="3" name="Title 2"/>
          <p:cNvSpPr>
            <a:spLocks noGrp="1"/>
          </p:cNvSpPr>
          <p:nvPr>
            <p:ph type="title"/>
          </p:nvPr>
        </p:nvSpPr>
        <p:spPr>
          <a:noFill/>
          <a:ln>
            <a:noFill/>
          </a:ln>
        </p:spPr>
        <p:txBody>
          <a:bodyPr anchor="ctr"/>
          <a:lstStyle/>
          <a:p>
            <a:r>
              <a:rPr lang="en-US" sz="3600" dirty="0"/>
              <a:t>Summary (Contd.)</a:t>
            </a:r>
          </a:p>
        </p:txBody>
      </p:sp>
      <p:sp>
        <p:nvSpPr>
          <p:cNvPr id="9"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30</a:t>
            </a:r>
            <a:endParaRPr lang="en-US" dirty="0">
              <a:solidFill>
                <a:schemeClr val="tx1"/>
              </a:solidFill>
            </a:endParaRPr>
          </a:p>
        </p:txBody>
      </p:sp>
      <p:pic>
        <p:nvPicPr>
          <p:cNvPr id="8"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147782" y="1807607"/>
            <a:ext cx="3539018" cy="3602593"/>
          </a:xfrm>
          <a:prstGeom prst="rect">
            <a:avLst/>
          </a:prstGeom>
          <a:noFill/>
          <a:ln w="9525">
            <a:noFill/>
            <a:miter lim="800000"/>
            <a:headEnd/>
            <a:tailEnd/>
          </a:ln>
        </p:spPr>
      </p:pic>
    </p:spTree>
    <p:extLst>
      <p:ext uri="{BB962C8B-B14F-4D97-AF65-F5344CB8AC3E}">
        <p14:creationId xmlns:p14="http://schemas.microsoft.com/office/powerpoint/2010/main" val="318218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8"/>
                                        </p:tgtEl>
                                        <p:attrNameLst>
                                          <p:attrName>r</p:attrName>
                                        </p:attrNameLst>
                                      </p:cBhvr>
                                    </p:animRot>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1000"/>
                                        <p:tgtEl>
                                          <p:spTgt spid="2">
                                            <p:txEl>
                                              <p:pRg st="0" end="0"/>
                                            </p:txEl>
                                          </p:spTgt>
                                        </p:tgtEl>
                                      </p:cBhvr>
                                    </p:animEffect>
                                  </p:childTnLst>
                                </p:cTn>
                              </p:par>
                            </p:childTnLst>
                          </p:cTn>
                        </p:par>
                        <p:par>
                          <p:cTn id="11" fill="hold">
                            <p:stCondLst>
                              <p:cond delay="3000"/>
                            </p:stCondLst>
                            <p:childTnLst>
                              <p:par>
                                <p:cTn id="12" presetID="10" presetClass="entr" presetSubtype="0" fill="hold" nodeType="after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childTnLst>
                                </p:cTn>
                              </p:par>
                            </p:childTnLst>
                          </p:cTn>
                        </p:par>
                        <p:par>
                          <p:cTn id="15" fill="hold">
                            <p:stCondLst>
                              <p:cond delay="4000"/>
                            </p:stCondLst>
                            <p:childTnLst>
                              <p:par>
                                <p:cTn id="16" presetID="10" presetClass="entr" presetSubtype="0" fill="hold" nodeType="after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73150"/>
            <a:ext cx="8686800" cy="4946650"/>
          </a:xfrm>
        </p:spPr>
        <p:txBody>
          <a:bodyPr/>
          <a:lstStyle/>
          <a:p>
            <a:pPr>
              <a:defRPr/>
            </a:pPr>
            <a:r>
              <a:rPr lang="en-US" sz="1800" dirty="0">
                <a:hlinkClick r:id="rId2"/>
              </a:rPr>
              <a:t>http://en.wikipedia.org/wiki/SQL</a:t>
            </a:r>
            <a:endParaRPr lang="en-US" sz="1800" dirty="0"/>
          </a:p>
          <a:p>
            <a:pPr>
              <a:defRPr/>
            </a:pPr>
            <a:endParaRPr lang="en-US" sz="1800" dirty="0"/>
          </a:p>
          <a:p>
            <a:pPr marL="0" indent="-400050">
              <a:defRPr/>
            </a:pPr>
            <a:r>
              <a:rPr lang="en-US" dirty="0"/>
              <a:t>A draft of ANSI SQL:2008 which is freely downloadable as zip [12.1MB] archive </a:t>
            </a:r>
            <a:r>
              <a:rPr lang="en-US" dirty="0">
                <a:hlinkClick r:id="rId3"/>
              </a:rPr>
              <a:t>HERE</a:t>
            </a:r>
            <a:r>
              <a:rPr lang="en-US" dirty="0"/>
              <a:t>.</a:t>
            </a:r>
          </a:p>
          <a:p>
            <a:pPr marL="0" indent="0">
              <a:buNone/>
              <a:defRPr/>
            </a:pPr>
            <a:endParaRPr lang="en-US" sz="1800" dirty="0"/>
          </a:p>
          <a:p>
            <a:pPr>
              <a:defRPr/>
            </a:pPr>
            <a:endParaRPr lang="en-US" sz="1800" dirty="0"/>
          </a:p>
          <a:p>
            <a:pPr>
              <a:lnSpc>
                <a:spcPct val="150000"/>
              </a:lnSpc>
            </a:pPr>
            <a:endParaRPr lang="en-US" sz="2000" dirty="0"/>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a:t>
            </a:r>
            <a:r>
              <a:rPr lang="en-US" sz="1400" dirty="0" smtClean="0">
                <a:latin typeface="Calibri" pitchFamily="34" charset="0"/>
              </a:rPr>
              <a:t>ebsites </a:t>
            </a:r>
            <a:r>
              <a:rPr lang="en-US" sz="1400" dirty="0">
                <a:latin typeface="Calibri" pitchFamily="34" charset="0"/>
              </a:rPr>
              <a:t>and books listed above. The materials that can be accessed from </a:t>
            </a:r>
            <a:r>
              <a:rPr lang="en-US" sz="1400" dirty="0" smtClean="0">
                <a:latin typeface="Calibri" pitchFamily="34" charset="0"/>
              </a:rPr>
              <a:t>the linked </a:t>
            </a:r>
            <a:r>
              <a:rPr lang="en-US" sz="1400" dirty="0">
                <a:latin typeface="Calibri" pitchFamily="34" charset="0"/>
              </a:rPr>
              <a:t>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a:noFill/>
          <a:ln>
            <a:noFill/>
          </a:ln>
        </p:spPr>
        <p:txBody>
          <a:bodyPr anchor="ctr"/>
          <a:lstStyle/>
          <a:p>
            <a:r>
              <a:rPr lang="en-US" sz="3600" dirty="0"/>
              <a:t>Source</a:t>
            </a:r>
          </a:p>
        </p:txBody>
      </p:sp>
      <p:pic>
        <p:nvPicPr>
          <p:cNvPr id="9" name="Picture 9"/>
          <p:cNvPicPr>
            <a:picLocks noChangeAspect="1" noChangeArrowheads="1"/>
          </p:cNvPicPr>
          <p:nvPr/>
        </p:nvPicPr>
        <p:blipFill>
          <a:blip r:embed="rId4" cstate="print"/>
          <a:srcRect/>
          <a:stretch>
            <a:fillRect/>
          </a:stretch>
        </p:blipFill>
        <p:spPr bwMode="auto">
          <a:xfrm>
            <a:off x="8229600" y="0"/>
            <a:ext cx="914400" cy="914400"/>
          </a:xfrm>
          <a:prstGeom prst="rect">
            <a:avLst/>
          </a:prstGeom>
          <a:noFill/>
          <a:ln w="9525" algn="ctr">
            <a:noFill/>
            <a:miter lim="800000"/>
            <a:headEnd/>
            <a:tailEnd/>
          </a:ln>
        </p:spPr>
      </p:pic>
      <p:sp>
        <p:nvSpPr>
          <p:cNvPr id="10"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32</a:t>
            </a:r>
            <a:endParaRPr lang="en-US" dirty="0">
              <a:solidFill>
                <a:schemeClr val="tx1"/>
              </a:solidFill>
            </a:endParaRPr>
          </a:p>
        </p:txBody>
      </p:sp>
    </p:spTree>
    <p:extLst>
      <p:ext uri="{BB962C8B-B14F-4D97-AF65-F5344CB8AC3E}">
        <p14:creationId xmlns:p14="http://schemas.microsoft.com/office/powerpoint/2010/main" val="297661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Change Log</a:t>
            </a:r>
            <a:endParaRPr lang="en-US" sz="3600"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357997866"/>
              </p:ext>
            </p:extLst>
          </p:nvPr>
        </p:nvGraphicFramePr>
        <p:xfrm>
          <a:off x="685799" y="1524000"/>
          <a:ext cx="7772402" cy="3298195"/>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1800" dirty="0">
                          <a:effectLst/>
                        </a:rPr>
                        <a:t>Version Number</a:t>
                      </a:r>
                      <a:endParaRPr lang="en-US" sz="18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1800" dirty="0">
                          <a:effectLst/>
                        </a:rPr>
                        <a:t>Changes made</a:t>
                      </a:r>
                      <a:endParaRPr lang="en-US" sz="18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600" dirty="0" smtClean="0">
                          <a:effectLst/>
                          <a:latin typeface="Calibri"/>
                          <a:ea typeface="Calibri"/>
                        </a:rPr>
                        <a:t>V1.0</a:t>
                      </a:r>
                      <a:endParaRPr lang="en-US" sz="16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V1.1</a:t>
                      </a:r>
                      <a:endParaRPr lang="en-US" sz="18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600" b="1" kern="1200" dirty="0" smtClean="0">
                          <a:solidFill>
                            <a:schemeClr val="tx1">
                              <a:lumMod val="65000"/>
                              <a:lumOff val="35000"/>
                            </a:schemeClr>
                          </a:solidFill>
                          <a:latin typeface="+mn-lt"/>
                          <a:ea typeface="+mn-ea"/>
                          <a:cs typeface="+mn-cs"/>
                        </a:rPr>
                        <a:t>Slide No.</a:t>
                      </a:r>
                      <a:endParaRPr lang="en-US" sz="16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Changed By</a:t>
                      </a:r>
                      <a:endParaRPr lang="en-US" sz="16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Effective Date</a:t>
                      </a:r>
                      <a:endParaRPr lang="en-US" sz="16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Changes Effected</a:t>
                      </a:r>
                      <a:endParaRPr lang="en-US" sz="16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1800">
                          <a:effectLst/>
                        </a:rPr>
                        <a:t> </a:t>
                      </a:r>
                      <a:endParaRPr lang="en-US" sz="1800">
                        <a:effectLst/>
                        <a:latin typeface="Calibri"/>
                        <a:ea typeface="Calibri"/>
                      </a:endParaRPr>
                    </a:p>
                  </a:txBody>
                  <a:tcPr marL="68580" marR="68580" marT="0" marB="0"/>
                </a:tc>
                <a:tc>
                  <a:txBody>
                    <a:bodyPr/>
                    <a:lstStyle/>
                    <a:p>
                      <a:pPr marL="0" marR="0">
                        <a:spcBef>
                          <a:spcPts val="0"/>
                        </a:spcBef>
                        <a:spcAft>
                          <a:spcPts val="0"/>
                        </a:spcAft>
                      </a:pPr>
                      <a:r>
                        <a:rPr lang="en-US" sz="1600">
                          <a:solidFill>
                            <a:schemeClr val="tx1">
                              <a:lumMod val="85000"/>
                              <a:lumOff val="15000"/>
                            </a:schemeClr>
                          </a:solidFill>
                          <a:effectLst/>
                        </a:rPr>
                        <a:t> </a:t>
                      </a:r>
                      <a:r>
                        <a:rPr lang="en-US" sz="1600" smtClean="0">
                          <a:solidFill>
                            <a:schemeClr val="tx1">
                              <a:lumMod val="85000"/>
                              <a:lumOff val="15000"/>
                            </a:schemeClr>
                          </a:solidFill>
                          <a:effectLst/>
                        </a:rPr>
                        <a:t>1-35</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Learning Content Team</a:t>
                      </a:r>
                    </a:p>
                    <a:p>
                      <a:pPr marL="0" marR="0">
                        <a:spcBef>
                          <a:spcPts val="0"/>
                        </a:spcBef>
                        <a:spcAft>
                          <a:spcPts val="0"/>
                        </a:spcAft>
                      </a:pPr>
                      <a:r>
                        <a:rPr lang="en-US" sz="1600" dirty="0" smtClean="0">
                          <a:solidFill>
                            <a:schemeClr val="tx1">
                              <a:lumMod val="85000"/>
                              <a:lumOff val="15000"/>
                            </a:schemeClr>
                          </a:solidFill>
                          <a:effectLst/>
                        </a:rPr>
                        <a:t>CI Team</a:t>
                      </a:r>
                    </a:p>
                    <a:p>
                      <a:pPr marL="0" marR="0">
                        <a:spcBef>
                          <a:spcPts val="0"/>
                        </a:spcBef>
                        <a:spcAft>
                          <a:spcPts val="0"/>
                        </a:spcAft>
                      </a:pPr>
                      <a:r>
                        <a:rPr lang="en-US" sz="1600" dirty="0" smtClean="0">
                          <a:solidFill>
                            <a:schemeClr val="tx1">
                              <a:lumMod val="85000"/>
                              <a:lumOff val="15000"/>
                            </a:schemeClr>
                          </a:solidFill>
                          <a:effectLst/>
                          <a:latin typeface="Calibri"/>
                          <a:ea typeface="Calibri"/>
                        </a:rPr>
                        <a:t>CATP</a:t>
                      </a:r>
                      <a:r>
                        <a:rPr lang="en-US" sz="1600" baseline="0" dirty="0" smtClean="0">
                          <a:solidFill>
                            <a:schemeClr val="tx1">
                              <a:lumMod val="85000"/>
                              <a:lumOff val="15000"/>
                            </a:schemeClr>
                          </a:solidFill>
                          <a:effectLst/>
                          <a:latin typeface="Calibri"/>
                          <a:ea typeface="Calibri"/>
                        </a:rPr>
                        <a:t> Technical Team</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a:solidFill>
                            <a:schemeClr val="tx1">
                              <a:lumMod val="85000"/>
                              <a:lumOff val="15000"/>
                            </a:schemeClr>
                          </a:solidFill>
                          <a:effectLst/>
                        </a:rPr>
                        <a:t> </a:t>
                      </a:r>
                      <a:r>
                        <a:rPr lang="en-US" sz="1600" dirty="0" smtClean="0">
                          <a:solidFill>
                            <a:schemeClr val="tx1">
                              <a:lumMod val="85000"/>
                              <a:lumOff val="15000"/>
                            </a:schemeClr>
                          </a:solidFill>
                          <a:effectLst/>
                        </a:rPr>
                        <a:t>17-05-2013</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Base-lining</a:t>
                      </a:r>
                      <a:r>
                        <a:rPr lang="en-US" sz="1600" baseline="0" dirty="0" smtClean="0">
                          <a:solidFill>
                            <a:schemeClr val="tx1">
                              <a:lumMod val="85000"/>
                              <a:lumOff val="15000"/>
                            </a:schemeClr>
                          </a:solidFill>
                          <a:effectLst/>
                        </a:rPr>
                        <a:t> content</a:t>
                      </a:r>
                      <a:endParaRPr lang="en-US" sz="1600" dirty="0">
                        <a:solidFill>
                          <a:schemeClr val="tx1">
                            <a:lumMod val="85000"/>
                            <a:lumOff val="15000"/>
                          </a:schemeClr>
                        </a:solidFill>
                        <a:effectLst/>
                        <a:latin typeface="Calibri"/>
                        <a:ea typeface="Calibri"/>
                      </a:endParaRPr>
                    </a:p>
                  </a:txBody>
                  <a:tcPr marL="68580" marR="68580" marT="0" marB="0"/>
                </a:tc>
              </a:tr>
              <a:tr h="355777">
                <a:tc>
                  <a:txBody>
                    <a:bodyPr/>
                    <a:lstStyle/>
                    <a:p>
                      <a:pPr marL="0" marR="0">
                        <a:spcBef>
                          <a:spcPts val="0"/>
                        </a:spcBef>
                        <a:spcAft>
                          <a:spcPts val="0"/>
                        </a:spcAft>
                      </a:pPr>
                      <a:r>
                        <a:rPr lang="en-US" sz="1050" dirty="0">
                          <a:effectLst/>
                        </a:rPr>
                        <a:t> </a:t>
                      </a:r>
                      <a:endParaRPr lang="en-US" sz="1050" dirty="0">
                        <a:effectLst/>
                        <a:latin typeface="Calibri"/>
                        <a:ea typeface="Calibri"/>
                      </a:endParaRPr>
                    </a:p>
                  </a:txBody>
                  <a:tcPr marL="68580" marR="68580" marT="0" marB="0"/>
                </a:tc>
                <a:tc>
                  <a:txBody>
                    <a:bodyPr/>
                    <a:lstStyle/>
                    <a:p>
                      <a:pPr marL="0" marR="0">
                        <a:spcBef>
                          <a:spcPts val="0"/>
                        </a:spcBef>
                        <a:spcAft>
                          <a:spcPts val="0"/>
                        </a:spcAft>
                      </a:pPr>
                      <a:r>
                        <a:rPr lang="en-US" sz="1050" dirty="0">
                          <a:effectLst/>
                        </a:rPr>
                        <a:t> </a:t>
                      </a:r>
                      <a:endParaRPr lang="en-US" sz="1050" dirty="0">
                        <a:effectLst/>
                        <a:latin typeface="Calibri"/>
                        <a:ea typeface="Calibri"/>
                      </a:endParaRPr>
                    </a:p>
                  </a:txBody>
                  <a:tcPr marL="68580" marR="68580" marT="0" marB="0"/>
                </a:tc>
                <a:tc>
                  <a:txBody>
                    <a:bodyPr/>
                    <a:lstStyle/>
                    <a:p>
                      <a:pPr marL="0" marR="0">
                        <a:spcBef>
                          <a:spcPts val="0"/>
                        </a:spcBef>
                        <a:spcAft>
                          <a:spcPts val="0"/>
                        </a:spcAft>
                      </a:pPr>
                      <a:r>
                        <a:rPr lang="en-US" sz="1050">
                          <a:effectLst/>
                        </a:rPr>
                        <a:t> </a:t>
                      </a:r>
                      <a:endParaRPr lang="en-US" sz="1050">
                        <a:effectLst/>
                        <a:latin typeface="Calibri"/>
                        <a:ea typeface="Calibri"/>
                      </a:endParaRPr>
                    </a:p>
                  </a:txBody>
                  <a:tcPr marL="68580" marR="68580" marT="0" marB="0"/>
                </a:tc>
                <a:tc>
                  <a:txBody>
                    <a:bodyPr/>
                    <a:lstStyle/>
                    <a:p>
                      <a:pPr marL="0" marR="0">
                        <a:spcBef>
                          <a:spcPts val="0"/>
                        </a:spcBef>
                        <a:spcAft>
                          <a:spcPts val="0"/>
                        </a:spcAft>
                      </a:pPr>
                      <a:r>
                        <a:rPr lang="en-US" sz="1050">
                          <a:effectLst/>
                        </a:rPr>
                        <a:t> </a:t>
                      </a:r>
                      <a:endParaRPr lang="en-US" sz="1050">
                        <a:effectLst/>
                        <a:latin typeface="Calibri"/>
                        <a:ea typeface="Calibri"/>
                      </a:endParaRPr>
                    </a:p>
                  </a:txBody>
                  <a:tcPr marL="68580" marR="68580" marT="0" marB="0"/>
                </a:tc>
                <a:tc>
                  <a:txBody>
                    <a:bodyPr/>
                    <a:lstStyle/>
                    <a:p>
                      <a:pPr marL="0" marR="0">
                        <a:spcBef>
                          <a:spcPts val="0"/>
                        </a:spcBef>
                        <a:spcAft>
                          <a:spcPts val="0"/>
                        </a:spcAft>
                      </a:pPr>
                      <a:r>
                        <a:rPr lang="en-US" sz="1050" dirty="0">
                          <a:effectLst/>
                        </a:rPr>
                        <a:t> </a:t>
                      </a:r>
                      <a:endParaRPr lang="en-US" sz="1050" dirty="0">
                        <a:effectLst/>
                        <a:latin typeface="Calibri"/>
                        <a:ea typeface="Calibri"/>
                      </a:endParaRPr>
                    </a:p>
                  </a:txBody>
                  <a:tcPr marL="68580" marR="68580" marT="0" marB="0"/>
                </a:tc>
              </a:tr>
            </a:tbl>
          </a:graphicData>
        </a:graphic>
      </p:graphicFrame>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34</a:t>
            </a:r>
            <a:endParaRPr lang="en-US" dirty="0">
              <a:solidFill>
                <a:schemeClr val="tx1"/>
              </a:solidFill>
            </a:endParaRPr>
          </a:p>
        </p:txBody>
      </p:sp>
    </p:spTree>
    <p:extLst>
      <p:ext uri="{BB962C8B-B14F-4D97-AF65-F5344CB8AC3E}">
        <p14:creationId xmlns:p14="http://schemas.microsoft.com/office/powerpoint/2010/main" val="55398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000" dirty="0">
                <a:solidFill>
                  <a:schemeClr val="bg1"/>
                </a:solidFill>
                <a:latin typeface="Cambria" pitchFamily="18" charset="0"/>
              </a:rPr>
              <a:t>You have successfully </a:t>
            </a:r>
            <a:r>
              <a:rPr lang="en-US" sz="2000" dirty="0" smtClean="0">
                <a:solidFill>
                  <a:schemeClr val="bg1"/>
                </a:solidFill>
                <a:latin typeface="Cambria" pitchFamily="18" charset="0"/>
              </a:rPr>
              <a:t>completed the session on </a:t>
            </a:r>
            <a:r>
              <a:rPr lang="en-US" sz="2400" dirty="0" smtClean="0">
                <a:solidFill>
                  <a:schemeClr val="bg1"/>
                </a:solidFill>
                <a:latin typeface="Cambria" pitchFamily="18" charset="0"/>
              </a:rPr>
              <a:t>Understanding SQL</a:t>
            </a:r>
            <a:endParaRPr lang="en-US" sz="2400" dirty="0">
              <a:solidFill>
                <a:schemeClr val="bg1"/>
              </a:solidFill>
              <a:latin typeface="Cambria" pitchFamily="18" charset="0"/>
            </a:endParaRPr>
          </a:p>
        </p:txBody>
      </p:sp>
      <p:sp>
        <p:nvSpPr>
          <p:cNvPr id="4" name="Rectangle 3"/>
          <p:cNvSpPr/>
          <p:nvPr/>
        </p:nvSpPr>
        <p:spPr>
          <a:xfrm>
            <a:off x="0" y="1905000"/>
            <a:ext cx="5791200" cy="1143000"/>
          </a:xfrm>
          <a:prstGeom prst="rect">
            <a:avLst/>
          </a:prstGeom>
        </p:spPr>
        <p:txBody>
          <a:bodyPr wrap="square" anchor="ctr" anchorCtr="0">
            <a:noAutofit/>
          </a:bodyPr>
          <a:lstStyle/>
          <a:p>
            <a:pPr lvl="1">
              <a:defRPr/>
            </a:pPr>
            <a:r>
              <a:rPr lang="en-US" sz="2200" b="1" dirty="0">
                <a:latin typeface="Myriad Pro" pitchFamily="34" charset="0"/>
                <a:cs typeface="Arial" pitchFamily="34" charset="0"/>
              </a:rPr>
              <a:t>ANSI SQL</a:t>
            </a:r>
          </a:p>
        </p:txBody>
      </p:sp>
    </p:spTree>
    <p:extLst>
      <p:ext uri="{BB962C8B-B14F-4D97-AF65-F5344CB8AC3E}">
        <p14:creationId xmlns:p14="http://schemas.microsoft.com/office/powerpoint/2010/main" val="9999118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noFill/>
          <a:ln>
            <a:noFill/>
          </a:ln>
        </p:spPr>
        <p:txBody>
          <a:bodyPr anchor="ctr"/>
          <a:lstStyle/>
          <a:p>
            <a:r>
              <a:rPr lang="en-US" sz="3600"/>
              <a:t>Objectives</a:t>
            </a:r>
            <a:endParaRPr lang="en-US" sz="3600" dirty="0"/>
          </a:p>
        </p:txBody>
      </p:sp>
      <p:sp>
        <p:nvSpPr>
          <p:cNvPr id="10" name="Text Placeholder 9"/>
          <p:cNvSpPr>
            <a:spLocks noGrp="1"/>
          </p:cNvSpPr>
          <p:nvPr>
            <p:ph type="body" sz="quarter" idx="10"/>
          </p:nvPr>
        </p:nvSpPr>
        <p:spPr>
          <a:xfrm>
            <a:off x="533400" y="1371600"/>
            <a:ext cx="4953000" cy="4648200"/>
          </a:xfrm>
        </p:spPr>
        <p:txBody>
          <a:bodyPr/>
          <a:lstStyle/>
          <a:p>
            <a:r>
              <a:rPr lang="en-US" sz="2000" dirty="0" smtClean="0"/>
              <a:t>At the end of this session, you will be able to:</a:t>
            </a:r>
          </a:p>
          <a:p>
            <a:pPr lvl="1"/>
            <a:r>
              <a:rPr lang="en-US" dirty="0" smtClean="0"/>
              <a:t>Define Database Management System (DBMS) </a:t>
            </a:r>
          </a:p>
          <a:p>
            <a:pPr lvl="1"/>
            <a:r>
              <a:rPr lang="en-US" dirty="0" smtClean="0"/>
              <a:t>Recall the concept that a developer needs to have, to work with it</a:t>
            </a:r>
          </a:p>
          <a:p>
            <a:pPr lvl="1"/>
            <a:r>
              <a:rPr lang="en-US" dirty="0" smtClean="0"/>
              <a:t>Define Database (DB)</a:t>
            </a:r>
          </a:p>
          <a:p>
            <a:pPr lvl="1"/>
            <a:r>
              <a:rPr lang="en-US" dirty="0" smtClean="0"/>
              <a:t>Describe Data Model</a:t>
            </a:r>
          </a:p>
          <a:p>
            <a:pPr lvl="1"/>
            <a:r>
              <a:rPr lang="en-US" dirty="0" smtClean="0"/>
              <a:t>Define Relational Database Management System (RDBMS)</a:t>
            </a:r>
          </a:p>
          <a:p>
            <a:pPr lvl="1"/>
            <a:r>
              <a:rPr lang="en-US" dirty="0" smtClean="0"/>
              <a:t>Describe Database Normalization</a:t>
            </a:r>
          </a:p>
          <a:p>
            <a:pPr lvl="1"/>
            <a:r>
              <a:rPr lang="en-US" dirty="0" smtClean="0"/>
              <a:t>Define Structured Query Language (SQL)</a:t>
            </a:r>
            <a:endParaRPr lang="en-US" dirty="0"/>
          </a:p>
        </p:txBody>
      </p:sp>
      <p:sp>
        <p:nvSpPr>
          <p:cNvPr id="8"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solidFill>
                  <a:schemeClr val="tx1"/>
                </a:solidFill>
              </a:rPr>
              <a:t>4</a:t>
            </a:r>
          </a:p>
        </p:txBody>
      </p:sp>
      <p:pic>
        <p:nvPicPr>
          <p:cNvPr id="9" name="Picture Placeholder 8"/>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5486400" y="1828800"/>
            <a:ext cx="3368488" cy="3429000"/>
          </a:xfrm>
          <a:prstGeom prst="rect">
            <a:avLst/>
          </a:prstGeom>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2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20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 calcmode="lin" valueType="num">
                                      <p:cBhvr additive="base">
                                        <p:cTn id="30" dur="20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31" dur="20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0">
                                            <p:txEl>
                                              <p:pRg st="2" end="2"/>
                                            </p:txEl>
                                          </p:spTgt>
                                        </p:tgtEl>
                                        <p:attrNameLst>
                                          <p:attrName>style.visibility</p:attrName>
                                        </p:attrNameLst>
                                      </p:cBhvr>
                                      <p:to>
                                        <p:strVal val="visible"/>
                                      </p:to>
                                    </p:set>
                                    <p:anim calcmode="lin" valueType="num">
                                      <p:cBhvr additive="base">
                                        <p:cTn id="36" dur="20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37" dur="20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0">
                                            <p:txEl>
                                              <p:pRg st="3" end="3"/>
                                            </p:txEl>
                                          </p:spTgt>
                                        </p:tgtEl>
                                        <p:attrNameLst>
                                          <p:attrName>style.visibility</p:attrName>
                                        </p:attrNameLst>
                                      </p:cBhvr>
                                      <p:to>
                                        <p:strVal val="visible"/>
                                      </p:to>
                                    </p:set>
                                    <p:anim calcmode="lin" valueType="num">
                                      <p:cBhvr additive="base">
                                        <p:cTn id="42" dur="20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43" dur="20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0">
                                            <p:txEl>
                                              <p:pRg st="4" end="4"/>
                                            </p:txEl>
                                          </p:spTgt>
                                        </p:tgtEl>
                                        <p:attrNameLst>
                                          <p:attrName>style.visibility</p:attrName>
                                        </p:attrNameLst>
                                      </p:cBhvr>
                                      <p:to>
                                        <p:strVal val="visible"/>
                                      </p:to>
                                    </p:set>
                                    <p:anim calcmode="lin" valueType="num">
                                      <p:cBhvr additive="base">
                                        <p:cTn id="48" dur="20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49" dur="20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0">
                                            <p:txEl>
                                              <p:pRg st="5" end="5"/>
                                            </p:txEl>
                                          </p:spTgt>
                                        </p:tgtEl>
                                        <p:attrNameLst>
                                          <p:attrName>style.visibility</p:attrName>
                                        </p:attrNameLst>
                                      </p:cBhvr>
                                      <p:to>
                                        <p:strVal val="visible"/>
                                      </p:to>
                                    </p:set>
                                    <p:anim calcmode="lin" valueType="num">
                                      <p:cBhvr additive="base">
                                        <p:cTn id="54" dur="2000" fill="hold"/>
                                        <p:tgtEl>
                                          <p:spTgt spid="10">
                                            <p:txEl>
                                              <p:pRg st="5" end="5"/>
                                            </p:txEl>
                                          </p:spTgt>
                                        </p:tgtEl>
                                        <p:attrNameLst>
                                          <p:attrName>ppt_x</p:attrName>
                                        </p:attrNameLst>
                                      </p:cBhvr>
                                      <p:tavLst>
                                        <p:tav tm="0">
                                          <p:val>
                                            <p:strVal val="0-#ppt_w/2"/>
                                          </p:val>
                                        </p:tav>
                                        <p:tav tm="100000">
                                          <p:val>
                                            <p:strVal val="#ppt_x"/>
                                          </p:val>
                                        </p:tav>
                                      </p:tavLst>
                                    </p:anim>
                                    <p:anim calcmode="lin" valueType="num">
                                      <p:cBhvr additive="base">
                                        <p:cTn id="55" dur="2000" fill="hold"/>
                                        <p:tgtEl>
                                          <p:spTgt spid="1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0">
                                            <p:txEl>
                                              <p:pRg st="6" end="6"/>
                                            </p:txEl>
                                          </p:spTgt>
                                        </p:tgtEl>
                                        <p:attrNameLst>
                                          <p:attrName>style.visibility</p:attrName>
                                        </p:attrNameLst>
                                      </p:cBhvr>
                                      <p:to>
                                        <p:strVal val="visible"/>
                                      </p:to>
                                    </p:set>
                                    <p:anim calcmode="lin" valueType="num">
                                      <p:cBhvr additive="base">
                                        <p:cTn id="60" dur="2000" fill="hold"/>
                                        <p:tgtEl>
                                          <p:spTgt spid="10">
                                            <p:txEl>
                                              <p:pRg st="6" end="6"/>
                                            </p:txEl>
                                          </p:spTgt>
                                        </p:tgtEl>
                                        <p:attrNameLst>
                                          <p:attrName>ppt_x</p:attrName>
                                        </p:attrNameLst>
                                      </p:cBhvr>
                                      <p:tavLst>
                                        <p:tav tm="0">
                                          <p:val>
                                            <p:strVal val="0-#ppt_w/2"/>
                                          </p:val>
                                        </p:tav>
                                        <p:tav tm="100000">
                                          <p:val>
                                            <p:strVal val="#ppt_x"/>
                                          </p:val>
                                        </p:tav>
                                      </p:tavLst>
                                    </p:anim>
                                    <p:anim calcmode="lin" valueType="num">
                                      <p:cBhvr additive="base">
                                        <p:cTn id="61" dur="2000" fill="hold"/>
                                        <p:tgtEl>
                                          <p:spTgt spid="1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0">
                                            <p:txEl>
                                              <p:pRg st="7" end="7"/>
                                            </p:txEl>
                                          </p:spTgt>
                                        </p:tgtEl>
                                        <p:attrNameLst>
                                          <p:attrName>style.visibility</p:attrName>
                                        </p:attrNameLst>
                                      </p:cBhvr>
                                      <p:to>
                                        <p:strVal val="visible"/>
                                      </p:to>
                                    </p:set>
                                    <p:anim calcmode="lin" valueType="num">
                                      <p:cBhvr additive="base">
                                        <p:cTn id="66" dur="2000" fill="hold"/>
                                        <p:tgtEl>
                                          <p:spTgt spid="10">
                                            <p:txEl>
                                              <p:pRg st="7" end="7"/>
                                            </p:txEl>
                                          </p:spTgt>
                                        </p:tgtEl>
                                        <p:attrNameLst>
                                          <p:attrName>ppt_x</p:attrName>
                                        </p:attrNameLst>
                                      </p:cBhvr>
                                      <p:tavLst>
                                        <p:tav tm="0">
                                          <p:val>
                                            <p:strVal val="0-#ppt_w/2"/>
                                          </p:val>
                                        </p:tav>
                                        <p:tav tm="100000">
                                          <p:val>
                                            <p:strVal val="#ppt_x"/>
                                          </p:val>
                                        </p:tav>
                                      </p:tavLst>
                                    </p:anim>
                                    <p:anim calcmode="lin" valueType="num">
                                      <p:cBhvr additive="base">
                                        <p:cTn id="67" dur="2000" fill="hold"/>
                                        <p:tgtEl>
                                          <p:spTgt spid="10">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763000" cy="5413375"/>
          </a:xfrm>
          <a:noFill/>
          <a:ln w="9525">
            <a:noFill/>
            <a:miter lim="800000"/>
            <a:headEnd/>
            <a:tailEnd/>
          </a:ln>
        </p:spPr>
        <p:txBody>
          <a:bodyPr vert="horz" wrap="square" lIns="91440" tIns="45720" rIns="91440" bIns="45720" numCol="1" anchor="t" anchorCtr="0" compatLnSpc="1">
            <a:prstTxWarp prst="textNoShape">
              <a:avLst/>
            </a:prstTxWarp>
            <a:noAutofit/>
          </a:bodyPr>
          <a:lstStyle/>
          <a:p>
            <a:r>
              <a:rPr lang="en-US" sz="2000" dirty="0"/>
              <a:t>After </a:t>
            </a:r>
            <a:r>
              <a:rPr lang="en-US" sz="2000" dirty="0"/>
              <a:t>learning Programming </a:t>
            </a:r>
            <a:r>
              <a:rPr lang="en-US" sz="2000" dirty="0"/>
              <a:t>Fundamentals, </a:t>
            </a:r>
            <a:r>
              <a:rPr lang="en-US" sz="2000" dirty="0"/>
              <a:t>you might have encountered </a:t>
            </a:r>
            <a:r>
              <a:rPr lang="en-US" sz="2000" dirty="0"/>
              <a:t>a need </a:t>
            </a:r>
            <a:r>
              <a:rPr lang="en-US" sz="2000" dirty="0"/>
              <a:t>to retain the data which is input, </a:t>
            </a:r>
            <a:r>
              <a:rPr lang="en-US" sz="2000" dirty="0"/>
              <a:t>manipulated, and </a:t>
            </a:r>
            <a:r>
              <a:rPr lang="en-US" sz="2000" dirty="0"/>
              <a:t>displayed by your code</a:t>
            </a:r>
            <a:r>
              <a:rPr lang="en-US" sz="2000" dirty="0"/>
              <a:t>.</a:t>
            </a:r>
          </a:p>
          <a:p>
            <a:r>
              <a:rPr lang="en-US" sz="2000" dirty="0"/>
              <a:t>Program </a:t>
            </a:r>
            <a:r>
              <a:rPr lang="en-US" sz="2000" dirty="0"/>
              <a:t>manipulates data in RAM which is volatile storage.</a:t>
            </a:r>
          </a:p>
          <a:p>
            <a:pPr marL="0" indent="-365760">
              <a:spcBef>
                <a:spcPts val="0"/>
              </a:spcBef>
            </a:pPr>
            <a:endParaRPr lang="en-US" sz="2000" dirty="0"/>
          </a:p>
          <a:p>
            <a:pPr>
              <a:spcBef>
                <a:spcPts val="0"/>
              </a:spcBef>
            </a:pPr>
            <a:endParaRPr lang="en-US" sz="2000" dirty="0"/>
          </a:p>
        </p:txBody>
      </p:sp>
      <p:sp>
        <p:nvSpPr>
          <p:cNvPr id="27" name="Title 1"/>
          <p:cNvSpPr>
            <a:spLocks noGrp="1"/>
          </p:cNvSpPr>
          <p:nvPr>
            <p:ph type="title"/>
          </p:nvPr>
        </p:nvSpPr>
        <p:spPr>
          <a:noFill/>
          <a:ln>
            <a:noFill/>
          </a:ln>
        </p:spPr>
        <p:txBody>
          <a:bodyPr anchor="ctr"/>
          <a:lstStyle/>
          <a:p>
            <a:r>
              <a:rPr lang="en-US" sz="3600" dirty="0"/>
              <a:t>Introduction</a:t>
            </a:r>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5</a:t>
            </a:r>
            <a:endParaRPr lang="en-US" dirty="0">
              <a:solidFill>
                <a:schemeClr val="tx1"/>
              </a:solidFill>
            </a:endParaRPr>
          </a:p>
        </p:txBody>
      </p:sp>
      <p:graphicFrame>
        <p:nvGraphicFramePr>
          <p:cNvPr id="4" name="Diagram 3"/>
          <p:cNvGraphicFramePr/>
          <p:nvPr>
            <p:extLst>
              <p:ext uri="{D42A27DB-BD31-4B8C-83A1-F6EECF244321}">
                <p14:modId xmlns:p14="http://schemas.microsoft.com/office/powerpoint/2010/main" val="1607787537"/>
              </p:ext>
            </p:extLst>
          </p:nvPr>
        </p:nvGraphicFramePr>
        <p:xfrm>
          <a:off x="381000" y="2057399"/>
          <a:ext cx="8458200" cy="4371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999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85FFB2DB-4B21-4369-88B9-D557080544ED}"/>
                                            </p:graphicEl>
                                          </p:spTgt>
                                        </p:tgtEl>
                                        <p:attrNameLst>
                                          <p:attrName>style.visibility</p:attrName>
                                        </p:attrNameLst>
                                      </p:cBhvr>
                                      <p:to>
                                        <p:strVal val="visible"/>
                                      </p:to>
                                    </p:set>
                                    <p:animEffect transition="in" filter="fade">
                                      <p:cBhvr>
                                        <p:cTn id="15" dur="1000"/>
                                        <p:tgtEl>
                                          <p:spTgt spid="4">
                                            <p:graphicEl>
                                              <a:dgm id="{85FFB2DB-4B21-4369-88B9-D557080544ED}"/>
                                            </p:graphic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6DF698AC-1266-4B7B-B337-5D31C83104D8}"/>
                                            </p:graphicEl>
                                          </p:spTgt>
                                        </p:tgtEl>
                                        <p:attrNameLst>
                                          <p:attrName>style.visibility</p:attrName>
                                        </p:attrNameLst>
                                      </p:cBhvr>
                                      <p:to>
                                        <p:strVal val="visible"/>
                                      </p:to>
                                    </p:set>
                                    <p:animEffect transition="in" filter="fade">
                                      <p:cBhvr>
                                        <p:cTn id="19" dur="1000"/>
                                        <p:tgtEl>
                                          <p:spTgt spid="4">
                                            <p:graphicEl>
                                              <a:dgm id="{6DF698AC-1266-4B7B-B337-5D31C83104D8}"/>
                                            </p:graphic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65D4C1C9-A22F-4C75-A9DC-F60800AC2C14}"/>
                                            </p:graphicEl>
                                          </p:spTgt>
                                        </p:tgtEl>
                                        <p:attrNameLst>
                                          <p:attrName>style.visibility</p:attrName>
                                        </p:attrNameLst>
                                      </p:cBhvr>
                                      <p:to>
                                        <p:strVal val="visible"/>
                                      </p:to>
                                    </p:set>
                                    <p:animEffect transition="in" filter="fade">
                                      <p:cBhvr>
                                        <p:cTn id="23" dur="1000"/>
                                        <p:tgtEl>
                                          <p:spTgt spid="4">
                                            <p:graphicEl>
                                              <a:dgm id="{65D4C1C9-A22F-4C75-A9DC-F60800AC2C14}"/>
                                            </p:graphic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FA152000-1A72-4B90-9AB4-EE748B90C294}"/>
                                            </p:graphicEl>
                                          </p:spTgt>
                                        </p:tgtEl>
                                        <p:attrNameLst>
                                          <p:attrName>style.visibility</p:attrName>
                                        </p:attrNameLst>
                                      </p:cBhvr>
                                      <p:to>
                                        <p:strVal val="visible"/>
                                      </p:to>
                                    </p:set>
                                    <p:animEffect transition="in" filter="fade">
                                      <p:cBhvr>
                                        <p:cTn id="27" dur="1000"/>
                                        <p:tgtEl>
                                          <p:spTgt spid="4">
                                            <p:graphicEl>
                                              <a:dgm id="{FA152000-1A72-4B90-9AB4-EE748B90C294}"/>
                                            </p:graphic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F45B1EB6-C646-4F31-9B89-99D7227C3816}"/>
                                            </p:graphicEl>
                                          </p:spTgt>
                                        </p:tgtEl>
                                        <p:attrNameLst>
                                          <p:attrName>style.visibility</p:attrName>
                                        </p:attrNameLst>
                                      </p:cBhvr>
                                      <p:to>
                                        <p:strVal val="visible"/>
                                      </p:to>
                                    </p:set>
                                    <p:animEffect transition="in" filter="fade">
                                      <p:cBhvr>
                                        <p:cTn id="31" dur="1000"/>
                                        <p:tgtEl>
                                          <p:spTgt spid="4">
                                            <p:graphicEl>
                                              <a:dgm id="{F45B1EB6-C646-4F31-9B89-99D7227C381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sz="3600"/>
              <a:t>What is DBMS?</a:t>
            </a:r>
            <a:endParaRPr lang="en-US" sz="3600"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6</a:t>
            </a:r>
            <a:endParaRPr lang="en-US" dirty="0">
              <a:solidFill>
                <a:schemeClr val="tx1"/>
              </a:solidFill>
            </a:endParaRPr>
          </a:p>
        </p:txBody>
      </p:sp>
      <p:graphicFrame>
        <p:nvGraphicFramePr>
          <p:cNvPr id="4" name="Diagram 3"/>
          <p:cNvGraphicFramePr/>
          <p:nvPr>
            <p:extLst>
              <p:ext uri="{D42A27DB-BD31-4B8C-83A1-F6EECF244321}">
                <p14:modId xmlns:p14="http://schemas.microsoft.com/office/powerpoint/2010/main" val="478672603"/>
              </p:ext>
            </p:extLst>
          </p:nvPr>
        </p:nvGraphicFramePr>
        <p:xfrm>
          <a:off x="613228" y="1447800"/>
          <a:ext cx="7921171"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601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5105400" cy="4525963"/>
          </a:xfrm>
        </p:spPr>
        <p:txBody>
          <a:bodyPr/>
          <a:lstStyle/>
          <a:p>
            <a:r>
              <a:rPr lang="en-US" sz="1800" dirty="0" smtClean="0"/>
              <a:t>How are the data modeled or structured in DBMS?</a:t>
            </a:r>
          </a:p>
          <a:p>
            <a:pPr lvl="1"/>
            <a:r>
              <a:rPr lang="en-US" dirty="0" smtClean="0"/>
              <a:t>To answer this, let us understand the concept of Data Models.</a:t>
            </a:r>
          </a:p>
        </p:txBody>
      </p:sp>
      <p:sp>
        <p:nvSpPr>
          <p:cNvPr id="6" name="Content Placeholder 5"/>
          <p:cNvSpPr>
            <a:spLocks noGrp="1"/>
          </p:cNvSpPr>
          <p:nvPr>
            <p:ph sz="half" idx="2"/>
          </p:nvPr>
        </p:nvSpPr>
        <p:spPr>
          <a:xfrm>
            <a:off x="381000" y="3886200"/>
            <a:ext cx="4038600" cy="1904999"/>
          </a:xfrm>
        </p:spPr>
        <p:style>
          <a:lnRef idx="3">
            <a:schemeClr val="lt1"/>
          </a:lnRef>
          <a:fillRef idx="1">
            <a:schemeClr val="accent6"/>
          </a:fillRef>
          <a:effectRef idx="1">
            <a:schemeClr val="accent6"/>
          </a:effectRef>
          <a:fontRef idx="minor">
            <a:schemeClr val="lt1"/>
          </a:fontRef>
        </p:style>
        <p:txBody>
          <a:bodyPr/>
          <a:lstStyle/>
          <a:p>
            <a:pPr marL="0" indent="0">
              <a:buNone/>
            </a:pPr>
            <a:r>
              <a:rPr lang="en-US" dirty="0" smtClean="0"/>
              <a:t>A Data Model </a:t>
            </a:r>
            <a:r>
              <a:rPr lang="en-US" dirty="0"/>
              <a:t>is a representation of a real world situation about which data is to be collected and stored in a database. A data model depicts the dataflow and logical interrelationship among different data elements.</a:t>
            </a:r>
          </a:p>
        </p:txBody>
      </p:sp>
      <p:sp>
        <p:nvSpPr>
          <p:cNvPr id="27" name="Title 1"/>
          <p:cNvSpPr>
            <a:spLocks noGrp="1"/>
          </p:cNvSpPr>
          <p:nvPr>
            <p:ph type="title"/>
          </p:nvPr>
        </p:nvSpPr>
        <p:spPr>
          <a:noFill/>
          <a:ln>
            <a:noFill/>
          </a:ln>
        </p:spPr>
        <p:txBody>
          <a:bodyPr anchor="ctr"/>
          <a:lstStyle/>
          <a:p>
            <a:r>
              <a:rPr lang="en-US" sz="3600" dirty="0"/>
              <a:t>Data Models</a:t>
            </a:r>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7</a:t>
            </a:r>
            <a:endParaRPr lang="en-US" dirty="0">
              <a:solidFill>
                <a:schemeClr val="tx1"/>
              </a:solidFill>
            </a:endParaRPr>
          </a:p>
        </p:txBody>
      </p:sp>
      <p:pic>
        <p:nvPicPr>
          <p:cNvPr id="1026" name="Picture 2" descr="http://www.iconshock.com/img_jpg/IMPRESSIONS/database/jpg/128/entity_relationship_model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524000"/>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229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sz="3600" dirty="0"/>
              <a:t>Types of Data Models</a:t>
            </a:r>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8</a:t>
            </a:r>
            <a:endParaRPr lang="en-US" dirty="0">
              <a:solidFill>
                <a:schemeClr val="tx1"/>
              </a:solidFill>
            </a:endParaRPr>
          </a:p>
        </p:txBody>
      </p:sp>
      <p:graphicFrame>
        <p:nvGraphicFramePr>
          <p:cNvPr id="6" name="Diagram 5"/>
          <p:cNvGraphicFramePr/>
          <p:nvPr>
            <p:extLst>
              <p:ext uri="{D42A27DB-BD31-4B8C-83A1-F6EECF244321}">
                <p14:modId xmlns:p14="http://schemas.microsoft.com/office/powerpoint/2010/main" val="1083507387"/>
              </p:ext>
            </p:extLst>
          </p:nvPr>
        </p:nvGraphicFramePr>
        <p:xfrm>
          <a:off x="609600" y="1905000"/>
          <a:ext cx="8077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390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629FD2BA-9DCB-4A0B-99D6-12409AE41451}"/>
                                            </p:graphicEl>
                                          </p:spTgt>
                                        </p:tgtEl>
                                        <p:attrNameLst>
                                          <p:attrName>style.visibility</p:attrName>
                                        </p:attrNameLst>
                                      </p:cBhvr>
                                      <p:to>
                                        <p:strVal val="visible"/>
                                      </p:to>
                                    </p:set>
                                    <p:animEffect transition="in" filter="fade">
                                      <p:cBhvr>
                                        <p:cTn id="7" dur="1000"/>
                                        <p:tgtEl>
                                          <p:spTgt spid="6">
                                            <p:graphicEl>
                                              <a:dgm id="{629FD2BA-9DCB-4A0B-99D6-12409AE41451}"/>
                                            </p:graphic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graphicEl>
                                              <a:dgm id="{80FBFECA-0BC1-4534-830F-28AD5B0E8F12}"/>
                                            </p:graphicEl>
                                          </p:spTgt>
                                        </p:tgtEl>
                                        <p:attrNameLst>
                                          <p:attrName>style.visibility</p:attrName>
                                        </p:attrNameLst>
                                      </p:cBhvr>
                                      <p:to>
                                        <p:strVal val="visible"/>
                                      </p:to>
                                    </p:set>
                                    <p:animEffect transition="in" filter="fade">
                                      <p:cBhvr>
                                        <p:cTn id="11" dur="1000"/>
                                        <p:tgtEl>
                                          <p:spTgt spid="6">
                                            <p:graphicEl>
                                              <a:dgm id="{80FBFECA-0BC1-4534-830F-28AD5B0E8F12}"/>
                                            </p:graphic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E8D0964F-E4E6-40DD-9F7D-1D3EF2EC037C}"/>
                                            </p:graphicEl>
                                          </p:spTgt>
                                        </p:tgtEl>
                                        <p:attrNameLst>
                                          <p:attrName>style.visibility</p:attrName>
                                        </p:attrNameLst>
                                      </p:cBhvr>
                                      <p:to>
                                        <p:strVal val="visible"/>
                                      </p:to>
                                    </p:set>
                                    <p:animEffect transition="in" filter="fade">
                                      <p:cBhvr>
                                        <p:cTn id="15" dur="1000"/>
                                        <p:tgtEl>
                                          <p:spTgt spid="6">
                                            <p:graphicEl>
                                              <a:dgm id="{E8D0964F-E4E6-40DD-9F7D-1D3EF2EC037C}"/>
                                            </p:graphic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6">
                                            <p:graphicEl>
                                              <a:dgm id="{60B44D94-A064-4FAB-BF62-19486A7D2F2F}"/>
                                            </p:graphicEl>
                                          </p:spTgt>
                                        </p:tgtEl>
                                        <p:attrNameLst>
                                          <p:attrName>style.visibility</p:attrName>
                                        </p:attrNameLst>
                                      </p:cBhvr>
                                      <p:to>
                                        <p:strVal val="visible"/>
                                      </p:to>
                                    </p:set>
                                    <p:animEffect transition="in" filter="fade">
                                      <p:cBhvr>
                                        <p:cTn id="19" dur="1000"/>
                                        <p:tgtEl>
                                          <p:spTgt spid="6">
                                            <p:graphicEl>
                                              <a:dgm id="{60B44D94-A064-4FAB-BF62-19486A7D2F2F}"/>
                                            </p:graphic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6">
                                            <p:graphicEl>
                                              <a:dgm id="{F343C693-937C-4116-98AD-8DAB67F2CD2F}"/>
                                            </p:graphicEl>
                                          </p:spTgt>
                                        </p:tgtEl>
                                        <p:attrNameLst>
                                          <p:attrName>style.visibility</p:attrName>
                                        </p:attrNameLst>
                                      </p:cBhvr>
                                      <p:to>
                                        <p:strVal val="visible"/>
                                      </p:to>
                                    </p:set>
                                    <p:animEffect transition="in" filter="fade">
                                      <p:cBhvr>
                                        <p:cTn id="23" dur="1000"/>
                                        <p:tgtEl>
                                          <p:spTgt spid="6">
                                            <p:graphicEl>
                                              <a:dgm id="{F343C693-937C-4116-98AD-8DAB67F2CD2F}"/>
                                            </p:graphic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6">
                                            <p:graphicEl>
                                              <a:dgm id="{E7EEBA4E-CFFB-440B-8181-4147FB736526}"/>
                                            </p:graphicEl>
                                          </p:spTgt>
                                        </p:tgtEl>
                                        <p:attrNameLst>
                                          <p:attrName>style.visibility</p:attrName>
                                        </p:attrNameLst>
                                      </p:cBhvr>
                                      <p:to>
                                        <p:strVal val="visible"/>
                                      </p:to>
                                    </p:set>
                                    <p:animEffect transition="in" filter="fade">
                                      <p:cBhvr>
                                        <p:cTn id="27" dur="1000"/>
                                        <p:tgtEl>
                                          <p:spTgt spid="6">
                                            <p:graphicEl>
                                              <a:dgm id="{E7EEBA4E-CFFB-440B-8181-4147FB736526}"/>
                                            </p:graphic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6">
                                            <p:graphicEl>
                                              <a:dgm id="{45A34628-1CEF-4E4E-B556-E3B7521B3B38}"/>
                                            </p:graphicEl>
                                          </p:spTgt>
                                        </p:tgtEl>
                                        <p:attrNameLst>
                                          <p:attrName>style.visibility</p:attrName>
                                        </p:attrNameLst>
                                      </p:cBhvr>
                                      <p:to>
                                        <p:strVal val="visible"/>
                                      </p:to>
                                    </p:set>
                                    <p:animEffect transition="in" filter="fade">
                                      <p:cBhvr>
                                        <p:cTn id="31" dur="1000"/>
                                        <p:tgtEl>
                                          <p:spTgt spid="6">
                                            <p:graphicEl>
                                              <a:dgm id="{45A34628-1CEF-4E4E-B556-E3B7521B3B38}"/>
                                            </p:graphic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6">
                                            <p:graphicEl>
                                              <a:dgm id="{12C9A446-91CC-4559-8A91-EDC05119A0C6}"/>
                                            </p:graphicEl>
                                          </p:spTgt>
                                        </p:tgtEl>
                                        <p:attrNameLst>
                                          <p:attrName>style.visibility</p:attrName>
                                        </p:attrNameLst>
                                      </p:cBhvr>
                                      <p:to>
                                        <p:strVal val="visible"/>
                                      </p:to>
                                    </p:set>
                                    <p:animEffect transition="in" filter="fade">
                                      <p:cBhvr>
                                        <p:cTn id="35" dur="1000"/>
                                        <p:tgtEl>
                                          <p:spTgt spid="6">
                                            <p:graphicEl>
                                              <a:dgm id="{12C9A446-91CC-4559-8A91-EDC05119A0C6}"/>
                                            </p:graphic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6">
                                            <p:graphicEl>
                                              <a:dgm id="{DDDEA4DA-D534-4F14-AF21-77279015FEDA}"/>
                                            </p:graphicEl>
                                          </p:spTgt>
                                        </p:tgtEl>
                                        <p:attrNameLst>
                                          <p:attrName>style.visibility</p:attrName>
                                        </p:attrNameLst>
                                      </p:cBhvr>
                                      <p:to>
                                        <p:strVal val="visible"/>
                                      </p:to>
                                    </p:set>
                                    <p:animEffect transition="in" filter="fade">
                                      <p:cBhvr>
                                        <p:cTn id="39" dur="1000"/>
                                        <p:tgtEl>
                                          <p:spTgt spid="6">
                                            <p:graphicEl>
                                              <a:dgm id="{DDDEA4DA-D534-4F14-AF21-77279015FEDA}"/>
                                            </p:graphic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6">
                                            <p:graphicEl>
                                              <a:dgm id="{A69DCAD3-4E53-44B3-8169-7834A557BB92}"/>
                                            </p:graphicEl>
                                          </p:spTgt>
                                        </p:tgtEl>
                                        <p:attrNameLst>
                                          <p:attrName>style.visibility</p:attrName>
                                        </p:attrNameLst>
                                      </p:cBhvr>
                                      <p:to>
                                        <p:strVal val="visible"/>
                                      </p:to>
                                    </p:set>
                                    <p:animEffect transition="in" filter="fade">
                                      <p:cBhvr>
                                        <p:cTn id="43" dur="1000"/>
                                        <p:tgtEl>
                                          <p:spTgt spid="6">
                                            <p:graphicEl>
                                              <a:dgm id="{A69DCAD3-4E53-44B3-8169-7834A557BB92}"/>
                                            </p:graphicEl>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6">
                                            <p:graphicEl>
                                              <a:dgm id="{970EE229-21DB-4C4C-9511-E0FAD46E0E0B}"/>
                                            </p:graphicEl>
                                          </p:spTgt>
                                        </p:tgtEl>
                                        <p:attrNameLst>
                                          <p:attrName>style.visibility</p:attrName>
                                        </p:attrNameLst>
                                      </p:cBhvr>
                                      <p:to>
                                        <p:strVal val="visible"/>
                                      </p:to>
                                    </p:set>
                                    <p:animEffect transition="in" filter="fade">
                                      <p:cBhvr>
                                        <p:cTn id="47" dur="1000"/>
                                        <p:tgtEl>
                                          <p:spTgt spid="6">
                                            <p:graphicEl>
                                              <a:dgm id="{970EE229-21DB-4C4C-9511-E0FAD46E0E0B}"/>
                                            </p:graphic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6">
                                            <p:graphicEl>
                                              <a:dgm id="{F9719BD3-69B8-40D3-BEAB-441B050DA05E}"/>
                                            </p:graphicEl>
                                          </p:spTgt>
                                        </p:tgtEl>
                                        <p:attrNameLst>
                                          <p:attrName>style.visibility</p:attrName>
                                        </p:attrNameLst>
                                      </p:cBhvr>
                                      <p:to>
                                        <p:strVal val="visible"/>
                                      </p:to>
                                    </p:set>
                                    <p:animEffect transition="in" filter="fade">
                                      <p:cBhvr>
                                        <p:cTn id="51" dur="1000"/>
                                        <p:tgtEl>
                                          <p:spTgt spid="6">
                                            <p:graphicEl>
                                              <a:dgm id="{F9719BD3-69B8-40D3-BEAB-441B050DA05E}"/>
                                            </p:graphic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6">
                                            <p:graphicEl>
                                              <a:dgm id="{E7F7745A-19BC-4B7B-989C-EF4DC5546B10}"/>
                                            </p:graphicEl>
                                          </p:spTgt>
                                        </p:tgtEl>
                                        <p:attrNameLst>
                                          <p:attrName>style.visibility</p:attrName>
                                        </p:attrNameLst>
                                      </p:cBhvr>
                                      <p:to>
                                        <p:strVal val="visible"/>
                                      </p:to>
                                    </p:set>
                                    <p:animEffect transition="in" filter="fade">
                                      <p:cBhvr>
                                        <p:cTn id="55" dur="1000"/>
                                        <p:tgtEl>
                                          <p:spTgt spid="6">
                                            <p:graphicEl>
                                              <a:dgm id="{E7F7745A-19BC-4B7B-989C-EF4DC5546B1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txBody>
          <a:bodyPr anchor="ctr"/>
          <a:lstStyle/>
          <a:p>
            <a:r>
              <a:rPr lang="en-US" sz="3600" dirty="0"/>
              <a:t>Types of Data Models (Contd.)</a:t>
            </a:r>
          </a:p>
        </p:txBody>
      </p:sp>
      <p:sp>
        <p:nvSpPr>
          <p:cNvPr id="2" name="TextBox 1"/>
          <p:cNvSpPr txBox="1"/>
          <p:nvPr/>
        </p:nvSpPr>
        <p:spPr>
          <a:xfrm>
            <a:off x="1371600" y="3276600"/>
            <a:ext cx="184731" cy="369332"/>
          </a:xfrm>
          <a:prstGeom prst="rect">
            <a:avLst/>
          </a:prstGeom>
          <a:noFill/>
        </p:spPr>
        <p:txBody>
          <a:bodyPr wrap="none" rtlCol="0">
            <a:spAutoFit/>
          </a:bodyPr>
          <a:lstStyle/>
          <a:p>
            <a:endParaRPr lang="en-US" dirty="0"/>
          </a:p>
        </p:txBody>
      </p:sp>
      <p:sp>
        <p:nvSpPr>
          <p:cNvPr id="13"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9</a:t>
            </a:r>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3602955882"/>
              </p:ext>
            </p:extLst>
          </p:nvPr>
        </p:nvGraphicFramePr>
        <p:xfrm>
          <a:off x="381000" y="1429266"/>
          <a:ext cx="8382000" cy="2380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Diagram 14"/>
          <p:cNvGraphicFramePr/>
          <p:nvPr>
            <p:extLst>
              <p:ext uri="{D42A27DB-BD31-4B8C-83A1-F6EECF244321}">
                <p14:modId xmlns:p14="http://schemas.microsoft.com/office/powerpoint/2010/main" val="3162280022"/>
              </p:ext>
            </p:extLst>
          </p:nvPr>
        </p:nvGraphicFramePr>
        <p:xfrm>
          <a:off x="381000" y="3962400"/>
          <a:ext cx="8382000" cy="23807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1095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FCB584-A088-49EF-97D4-D0A5873B74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7C481EB-8F30-4DBE-97E4-C47F16554C60}">
  <ds:schemaRefs>
    <ds:schemaRef ds:uri="http://schemas.openxmlformats.org/package/2006/metadata/core-properties"/>
    <ds:schemaRef ds:uri="http://schemas.microsoft.com/office/2006/metadata/properties"/>
    <ds:schemaRef ds:uri="http://purl.org/dc/elements/1.1/"/>
    <ds:schemaRef ds:uri="http://www.w3.org/XML/1998/namespace"/>
    <ds:schemaRef ds:uri="http://purl.org/dc/dcmitype/"/>
    <ds:schemaRef ds:uri="http://schemas.microsoft.com/office/2006/documentManagement/typ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16792</TotalTime>
  <Words>2244</Words>
  <Application>Microsoft Office PowerPoint</Application>
  <PresentationFormat>On-screen Show (4:3)</PresentationFormat>
  <Paragraphs>296</Paragraphs>
  <Slides>35</Slides>
  <Notes>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Theme_3</vt:lpstr>
      <vt:lpstr>PowerPoint Presentation</vt:lpstr>
      <vt:lpstr>Icons Used</vt:lpstr>
      <vt:lpstr>Overview</vt:lpstr>
      <vt:lpstr>Objectives</vt:lpstr>
      <vt:lpstr>Introduction</vt:lpstr>
      <vt:lpstr>What is DBMS?</vt:lpstr>
      <vt:lpstr>Data Models</vt:lpstr>
      <vt:lpstr>Types of Data Models</vt:lpstr>
      <vt:lpstr>Types of Data Models (Contd.)</vt:lpstr>
      <vt:lpstr>Object-based Logical Models</vt:lpstr>
      <vt:lpstr>Record-based Logical Models</vt:lpstr>
      <vt:lpstr>Definition of RDMS</vt:lpstr>
      <vt:lpstr>Database Normalization</vt:lpstr>
      <vt:lpstr>Normal Forms</vt:lpstr>
      <vt:lpstr>Normal Forms (Contd.)</vt:lpstr>
      <vt:lpstr>First Normal Form  </vt:lpstr>
      <vt:lpstr>First Normal Form (Contd.)</vt:lpstr>
      <vt:lpstr>Second Normal Form</vt:lpstr>
      <vt:lpstr>Second Normal Form (Contd.)</vt:lpstr>
      <vt:lpstr>Third Normal Form </vt:lpstr>
      <vt:lpstr>Third Normal Form (Contd.)</vt:lpstr>
      <vt:lpstr>Boyce Code Normal Form</vt:lpstr>
      <vt:lpstr>Boyce Code Normal Form (Contd.)</vt:lpstr>
      <vt:lpstr>SQL</vt:lpstr>
      <vt:lpstr>SQL</vt:lpstr>
      <vt:lpstr>ANSI SQL</vt:lpstr>
      <vt:lpstr>Why ANSI SQL?</vt:lpstr>
      <vt:lpstr>Questions</vt:lpstr>
      <vt:lpstr>Keywords</vt:lpstr>
      <vt:lpstr>Check Your Understanding</vt:lpstr>
      <vt:lpstr>Summary</vt:lpstr>
      <vt:lpstr>Summary (Contd.)</vt:lpstr>
      <vt:lpstr>Source</vt:lpstr>
      <vt:lpstr>Change Log</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RIO_01_Understanding_SQL</dc:title>
  <dc:creator>AssetDevelopmentTeam@cognizant.com</dc:creator>
  <cp:lastModifiedBy>332822</cp:lastModifiedBy>
  <cp:revision>1031</cp:revision>
  <dcterms:created xsi:type="dcterms:W3CDTF">2011-06-15T11:24:59Z</dcterms:created>
  <dcterms:modified xsi:type="dcterms:W3CDTF">2013-05-17T10:48:04Z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