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0.xml" ContentType="application/vnd.openxmlformats-officedocument.presentationml.slide+xml"/>
  <Override PartName="/ppt/slides/slide80.xml" ContentType="application/vnd.openxmlformats-officedocument.presentationml.slide+xml"/>
  <Override PartName="/ppt/slides/slide120.xml" ContentType="application/vnd.openxmlformats-officedocument.presentationml.slide+xml"/>
  <Override PartName="/ppt/slideLayouts/slideLayout30.xml" ContentType="application/vnd.openxmlformats-officedocument.presentationml.slideLayout+xml"/>
  <Override PartName="/ppt/slides/slide30.xml" ContentType="application/vnd.openxmlformats-officedocument.presentationml.slide+xml"/>
  <Override PartName="/ppt/slides/slide50.xml" ContentType="application/vnd.openxmlformats-officedocument.presentationml.slide+xml"/>
  <Override PartName="/ppt/slides/slide100.xml" ContentType="application/vnd.openxmlformats-officedocument.presentationml.slide+xml"/>
  <Override PartName="/ppt/slides/slide90.xml" ContentType="application/vnd.openxmlformats-officedocument.presentationml.slide+xml"/>
  <Override PartName="/ppt/slides/slide60.xml" ContentType="application/vnd.openxmlformats-officedocument.presentationml.slide+xml"/>
  <Override PartName="/ppt/slides/slide70.xml" ContentType="application/vnd.openxmlformats-officedocument.presentationml.slide+xml"/>
  <Override PartName="/ppt/slideMasters/slideMaster20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0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256" r:id="rId4"/>
    <p:sldId id="26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ED4"/>
    <a:srgbClr val="80E0D4"/>
    <a:srgbClr val="54C4B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ACD25-D1D8-4637-ADF9-CFAA3CC97C66}" v="706" dt="2024-05-30T12:58:25.080"/>
    <p1510:client id="{5CDF3033-483B-4A4E-88D5-FB6A798B7B79}" v="68" dt="2024-05-30T11:12:41.099"/>
    <p1510:client id="{6CADEA2D-DD4D-4CA5-B82F-03573CE4C8CF}" v="114" dt="2024-05-31T09:55:37.497"/>
    <p1510:client id="{C4853801-3F93-63F8-E8A8-0A850817C6C9}" v="372" dt="2024-05-30T12:42:01.518"/>
    <p1510:client id="{CF0A06E2-342D-4512-9384-E1B0DCBB9A11}" v="48" dt="2024-05-30T11:32:39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2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0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2B9344-830D-3F0F-F432-6B2452F09FA2}"/>
              </a:ext>
            </a:extLst>
          </p:cNvPr>
          <p:cNvGrpSpPr/>
          <p:nvPr userDrawn="1"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7BBC54-E5A4-4863-BD8B-57106D9E6162}"/>
                </a:ext>
              </a:extLst>
            </p:cNvPr>
            <p:cNvSpPr/>
            <p:nvPr userDrawn="1"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80E0D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B81EF693-46E2-4180-A982-14109E40CB06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4139819" cy="6858000"/>
            </a:xfrm>
            <a:prstGeom prst="rtTriangle">
              <a:avLst/>
            </a:prstGeom>
            <a:gradFill>
              <a:gsLst>
                <a:gs pos="0">
                  <a:srgbClr val="80E0D4"/>
                </a:gs>
                <a:gs pos="100000">
                  <a:srgbClr val="60BED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FFAC522-693D-AC14-52D9-31CED2BF1A8A}"/>
              </a:ext>
            </a:extLst>
          </p:cNvPr>
          <p:cNvSpPr/>
          <p:nvPr userDrawn="1"/>
        </p:nvSpPr>
        <p:spPr>
          <a:xfrm rot="10800000" flipV="1">
            <a:off x="8052182" y="0"/>
            <a:ext cx="4139819" cy="6858000"/>
          </a:xfrm>
          <a:prstGeom prst="rtTriangle">
            <a:avLst/>
          </a:prstGeom>
          <a:gradFill>
            <a:gsLst>
              <a:gs pos="0">
                <a:srgbClr val="80E0D4"/>
              </a:gs>
              <a:gs pos="100000">
                <a:srgbClr val="60BE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B670F6-4175-674B-3F80-40802275913A}"/>
              </a:ext>
            </a:extLst>
          </p:cNvPr>
          <p:cNvGrpSpPr/>
          <p:nvPr userDrawn="1"/>
        </p:nvGrpSpPr>
        <p:grpSpPr>
          <a:xfrm>
            <a:off x="4528976" y="6200774"/>
            <a:ext cx="7577299" cy="560801"/>
            <a:chOff x="347501" y="6200774"/>
            <a:chExt cx="7577299" cy="5608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59607F-C050-4355-908E-D24DD45D9D08}"/>
                </a:ext>
              </a:extLst>
            </p:cNvPr>
            <p:cNvGrpSpPr/>
            <p:nvPr userDrawn="1"/>
          </p:nvGrpSpPr>
          <p:grpSpPr>
            <a:xfrm rot="10800000" flipV="1">
              <a:off x="347501" y="6200774"/>
              <a:ext cx="3881599" cy="560801"/>
              <a:chOff x="477110" y="4905446"/>
              <a:chExt cx="11078677" cy="171442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EA74116-9898-4A6A-84F3-F61BBB7993C6}"/>
                  </a:ext>
                </a:extLst>
              </p:cNvPr>
              <p:cNvSpPr/>
              <p:nvPr/>
            </p:nvSpPr>
            <p:spPr>
              <a:xfrm>
                <a:off x="6913640" y="4905446"/>
                <a:ext cx="4642147" cy="1714429"/>
              </a:xfrm>
              <a:custGeom>
                <a:avLst/>
                <a:gdLst>
                  <a:gd name="connsiteX0" fmla="*/ 4794342 w 4797505"/>
                  <a:gd name="connsiteY0" fmla="*/ 184721 h 1771805"/>
                  <a:gd name="connsiteX1" fmla="*/ 4759588 w 4797505"/>
                  <a:gd name="connsiteY1" fmla="*/ 70236 h 1771805"/>
                  <a:gd name="connsiteX2" fmla="*/ 4668953 w 4797505"/>
                  <a:gd name="connsiteY2" fmla="*/ 27303 h 1771805"/>
                  <a:gd name="connsiteX3" fmla="*/ 4624657 w 4797505"/>
                  <a:gd name="connsiteY3" fmla="*/ 6178 h 1771805"/>
                  <a:gd name="connsiteX4" fmla="*/ 4564007 w 4797505"/>
                  <a:gd name="connsiteY4" fmla="*/ 39570 h 1771805"/>
                  <a:gd name="connsiteX5" fmla="*/ 4616480 w 4797505"/>
                  <a:gd name="connsiteY5" fmla="*/ 84546 h 1771805"/>
                  <a:gd name="connsiteX6" fmla="*/ 4665545 w 4797505"/>
                  <a:gd name="connsiteY6" fmla="*/ 71598 h 1771805"/>
                  <a:gd name="connsiteX7" fmla="*/ 4727559 w 4797505"/>
                  <a:gd name="connsiteY7" fmla="*/ 101583 h 1771805"/>
                  <a:gd name="connsiteX8" fmla="*/ 4750047 w 4797505"/>
                  <a:gd name="connsiteY8" fmla="*/ 180633 h 1771805"/>
                  <a:gd name="connsiteX9" fmla="*/ 4663501 w 4797505"/>
                  <a:gd name="connsiteY9" fmla="*/ 456625 h 1771805"/>
                  <a:gd name="connsiteX10" fmla="*/ 4638968 w 4797505"/>
                  <a:gd name="connsiteY10" fmla="*/ 494787 h 1771805"/>
                  <a:gd name="connsiteX11" fmla="*/ 4613073 w 4797505"/>
                  <a:gd name="connsiteY11" fmla="*/ 507054 h 1771805"/>
                  <a:gd name="connsiteX12" fmla="*/ 4430440 w 4797505"/>
                  <a:gd name="connsiteY12" fmla="*/ 593600 h 1771805"/>
                  <a:gd name="connsiteX13" fmla="*/ 4257349 w 4797505"/>
                  <a:gd name="connsiteY13" fmla="*/ 504328 h 1771805"/>
                  <a:gd name="connsiteX14" fmla="*/ 4231453 w 4797505"/>
                  <a:gd name="connsiteY14" fmla="*/ 492062 h 1771805"/>
                  <a:gd name="connsiteX15" fmla="*/ 4206920 w 4797505"/>
                  <a:gd name="connsiteY15" fmla="*/ 453900 h 1771805"/>
                  <a:gd name="connsiteX16" fmla="*/ 4119011 w 4797505"/>
                  <a:gd name="connsiteY16" fmla="*/ 178588 h 1771805"/>
                  <a:gd name="connsiteX17" fmla="*/ 4140818 w 4797505"/>
                  <a:gd name="connsiteY17" fmla="*/ 99538 h 1771805"/>
                  <a:gd name="connsiteX18" fmla="*/ 4203513 w 4797505"/>
                  <a:gd name="connsiteY18" fmla="*/ 69554 h 1771805"/>
                  <a:gd name="connsiteX19" fmla="*/ 4252578 w 4797505"/>
                  <a:gd name="connsiteY19" fmla="*/ 82502 h 1771805"/>
                  <a:gd name="connsiteX20" fmla="*/ 4305051 w 4797505"/>
                  <a:gd name="connsiteY20" fmla="*/ 37525 h 1771805"/>
                  <a:gd name="connsiteX21" fmla="*/ 4244401 w 4797505"/>
                  <a:gd name="connsiteY21" fmla="*/ 4134 h 1771805"/>
                  <a:gd name="connsiteX22" fmla="*/ 4199424 w 4797505"/>
                  <a:gd name="connsiteY22" fmla="*/ 25259 h 1771805"/>
                  <a:gd name="connsiteX23" fmla="*/ 4109471 w 4797505"/>
                  <a:gd name="connsiteY23" fmla="*/ 68191 h 1771805"/>
                  <a:gd name="connsiteX24" fmla="*/ 4075398 w 4797505"/>
                  <a:gd name="connsiteY24" fmla="*/ 183359 h 1771805"/>
                  <a:gd name="connsiteX25" fmla="*/ 4196698 w 4797505"/>
                  <a:gd name="connsiteY25" fmla="*/ 520002 h 1771805"/>
                  <a:gd name="connsiteX26" fmla="*/ 4204195 w 4797505"/>
                  <a:gd name="connsiteY26" fmla="*/ 549986 h 1771805"/>
                  <a:gd name="connsiteX27" fmla="*/ 4391597 w 4797505"/>
                  <a:gd name="connsiteY27" fmla="*/ 660383 h 1771805"/>
                  <a:gd name="connsiteX28" fmla="*/ 4391597 w 4797505"/>
                  <a:gd name="connsiteY28" fmla="*/ 928880 h 1771805"/>
                  <a:gd name="connsiteX29" fmla="*/ 4318680 w 4797505"/>
                  <a:gd name="connsiteY29" fmla="*/ 1031099 h 1771805"/>
                  <a:gd name="connsiteX30" fmla="*/ 3718992 w 4797505"/>
                  <a:gd name="connsiteY30" fmla="*/ 1031099 h 1771805"/>
                  <a:gd name="connsiteX31" fmla="*/ 3638579 w 4797505"/>
                  <a:gd name="connsiteY31" fmla="*/ 673331 h 1771805"/>
                  <a:gd name="connsiteX32" fmla="*/ 3626313 w 4797505"/>
                  <a:gd name="connsiteY32" fmla="*/ 654250 h 1771805"/>
                  <a:gd name="connsiteX33" fmla="*/ 3604506 w 4797505"/>
                  <a:gd name="connsiteY33" fmla="*/ 646754 h 1771805"/>
                  <a:gd name="connsiteX34" fmla="*/ 3603825 w 4797505"/>
                  <a:gd name="connsiteY34" fmla="*/ 646754 h 1771805"/>
                  <a:gd name="connsiteX35" fmla="*/ 3582018 w 4797505"/>
                  <a:gd name="connsiteY35" fmla="*/ 654931 h 1771805"/>
                  <a:gd name="connsiteX36" fmla="*/ 3570433 w 4797505"/>
                  <a:gd name="connsiteY36" fmla="*/ 674694 h 1771805"/>
                  <a:gd name="connsiteX37" fmla="*/ 3504331 w 4797505"/>
                  <a:gd name="connsiteY37" fmla="*/ 1030418 h 1771805"/>
                  <a:gd name="connsiteX38" fmla="*/ 3404837 w 4797505"/>
                  <a:gd name="connsiteY38" fmla="*/ 1030418 h 1771805"/>
                  <a:gd name="connsiteX39" fmla="*/ 3272633 w 4797505"/>
                  <a:gd name="connsiteY39" fmla="*/ 319651 h 1771805"/>
                  <a:gd name="connsiteX40" fmla="*/ 3261048 w 4797505"/>
                  <a:gd name="connsiteY40" fmla="*/ 298526 h 1771805"/>
                  <a:gd name="connsiteX41" fmla="*/ 3238560 w 4797505"/>
                  <a:gd name="connsiteY41" fmla="*/ 290348 h 1771805"/>
                  <a:gd name="connsiteX42" fmla="*/ 3216072 w 4797505"/>
                  <a:gd name="connsiteY42" fmla="*/ 298526 h 1771805"/>
                  <a:gd name="connsiteX43" fmla="*/ 3204487 w 4797505"/>
                  <a:gd name="connsiteY43" fmla="*/ 319651 h 1771805"/>
                  <a:gd name="connsiteX44" fmla="*/ 3060016 w 4797505"/>
                  <a:gd name="connsiteY44" fmla="*/ 1199421 h 1771805"/>
                  <a:gd name="connsiteX45" fmla="*/ 3046387 w 4797505"/>
                  <a:gd name="connsiteY45" fmla="*/ 1041321 h 1771805"/>
                  <a:gd name="connsiteX46" fmla="*/ 3035484 w 4797505"/>
                  <a:gd name="connsiteY46" fmla="*/ 1018833 h 1771805"/>
                  <a:gd name="connsiteX47" fmla="*/ 3012314 w 4797505"/>
                  <a:gd name="connsiteY47" fmla="*/ 1009293 h 1771805"/>
                  <a:gd name="connsiteX48" fmla="*/ 2970745 w 4797505"/>
                  <a:gd name="connsiteY48" fmla="*/ 1009293 h 1771805"/>
                  <a:gd name="connsiteX49" fmla="*/ 2970745 w 4797505"/>
                  <a:gd name="connsiteY49" fmla="*/ 1008611 h 1771805"/>
                  <a:gd name="connsiteX50" fmla="*/ 2938716 w 4797505"/>
                  <a:gd name="connsiteY50" fmla="*/ 1008611 h 1771805"/>
                  <a:gd name="connsiteX51" fmla="*/ 2909413 w 4797505"/>
                  <a:gd name="connsiteY51" fmla="*/ 1008611 h 1771805"/>
                  <a:gd name="connsiteX52" fmla="*/ 1420414 w 4797505"/>
                  <a:gd name="connsiteY52" fmla="*/ 1008611 h 1771805"/>
                  <a:gd name="connsiteX53" fmla="*/ 1399289 w 4797505"/>
                  <a:gd name="connsiteY53" fmla="*/ 1008611 h 1771805"/>
                  <a:gd name="connsiteX54" fmla="*/ 1380889 w 4797505"/>
                  <a:gd name="connsiteY54" fmla="*/ 1008611 h 1771805"/>
                  <a:gd name="connsiteX55" fmla="*/ 1358401 w 4797505"/>
                  <a:gd name="connsiteY55" fmla="*/ 1016789 h 1771805"/>
                  <a:gd name="connsiteX56" fmla="*/ 1346816 w 4797505"/>
                  <a:gd name="connsiteY56" fmla="*/ 1037914 h 1771805"/>
                  <a:gd name="connsiteX57" fmla="*/ 1250048 w 4797505"/>
                  <a:gd name="connsiteY57" fmla="*/ 1495176 h 1771805"/>
                  <a:gd name="connsiteX58" fmla="*/ 1083771 w 4797505"/>
                  <a:gd name="connsiteY58" fmla="*/ 567023 h 1771805"/>
                  <a:gd name="connsiteX59" fmla="*/ 1072186 w 4797505"/>
                  <a:gd name="connsiteY59" fmla="*/ 545897 h 1771805"/>
                  <a:gd name="connsiteX60" fmla="*/ 1049698 w 4797505"/>
                  <a:gd name="connsiteY60" fmla="*/ 537720 h 1771805"/>
                  <a:gd name="connsiteX61" fmla="*/ 1049016 w 4797505"/>
                  <a:gd name="connsiteY61" fmla="*/ 537720 h 1771805"/>
                  <a:gd name="connsiteX62" fmla="*/ 1048335 w 4797505"/>
                  <a:gd name="connsiteY62" fmla="*/ 537720 h 1771805"/>
                  <a:gd name="connsiteX63" fmla="*/ 1025847 w 4797505"/>
                  <a:gd name="connsiteY63" fmla="*/ 547260 h 1771805"/>
                  <a:gd name="connsiteX64" fmla="*/ 1014943 w 4797505"/>
                  <a:gd name="connsiteY64" fmla="*/ 569748 h 1771805"/>
                  <a:gd name="connsiteX65" fmla="*/ 978144 w 4797505"/>
                  <a:gd name="connsiteY65" fmla="*/ 1009293 h 1771805"/>
                  <a:gd name="connsiteX66" fmla="*/ 899094 w 4797505"/>
                  <a:gd name="connsiteY66" fmla="*/ 1009293 h 1771805"/>
                  <a:gd name="connsiteX67" fmla="*/ 876606 w 4797505"/>
                  <a:gd name="connsiteY67" fmla="*/ 1017470 h 1771805"/>
                  <a:gd name="connsiteX68" fmla="*/ 865021 w 4797505"/>
                  <a:gd name="connsiteY68" fmla="*/ 1038595 h 1771805"/>
                  <a:gd name="connsiteX69" fmla="*/ 805052 w 4797505"/>
                  <a:gd name="connsiteY69" fmla="*/ 1289374 h 1771805"/>
                  <a:gd name="connsiteX70" fmla="*/ 775068 w 4797505"/>
                  <a:gd name="connsiteY70" fmla="*/ 1052906 h 1771805"/>
                  <a:gd name="connsiteX71" fmla="*/ 762801 w 4797505"/>
                  <a:gd name="connsiteY71" fmla="*/ 1033144 h 1771805"/>
                  <a:gd name="connsiteX72" fmla="*/ 740995 w 4797505"/>
                  <a:gd name="connsiteY72" fmla="*/ 1025648 h 1771805"/>
                  <a:gd name="connsiteX73" fmla="*/ 3651 w 4797505"/>
                  <a:gd name="connsiteY73" fmla="*/ 1025648 h 1771805"/>
                  <a:gd name="connsiteX74" fmla="*/ 3651 w 4797505"/>
                  <a:gd name="connsiteY74" fmla="*/ 1095157 h 1771805"/>
                  <a:gd name="connsiteX75" fmla="*/ 713055 w 4797505"/>
                  <a:gd name="connsiteY75" fmla="*/ 1095157 h 1771805"/>
                  <a:gd name="connsiteX76" fmla="*/ 775749 w 4797505"/>
                  <a:gd name="connsiteY76" fmla="*/ 1486999 h 1771805"/>
                  <a:gd name="connsiteX77" fmla="*/ 788016 w 4797505"/>
                  <a:gd name="connsiteY77" fmla="*/ 1506761 h 1771805"/>
                  <a:gd name="connsiteX78" fmla="*/ 810504 w 4797505"/>
                  <a:gd name="connsiteY78" fmla="*/ 1514257 h 1771805"/>
                  <a:gd name="connsiteX79" fmla="*/ 810504 w 4797505"/>
                  <a:gd name="connsiteY79" fmla="*/ 1514257 h 1771805"/>
                  <a:gd name="connsiteX80" fmla="*/ 832311 w 4797505"/>
                  <a:gd name="connsiteY80" fmla="*/ 1506080 h 1771805"/>
                  <a:gd name="connsiteX81" fmla="*/ 843896 w 4797505"/>
                  <a:gd name="connsiteY81" fmla="*/ 1485636 h 1771805"/>
                  <a:gd name="connsiteX82" fmla="*/ 929079 w 4797505"/>
                  <a:gd name="connsiteY82" fmla="*/ 1080165 h 1771805"/>
                  <a:gd name="connsiteX83" fmla="*/ 1010173 w 4797505"/>
                  <a:gd name="connsiteY83" fmla="*/ 1080165 h 1771805"/>
                  <a:gd name="connsiteX84" fmla="*/ 1033343 w 4797505"/>
                  <a:gd name="connsiteY84" fmla="*/ 1071306 h 1771805"/>
                  <a:gd name="connsiteX85" fmla="*/ 1044246 w 4797505"/>
                  <a:gd name="connsiteY85" fmla="*/ 1048817 h 1771805"/>
                  <a:gd name="connsiteX86" fmla="*/ 1057875 w 4797505"/>
                  <a:gd name="connsiteY86" fmla="*/ 890036 h 1771805"/>
                  <a:gd name="connsiteX87" fmla="*/ 1216656 w 4797505"/>
                  <a:gd name="connsiteY87" fmla="*/ 1740503 h 1771805"/>
                  <a:gd name="connsiteX88" fmla="*/ 1228241 w 4797505"/>
                  <a:gd name="connsiteY88" fmla="*/ 1761629 h 1771805"/>
                  <a:gd name="connsiteX89" fmla="*/ 1250730 w 4797505"/>
                  <a:gd name="connsiteY89" fmla="*/ 1769806 h 1771805"/>
                  <a:gd name="connsiteX90" fmla="*/ 1273218 w 4797505"/>
                  <a:gd name="connsiteY90" fmla="*/ 1760947 h 1771805"/>
                  <a:gd name="connsiteX91" fmla="*/ 1284803 w 4797505"/>
                  <a:gd name="connsiteY91" fmla="*/ 1739822 h 1771805"/>
                  <a:gd name="connsiteX92" fmla="*/ 1410192 w 4797505"/>
                  <a:gd name="connsiteY92" fmla="*/ 1078802 h 1771805"/>
                  <a:gd name="connsiteX93" fmla="*/ 2907369 w 4797505"/>
                  <a:gd name="connsiteY93" fmla="*/ 1078802 h 1771805"/>
                  <a:gd name="connsiteX94" fmla="*/ 2936671 w 4797505"/>
                  <a:gd name="connsiteY94" fmla="*/ 1078802 h 1771805"/>
                  <a:gd name="connsiteX95" fmla="*/ 2968700 w 4797505"/>
                  <a:gd name="connsiteY95" fmla="*/ 1078802 h 1771805"/>
                  <a:gd name="connsiteX96" fmla="*/ 2968700 w 4797505"/>
                  <a:gd name="connsiteY96" fmla="*/ 1078120 h 1771805"/>
                  <a:gd name="connsiteX97" fmla="*/ 2978922 w 4797505"/>
                  <a:gd name="connsiteY97" fmla="*/ 1078120 h 1771805"/>
                  <a:gd name="connsiteX98" fmla="*/ 3015721 w 4797505"/>
                  <a:gd name="connsiteY98" fmla="*/ 1497221 h 1771805"/>
                  <a:gd name="connsiteX99" fmla="*/ 3026625 w 4797505"/>
                  <a:gd name="connsiteY99" fmla="*/ 1519027 h 1771805"/>
                  <a:gd name="connsiteX100" fmla="*/ 3049113 w 4797505"/>
                  <a:gd name="connsiteY100" fmla="*/ 1528568 h 1771805"/>
                  <a:gd name="connsiteX101" fmla="*/ 3049794 w 4797505"/>
                  <a:gd name="connsiteY101" fmla="*/ 1528568 h 1771805"/>
                  <a:gd name="connsiteX102" fmla="*/ 3050476 w 4797505"/>
                  <a:gd name="connsiteY102" fmla="*/ 1528568 h 1771805"/>
                  <a:gd name="connsiteX103" fmla="*/ 3072964 w 4797505"/>
                  <a:gd name="connsiteY103" fmla="*/ 1520390 h 1771805"/>
                  <a:gd name="connsiteX104" fmla="*/ 3084549 w 4797505"/>
                  <a:gd name="connsiteY104" fmla="*/ 1499265 h 1771805"/>
                  <a:gd name="connsiteX105" fmla="*/ 3237197 w 4797505"/>
                  <a:gd name="connsiteY105" fmla="*/ 563615 h 1771805"/>
                  <a:gd name="connsiteX106" fmla="*/ 3340098 w 4797505"/>
                  <a:gd name="connsiteY106" fmla="*/ 1068580 h 1771805"/>
                  <a:gd name="connsiteX107" fmla="*/ 3340098 w 4797505"/>
                  <a:gd name="connsiteY107" fmla="*/ 1068580 h 1771805"/>
                  <a:gd name="connsiteX108" fmla="*/ 3351683 w 4797505"/>
                  <a:gd name="connsiteY108" fmla="*/ 1089705 h 1771805"/>
                  <a:gd name="connsiteX109" fmla="*/ 3374171 w 4797505"/>
                  <a:gd name="connsiteY109" fmla="*/ 1098564 h 1771805"/>
                  <a:gd name="connsiteX110" fmla="*/ 3533634 w 4797505"/>
                  <a:gd name="connsiteY110" fmla="*/ 1098564 h 1771805"/>
                  <a:gd name="connsiteX111" fmla="*/ 3555441 w 4797505"/>
                  <a:gd name="connsiteY111" fmla="*/ 1090387 h 1771805"/>
                  <a:gd name="connsiteX112" fmla="*/ 3567026 w 4797505"/>
                  <a:gd name="connsiteY112" fmla="*/ 1069943 h 1771805"/>
                  <a:gd name="connsiteX113" fmla="*/ 3607232 w 4797505"/>
                  <a:gd name="connsiteY113" fmla="*/ 842334 h 1771805"/>
                  <a:gd name="connsiteX114" fmla="*/ 3656979 w 4797505"/>
                  <a:gd name="connsiteY114" fmla="*/ 1071987 h 1771805"/>
                  <a:gd name="connsiteX115" fmla="*/ 3669245 w 4797505"/>
                  <a:gd name="connsiteY115" fmla="*/ 1091068 h 1771805"/>
                  <a:gd name="connsiteX116" fmla="*/ 3690371 w 4797505"/>
                  <a:gd name="connsiteY116" fmla="*/ 1098564 h 1771805"/>
                  <a:gd name="connsiteX117" fmla="*/ 4326858 w 4797505"/>
                  <a:gd name="connsiteY117" fmla="*/ 1098564 h 1771805"/>
                  <a:gd name="connsiteX118" fmla="*/ 4368427 w 4797505"/>
                  <a:gd name="connsiteY118" fmla="*/ 1098564 h 1771805"/>
                  <a:gd name="connsiteX119" fmla="*/ 4459744 w 4797505"/>
                  <a:gd name="connsiteY119" fmla="*/ 1015426 h 1771805"/>
                  <a:gd name="connsiteX120" fmla="*/ 4459744 w 4797505"/>
                  <a:gd name="connsiteY120" fmla="*/ 659020 h 1771805"/>
                  <a:gd name="connsiteX121" fmla="*/ 4665545 w 4797505"/>
                  <a:gd name="connsiteY121" fmla="*/ 552030 h 1771805"/>
                  <a:gd name="connsiteX122" fmla="*/ 4673042 w 4797505"/>
                  <a:gd name="connsiteY122" fmla="*/ 522046 h 1771805"/>
                  <a:gd name="connsiteX123" fmla="*/ 4794342 w 4797505"/>
                  <a:gd name="connsiteY123" fmla="*/ 184721 h 17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4797505" h="1771805">
                    <a:moveTo>
                      <a:pt x="4794342" y="184721"/>
                    </a:moveTo>
                    <a:cubicBezTo>
                      <a:pt x="4799112" y="137019"/>
                      <a:pt x="4787527" y="98176"/>
                      <a:pt x="4759588" y="70236"/>
                    </a:cubicBezTo>
                    <a:cubicBezTo>
                      <a:pt x="4733692" y="43658"/>
                      <a:pt x="4698256" y="32074"/>
                      <a:pt x="4668953" y="27303"/>
                    </a:cubicBezTo>
                    <a:cubicBezTo>
                      <a:pt x="4659412" y="16400"/>
                      <a:pt x="4643739" y="8222"/>
                      <a:pt x="4624657" y="6178"/>
                    </a:cubicBezTo>
                    <a:cubicBezTo>
                      <a:pt x="4593310" y="2771"/>
                      <a:pt x="4566052" y="18444"/>
                      <a:pt x="4564007" y="39570"/>
                    </a:cubicBezTo>
                    <a:cubicBezTo>
                      <a:pt x="4561963" y="61377"/>
                      <a:pt x="4585814" y="81820"/>
                      <a:pt x="4616480" y="84546"/>
                    </a:cubicBezTo>
                    <a:cubicBezTo>
                      <a:pt x="4636242" y="86591"/>
                      <a:pt x="4653961" y="81139"/>
                      <a:pt x="4665545" y="71598"/>
                    </a:cubicBezTo>
                    <a:cubicBezTo>
                      <a:pt x="4686671" y="75687"/>
                      <a:pt x="4711203" y="83865"/>
                      <a:pt x="4727559" y="101583"/>
                    </a:cubicBezTo>
                    <a:cubicBezTo>
                      <a:pt x="4745958" y="119982"/>
                      <a:pt x="4753454" y="145878"/>
                      <a:pt x="4750047" y="180633"/>
                    </a:cubicBezTo>
                    <a:cubicBezTo>
                      <a:pt x="4742551" y="254912"/>
                      <a:pt x="4715974" y="366672"/>
                      <a:pt x="4663501" y="456625"/>
                    </a:cubicBezTo>
                    <a:cubicBezTo>
                      <a:pt x="4655323" y="470255"/>
                      <a:pt x="4647146" y="483203"/>
                      <a:pt x="4638968" y="494787"/>
                    </a:cubicBezTo>
                    <a:cubicBezTo>
                      <a:pt x="4629428" y="494787"/>
                      <a:pt x="4619888" y="499558"/>
                      <a:pt x="4613073" y="507054"/>
                    </a:cubicBezTo>
                    <a:cubicBezTo>
                      <a:pt x="4561963" y="567023"/>
                      <a:pt x="4499268" y="593600"/>
                      <a:pt x="4430440" y="593600"/>
                    </a:cubicBezTo>
                    <a:cubicBezTo>
                      <a:pt x="4365020" y="591555"/>
                      <a:pt x="4306414" y="562252"/>
                      <a:pt x="4257349" y="504328"/>
                    </a:cubicBezTo>
                    <a:cubicBezTo>
                      <a:pt x="4250534" y="496150"/>
                      <a:pt x="4240993" y="492062"/>
                      <a:pt x="4231453" y="492062"/>
                    </a:cubicBezTo>
                    <a:cubicBezTo>
                      <a:pt x="4223275" y="480477"/>
                      <a:pt x="4214417" y="467529"/>
                      <a:pt x="4206920" y="453900"/>
                    </a:cubicBezTo>
                    <a:cubicBezTo>
                      <a:pt x="4153766" y="363946"/>
                      <a:pt x="4126507" y="252186"/>
                      <a:pt x="4119011" y="178588"/>
                    </a:cubicBezTo>
                    <a:cubicBezTo>
                      <a:pt x="4115604" y="143834"/>
                      <a:pt x="4122419" y="117938"/>
                      <a:pt x="4140818" y="99538"/>
                    </a:cubicBezTo>
                    <a:cubicBezTo>
                      <a:pt x="4157855" y="81820"/>
                      <a:pt x="4181706" y="73643"/>
                      <a:pt x="4203513" y="69554"/>
                    </a:cubicBezTo>
                    <a:cubicBezTo>
                      <a:pt x="4214417" y="79095"/>
                      <a:pt x="4232816" y="84546"/>
                      <a:pt x="4252578" y="82502"/>
                    </a:cubicBezTo>
                    <a:cubicBezTo>
                      <a:pt x="4283926" y="79095"/>
                      <a:pt x="4307777" y="59332"/>
                      <a:pt x="4305051" y="37525"/>
                    </a:cubicBezTo>
                    <a:cubicBezTo>
                      <a:pt x="4303007" y="15718"/>
                      <a:pt x="4275748" y="726"/>
                      <a:pt x="4244401" y="4134"/>
                    </a:cubicBezTo>
                    <a:cubicBezTo>
                      <a:pt x="4225320" y="6178"/>
                      <a:pt x="4208964" y="14356"/>
                      <a:pt x="4199424" y="25259"/>
                    </a:cubicBezTo>
                    <a:cubicBezTo>
                      <a:pt x="4170121" y="30029"/>
                      <a:pt x="4135366" y="42296"/>
                      <a:pt x="4109471" y="68191"/>
                    </a:cubicBezTo>
                    <a:cubicBezTo>
                      <a:pt x="4081531" y="96131"/>
                      <a:pt x="4069946" y="134975"/>
                      <a:pt x="4075398" y="183359"/>
                    </a:cubicBezTo>
                    <a:cubicBezTo>
                      <a:pt x="4083575" y="262408"/>
                      <a:pt x="4118330" y="413012"/>
                      <a:pt x="4196698" y="520002"/>
                    </a:cubicBezTo>
                    <a:cubicBezTo>
                      <a:pt x="4194654" y="530224"/>
                      <a:pt x="4197380" y="541127"/>
                      <a:pt x="4204195" y="549986"/>
                    </a:cubicBezTo>
                    <a:cubicBezTo>
                      <a:pt x="4258712" y="614044"/>
                      <a:pt x="4319362" y="647435"/>
                      <a:pt x="4391597" y="660383"/>
                    </a:cubicBezTo>
                    <a:lnTo>
                      <a:pt x="4391597" y="928880"/>
                    </a:lnTo>
                    <a:cubicBezTo>
                      <a:pt x="4392960" y="972494"/>
                      <a:pt x="4385464" y="1027011"/>
                      <a:pt x="4318680" y="1031099"/>
                    </a:cubicBezTo>
                    <a:lnTo>
                      <a:pt x="3718992" y="1031099"/>
                    </a:lnTo>
                    <a:lnTo>
                      <a:pt x="3638579" y="673331"/>
                    </a:lnTo>
                    <a:cubicBezTo>
                      <a:pt x="3636535" y="665153"/>
                      <a:pt x="3632446" y="659020"/>
                      <a:pt x="3626313" y="654250"/>
                    </a:cubicBezTo>
                    <a:cubicBezTo>
                      <a:pt x="3620861" y="649480"/>
                      <a:pt x="3613365" y="647435"/>
                      <a:pt x="3604506" y="646754"/>
                    </a:cubicBezTo>
                    <a:lnTo>
                      <a:pt x="3603825" y="646754"/>
                    </a:lnTo>
                    <a:cubicBezTo>
                      <a:pt x="3595647" y="646754"/>
                      <a:pt x="3588151" y="649480"/>
                      <a:pt x="3582018" y="654931"/>
                    </a:cubicBezTo>
                    <a:cubicBezTo>
                      <a:pt x="3576566" y="659702"/>
                      <a:pt x="3571796" y="666516"/>
                      <a:pt x="3570433" y="674694"/>
                    </a:cubicBezTo>
                    <a:lnTo>
                      <a:pt x="3504331" y="1030418"/>
                    </a:lnTo>
                    <a:lnTo>
                      <a:pt x="3404837" y="1030418"/>
                    </a:lnTo>
                    <a:lnTo>
                      <a:pt x="3272633" y="319651"/>
                    </a:lnTo>
                    <a:cubicBezTo>
                      <a:pt x="3271270" y="311474"/>
                      <a:pt x="3267182" y="303978"/>
                      <a:pt x="3261048" y="298526"/>
                    </a:cubicBezTo>
                    <a:cubicBezTo>
                      <a:pt x="3254915" y="293074"/>
                      <a:pt x="3246738" y="290348"/>
                      <a:pt x="3238560" y="290348"/>
                    </a:cubicBezTo>
                    <a:cubicBezTo>
                      <a:pt x="3230382" y="290348"/>
                      <a:pt x="3222205" y="293756"/>
                      <a:pt x="3216072" y="298526"/>
                    </a:cubicBezTo>
                    <a:cubicBezTo>
                      <a:pt x="3209938" y="303978"/>
                      <a:pt x="3205850" y="311474"/>
                      <a:pt x="3204487" y="319651"/>
                    </a:cubicBezTo>
                    <a:lnTo>
                      <a:pt x="3060016" y="1199421"/>
                    </a:lnTo>
                    <a:lnTo>
                      <a:pt x="3046387" y="1041321"/>
                    </a:lnTo>
                    <a:cubicBezTo>
                      <a:pt x="3045706" y="1032462"/>
                      <a:pt x="3041617" y="1024285"/>
                      <a:pt x="3035484" y="1018833"/>
                    </a:cubicBezTo>
                    <a:cubicBezTo>
                      <a:pt x="3029351" y="1013381"/>
                      <a:pt x="3021173" y="1009293"/>
                      <a:pt x="3012314" y="1009293"/>
                    </a:cubicBezTo>
                    <a:lnTo>
                      <a:pt x="2970745" y="1009293"/>
                    </a:lnTo>
                    <a:lnTo>
                      <a:pt x="2970745" y="1008611"/>
                    </a:lnTo>
                    <a:lnTo>
                      <a:pt x="2938716" y="1008611"/>
                    </a:lnTo>
                    <a:lnTo>
                      <a:pt x="2909413" y="1008611"/>
                    </a:lnTo>
                    <a:lnTo>
                      <a:pt x="1420414" y="1008611"/>
                    </a:lnTo>
                    <a:lnTo>
                      <a:pt x="1399289" y="1008611"/>
                    </a:lnTo>
                    <a:lnTo>
                      <a:pt x="1380889" y="1008611"/>
                    </a:lnTo>
                    <a:cubicBezTo>
                      <a:pt x="1372030" y="1008611"/>
                      <a:pt x="1363853" y="1012018"/>
                      <a:pt x="1358401" y="1016789"/>
                    </a:cubicBezTo>
                    <a:cubicBezTo>
                      <a:pt x="1352268" y="1022240"/>
                      <a:pt x="1347498" y="1029736"/>
                      <a:pt x="1346816" y="1037914"/>
                    </a:cubicBezTo>
                    <a:lnTo>
                      <a:pt x="1250048" y="1495176"/>
                    </a:lnTo>
                    <a:lnTo>
                      <a:pt x="1083771" y="567023"/>
                    </a:lnTo>
                    <a:cubicBezTo>
                      <a:pt x="1082408" y="558845"/>
                      <a:pt x="1078319" y="551349"/>
                      <a:pt x="1072186" y="545897"/>
                    </a:cubicBezTo>
                    <a:cubicBezTo>
                      <a:pt x="1066053" y="540446"/>
                      <a:pt x="1058557" y="537720"/>
                      <a:pt x="1049698" y="537720"/>
                    </a:cubicBezTo>
                    <a:lnTo>
                      <a:pt x="1049016" y="537720"/>
                    </a:lnTo>
                    <a:lnTo>
                      <a:pt x="1048335" y="537720"/>
                    </a:lnTo>
                    <a:cubicBezTo>
                      <a:pt x="1040157" y="537720"/>
                      <a:pt x="1031980" y="541808"/>
                      <a:pt x="1025847" y="547260"/>
                    </a:cubicBezTo>
                    <a:cubicBezTo>
                      <a:pt x="1019713" y="552712"/>
                      <a:pt x="1015625" y="560889"/>
                      <a:pt x="1014943" y="569748"/>
                    </a:cubicBezTo>
                    <a:lnTo>
                      <a:pt x="978144" y="1009293"/>
                    </a:lnTo>
                    <a:lnTo>
                      <a:pt x="899094" y="1009293"/>
                    </a:lnTo>
                    <a:cubicBezTo>
                      <a:pt x="890235" y="1009293"/>
                      <a:pt x="882739" y="1012700"/>
                      <a:pt x="876606" y="1017470"/>
                    </a:cubicBezTo>
                    <a:cubicBezTo>
                      <a:pt x="870473" y="1022922"/>
                      <a:pt x="866384" y="1029736"/>
                      <a:pt x="865021" y="1038595"/>
                    </a:cubicBezTo>
                    <a:lnTo>
                      <a:pt x="805052" y="1289374"/>
                    </a:lnTo>
                    <a:lnTo>
                      <a:pt x="775068" y="1052906"/>
                    </a:lnTo>
                    <a:cubicBezTo>
                      <a:pt x="773705" y="1044729"/>
                      <a:pt x="768935" y="1037914"/>
                      <a:pt x="762801" y="1033144"/>
                    </a:cubicBezTo>
                    <a:cubicBezTo>
                      <a:pt x="756668" y="1028374"/>
                      <a:pt x="749172" y="1025648"/>
                      <a:pt x="740995" y="1025648"/>
                    </a:cubicBezTo>
                    <a:lnTo>
                      <a:pt x="3651" y="1025648"/>
                    </a:lnTo>
                    <a:lnTo>
                      <a:pt x="3651" y="1095157"/>
                    </a:lnTo>
                    <a:lnTo>
                      <a:pt x="713055" y="1095157"/>
                    </a:lnTo>
                    <a:lnTo>
                      <a:pt x="775749" y="1486999"/>
                    </a:lnTo>
                    <a:cubicBezTo>
                      <a:pt x="777794" y="1495176"/>
                      <a:pt x="781882" y="1501991"/>
                      <a:pt x="788016" y="1506761"/>
                    </a:cubicBezTo>
                    <a:cubicBezTo>
                      <a:pt x="794149" y="1511531"/>
                      <a:pt x="802326" y="1514257"/>
                      <a:pt x="810504" y="1514257"/>
                    </a:cubicBezTo>
                    <a:lnTo>
                      <a:pt x="810504" y="1514257"/>
                    </a:lnTo>
                    <a:cubicBezTo>
                      <a:pt x="818682" y="1514257"/>
                      <a:pt x="826178" y="1510850"/>
                      <a:pt x="832311" y="1506080"/>
                    </a:cubicBezTo>
                    <a:cubicBezTo>
                      <a:pt x="838444" y="1500628"/>
                      <a:pt x="842533" y="1493813"/>
                      <a:pt x="843896" y="1485636"/>
                    </a:cubicBezTo>
                    <a:lnTo>
                      <a:pt x="929079" y="1080165"/>
                    </a:lnTo>
                    <a:lnTo>
                      <a:pt x="1010173" y="1080165"/>
                    </a:lnTo>
                    <a:cubicBezTo>
                      <a:pt x="1019032" y="1080165"/>
                      <a:pt x="1027209" y="1076758"/>
                      <a:pt x="1033343" y="1071306"/>
                    </a:cubicBezTo>
                    <a:cubicBezTo>
                      <a:pt x="1039476" y="1065854"/>
                      <a:pt x="1043565" y="1057677"/>
                      <a:pt x="1044246" y="1048817"/>
                    </a:cubicBezTo>
                    <a:lnTo>
                      <a:pt x="1057875" y="890036"/>
                    </a:lnTo>
                    <a:lnTo>
                      <a:pt x="1216656" y="1740503"/>
                    </a:lnTo>
                    <a:cubicBezTo>
                      <a:pt x="1218019" y="1748681"/>
                      <a:pt x="1222108" y="1756177"/>
                      <a:pt x="1228241" y="1761629"/>
                    </a:cubicBezTo>
                    <a:cubicBezTo>
                      <a:pt x="1234375" y="1767080"/>
                      <a:pt x="1241871" y="1769806"/>
                      <a:pt x="1250730" y="1769806"/>
                    </a:cubicBezTo>
                    <a:cubicBezTo>
                      <a:pt x="1259589" y="1769806"/>
                      <a:pt x="1267085" y="1766399"/>
                      <a:pt x="1273218" y="1760947"/>
                    </a:cubicBezTo>
                    <a:cubicBezTo>
                      <a:pt x="1279351" y="1755495"/>
                      <a:pt x="1283440" y="1747999"/>
                      <a:pt x="1284803" y="1739822"/>
                    </a:cubicBezTo>
                    <a:lnTo>
                      <a:pt x="1410192" y="1078802"/>
                    </a:lnTo>
                    <a:lnTo>
                      <a:pt x="2907369" y="1078802"/>
                    </a:lnTo>
                    <a:lnTo>
                      <a:pt x="2936671" y="1078802"/>
                    </a:lnTo>
                    <a:lnTo>
                      <a:pt x="2968700" y="1078802"/>
                    </a:lnTo>
                    <a:lnTo>
                      <a:pt x="2968700" y="1078120"/>
                    </a:lnTo>
                    <a:lnTo>
                      <a:pt x="2978922" y="1078120"/>
                    </a:lnTo>
                    <a:lnTo>
                      <a:pt x="3015721" y="1497221"/>
                    </a:lnTo>
                    <a:cubicBezTo>
                      <a:pt x="3016403" y="1505398"/>
                      <a:pt x="3020492" y="1513576"/>
                      <a:pt x="3026625" y="1519027"/>
                    </a:cubicBezTo>
                    <a:cubicBezTo>
                      <a:pt x="3032758" y="1524479"/>
                      <a:pt x="3040254" y="1528568"/>
                      <a:pt x="3049113" y="1528568"/>
                    </a:cubicBezTo>
                    <a:lnTo>
                      <a:pt x="3049794" y="1528568"/>
                    </a:lnTo>
                    <a:lnTo>
                      <a:pt x="3050476" y="1528568"/>
                    </a:lnTo>
                    <a:cubicBezTo>
                      <a:pt x="3059335" y="1528568"/>
                      <a:pt x="3066831" y="1525161"/>
                      <a:pt x="3072964" y="1520390"/>
                    </a:cubicBezTo>
                    <a:cubicBezTo>
                      <a:pt x="3079097" y="1514939"/>
                      <a:pt x="3083186" y="1507443"/>
                      <a:pt x="3084549" y="1499265"/>
                    </a:cubicBezTo>
                    <a:lnTo>
                      <a:pt x="3237197" y="563615"/>
                    </a:lnTo>
                    <a:lnTo>
                      <a:pt x="3340098" y="1068580"/>
                    </a:lnTo>
                    <a:lnTo>
                      <a:pt x="3340098" y="1068580"/>
                    </a:lnTo>
                    <a:cubicBezTo>
                      <a:pt x="3341461" y="1076758"/>
                      <a:pt x="3345550" y="1084254"/>
                      <a:pt x="3351683" y="1089705"/>
                    </a:cubicBezTo>
                    <a:cubicBezTo>
                      <a:pt x="3357816" y="1095157"/>
                      <a:pt x="3365994" y="1098564"/>
                      <a:pt x="3374171" y="1098564"/>
                    </a:cubicBezTo>
                    <a:lnTo>
                      <a:pt x="3533634" y="1098564"/>
                    </a:lnTo>
                    <a:cubicBezTo>
                      <a:pt x="3541811" y="1098564"/>
                      <a:pt x="3549307" y="1095157"/>
                      <a:pt x="3555441" y="1090387"/>
                    </a:cubicBezTo>
                    <a:cubicBezTo>
                      <a:pt x="3561574" y="1085616"/>
                      <a:pt x="3565663" y="1078802"/>
                      <a:pt x="3567026" y="1069943"/>
                    </a:cubicBezTo>
                    <a:lnTo>
                      <a:pt x="3607232" y="842334"/>
                    </a:lnTo>
                    <a:lnTo>
                      <a:pt x="3656979" y="1071987"/>
                    </a:lnTo>
                    <a:cubicBezTo>
                      <a:pt x="3659023" y="1079483"/>
                      <a:pt x="3663112" y="1086298"/>
                      <a:pt x="3669245" y="1091068"/>
                    </a:cubicBezTo>
                    <a:cubicBezTo>
                      <a:pt x="3675378" y="1095838"/>
                      <a:pt x="3682875" y="1098564"/>
                      <a:pt x="3690371" y="1098564"/>
                    </a:cubicBezTo>
                    <a:cubicBezTo>
                      <a:pt x="3854603" y="1098564"/>
                      <a:pt x="4162625" y="1098564"/>
                      <a:pt x="4326858" y="1098564"/>
                    </a:cubicBezTo>
                    <a:cubicBezTo>
                      <a:pt x="4340487" y="1098564"/>
                      <a:pt x="4354798" y="1098564"/>
                      <a:pt x="4368427" y="1098564"/>
                    </a:cubicBezTo>
                    <a:cubicBezTo>
                      <a:pt x="4405226" y="1098564"/>
                      <a:pt x="4459744" y="1066536"/>
                      <a:pt x="4459744" y="1015426"/>
                    </a:cubicBezTo>
                    <a:lnTo>
                      <a:pt x="4459744" y="659020"/>
                    </a:lnTo>
                    <a:cubicBezTo>
                      <a:pt x="4532660" y="646072"/>
                      <a:pt x="4611710" y="615407"/>
                      <a:pt x="4665545" y="552030"/>
                    </a:cubicBezTo>
                    <a:cubicBezTo>
                      <a:pt x="4672360" y="543171"/>
                      <a:pt x="4675086" y="532268"/>
                      <a:pt x="4673042" y="522046"/>
                    </a:cubicBezTo>
                    <a:cubicBezTo>
                      <a:pt x="4752091" y="414375"/>
                      <a:pt x="4786846" y="264453"/>
                      <a:pt x="4794342" y="184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54DC28B-DA5D-40A5-BF5E-A8C07B13D6FD}"/>
                  </a:ext>
                </a:extLst>
              </p:cNvPr>
              <p:cNvGrpSpPr/>
              <p:nvPr/>
            </p:nvGrpSpPr>
            <p:grpSpPr>
              <a:xfrm>
                <a:off x="477110" y="5658084"/>
                <a:ext cx="655351" cy="517912"/>
                <a:chOff x="6456816" y="5667609"/>
                <a:chExt cx="655351" cy="517912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C1A92E0-BAD3-4804-8CFB-2F36973DF453}"/>
                    </a:ext>
                  </a:extLst>
                </p:cNvPr>
                <p:cNvSpPr/>
                <p:nvPr/>
              </p:nvSpPr>
              <p:spPr>
                <a:xfrm>
                  <a:off x="6456816" y="5667609"/>
                  <a:ext cx="517913" cy="517912"/>
                </a:xfrm>
                <a:custGeom>
                  <a:avLst/>
                  <a:gdLst>
                    <a:gd name="connsiteX0" fmla="*/ 460475 w 517912"/>
                    <a:gd name="connsiteY0" fmla="*/ 259443 h 517912"/>
                    <a:gd name="connsiteX1" fmla="*/ 259443 w 517912"/>
                    <a:gd name="connsiteY1" fmla="*/ 460475 h 517912"/>
                    <a:gd name="connsiteX2" fmla="*/ 58411 w 517912"/>
                    <a:gd name="connsiteY2" fmla="*/ 259443 h 517912"/>
                    <a:gd name="connsiteX3" fmla="*/ 259443 w 517912"/>
                    <a:gd name="connsiteY3" fmla="*/ 58411 h 517912"/>
                    <a:gd name="connsiteX4" fmla="*/ 460475 w 517912"/>
                    <a:gd name="connsiteY4" fmla="*/ 259443 h 517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912" h="517912">
                      <a:moveTo>
                        <a:pt x="460475" y="259443"/>
                      </a:moveTo>
                      <a:cubicBezTo>
                        <a:pt x="460475" y="370470"/>
                        <a:pt x="370470" y="460475"/>
                        <a:pt x="259443" y="460475"/>
                      </a:cubicBezTo>
                      <a:cubicBezTo>
                        <a:pt x="148416" y="460475"/>
                        <a:pt x="58411" y="370470"/>
                        <a:pt x="58411" y="259443"/>
                      </a:cubicBezTo>
                      <a:cubicBezTo>
                        <a:pt x="58411" y="148416"/>
                        <a:pt x="148416" y="58411"/>
                        <a:pt x="259443" y="58411"/>
                      </a:cubicBezTo>
                      <a:cubicBezTo>
                        <a:pt x="370470" y="58411"/>
                        <a:pt x="460475" y="148416"/>
                        <a:pt x="460475" y="259443"/>
                      </a:cubicBezTo>
                      <a:close/>
                    </a:path>
                  </a:pathLst>
                </a:custGeom>
                <a:noFill/>
                <a:ln w="108857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F7FFD43-6FA1-417C-AF01-3A54B1EB3288}"/>
                    </a:ext>
                  </a:extLst>
                </p:cNvPr>
                <p:cNvSpPr/>
                <p:nvPr/>
              </p:nvSpPr>
              <p:spPr>
                <a:xfrm>
                  <a:off x="6913640" y="5874290"/>
                  <a:ext cx="198527" cy="129467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B8CE4-378A-4F7B-8401-E84CD0360554}"/>
                  </a:ext>
                </a:extLst>
              </p:cNvPr>
              <p:cNvSpPr/>
              <p:nvPr/>
            </p:nvSpPr>
            <p:spPr>
              <a:xfrm>
                <a:off x="995023" y="5898145"/>
                <a:ext cx="6479203" cy="6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AFBAD2-6AE7-6B98-8D41-A5016529ADAB}"/>
                </a:ext>
              </a:extLst>
            </p:cNvPr>
            <p:cNvGrpSpPr/>
            <p:nvPr userDrawn="1"/>
          </p:nvGrpSpPr>
          <p:grpSpPr>
            <a:xfrm rot="10800000" flipH="1" flipV="1">
              <a:off x="4043201" y="6200774"/>
              <a:ext cx="3881599" cy="560801"/>
              <a:chOff x="477110" y="4905446"/>
              <a:chExt cx="11078677" cy="1714429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E5EDF8-91AE-B395-D986-F8274DCD1EDC}"/>
                  </a:ext>
                </a:extLst>
              </p:cNvPr>
              <p:cNvSpPr/>
              <p:nvPr/>
            </p:nvSpPr>
            <p:spPr>
              <a:xfrm>
                <a:off x="6913640" y="4905446"/>
                <a:ext cx="4642147" cy="1714429"/>
              </a:xfrm>
              <a:custGeom>
                <a:avLst/>
                <a:gdLst>
                  <a:gd name="connsiteX0" fmla="*/ 4794342 w 4797505"/>
                  <a:gd name="connsiteY0" fmla="*/ 184721 h 1771805"/>
                  <a:gd name="connsiteX1" fmla="*/ 4759588 w 4797505"/>
                  <a:gd name="connsiteY1" fmla="*/ 70236 h 1771805"/>
                  <a:gd name="connsiteX2" fmla="*/ 4668953 w 4797505"/>
                  <a:gd name="connsiteY2" fmla="*/ 27303 h 1771805"/>
                  <a:gd name="connsiteX3" fmla="*/ 4624657 w 4797505"/>
                  <a:gd name="connsiteY3" fmla="*/ 6178 h 1771805"/>
                  <a:gd name="connsiteX4" fmla="*/ 4564007 w 4797505"/>
                  <a:gd name="connsiteY4" fmla="*/ 39570 h 1771805"/>
                  <a:gd name="connsiteX5" fmla="*/ 4616480 w 4797505"/>
                  <a:gd name="connsiteY5" fmla="*/ 84546 h 1771805"/>
                  <a:gd name="connsiteX6" fmla="*/ 4665545 w 4797505"/>
                  <a:gd name="connsiteY6" fmla="*/ 71598 h 1771805"/>
                  <a:gd name="connsiteX7" fmla="*/ 4727559 w 4797505"/>
                  <a:gd name="connsiteY7" fmla="*/ 101583 h 1771805"/>
                  <a:gd name="connsiteX8" fmla="*/ 4750047 w 4797505"/>
                  <a:gd name="connsiteY8" fmla="*/ 180633 h 1771805"/>
                  <a:gd name="connsiteX9" fmla="*/ 4663501 w 4797505"/>
                  <a:gd name="connsiteY9" fmla="*/ 456625 h 1771805"/>
                  <a:gd name="connsiteX10" fmla="*/ 4638968 w 4797505"/>
                  <a:gd name="connsiteY10" fmla="*/ 494787 h 1771805"/>
                  <a:gd name="connsiteX11" fmla="*/ 4613073 w 4797505"/>
                  <a:gd name="connsiteY11" fmla="*/ 507054 h 1771805"/>
                  <a:gd name="connsiteX12" fmla="*/ 4430440 w 4797505"/>
                  <a:gd name="connsiteY12" fmla="*/ 593600 h 1771805"/>
                  <a:gd name="connsiteX13" fmla="*/ 4257349 w 4797505"/>
                  <a:gd name="connsiteY13" fmla="*/ 504328 h 1771805"/>
                  <a:gd name="connsiteX14" fmla="*/ 4231453 w 4797505"/>
                  <a:gd name="connsiteY14" fmla="*/ 492062 h 1771805"/>
                  <a:gd name="connsiteX15" fmla="*/ 4206920 w 4797505"/>
                  <a:gd name="connsiteY15" fmla="*/ 453900 h 1771805"/>
                  <a:gd name="connsiteX16" fmla="*/ 4119011 w 4797505"/>
                  <a:gd name="connsiteY16" fmla="*/ 178588 h 1771805"/>
                  <a:gd name="connsiteX17" fmla="*/ 4140818 w 4797505"/>
                  <a:gd name="connsiteY17" fmla="*/ 99538 h 1771805"/>
                  <a:gd name="connsiteX18" fmla="*/ 4203513 w 4797505"/>
                  <a:gd name="connsiteY18" fmla="*/ 69554 h 1771805"/>
                  <a:gd name="connsiteX19" fmla="*/ 4252578 w 4797505"/>
                  <a:gd name="connsiteY19" fmla="*/ 82502 h 1771805"/>
                  <a:gd name="connsiteX20" fmla="*/ 4305051 w 4797505"/>
                  <a:gd name="connsiteY20" fmla="*/ 37525 h 1771805"/>
                  <a:gd name="connsiteX21" fmla="*/ 4244401 w 4797505"/>
                  <a:gd name="connsiteY21" fmla="*/ 4134 h 1771805"/>
                  <a:gd name="connsiteX22" fmla="*/ 4199424 w 4797505"/>
                  <a:gd name="connsiteY22" fmla="*/ 25259 h 1771805"/>
                  <a:gd name="connsiteX23" fmla="*/ 4109471 w 4797505"/>
                  <a:gd name="connsiteY23" fmla="*/ 68191 h 1771805"/>
                  <a:gd name="connsiteX24" fmla="*/ 4075398 w 4797505"/>
                  <a:gd name="connsiteY24" fmla="*/ 183359 h 1771805"/>
                  <a:gd name="connsiteX25" fmla="*/ 4196698 w 4797505"/>
                  <a:gd name="connsiteY25" fmla="*/ 520002 h 1771805"/>
                  <a:gd name="connsiteX26" fmla="*/ 4204195 w 4797505"/>
                  <a:gd name="connsiteY26" fmla="*/ 549986 h 1771805"/>
                  <a:gd name="connsiteX27" fmla="*/ 4391597 w 4797505"/>
                  <a:gd name="connsiteY27" fmla="*/ 660383 h 1771805"/>
                  <a:gd name="connsiteX28" fmla="*/ 4391597 w 4797505"/>
                  <a:gd name="connsiteY28" fmla="*/ 928880 h 1771805"/>
                  <a:gd name="connsiteX29" fmla="*/ 4318680 w 4797505"/>
                  <a:gd name="connsiteY29" fmla="*/ 1031099 h 1771805"/>
                  <a:gd name="connsiteX30" fmla="*/ 3718992 w 4797505"/>
                  <a:gd name="connsiteY30" fmla="*/ 1031099 h 1771805"/>
                  <a:gd name="connsiteX31" fmla="*/ 3638579 w 4797505"/>
                  <a:gd name="connsiteY31" fmla="*/ 673331 h 1771805"/>
                  <a:gd name="connsiteX32" fmla="*/ 3626313 w 4797505"/>
                  <a:gd name="connsiteY32" fmla="*/ 654250 h 1771805"/>
                  <a:gd name="connsiteX33" fmla="*/ 3604506 w 4797505"/>
                  <a:gd name="connsiteY33" fmla="*/ 646754 h 1771805"/>
                  <a:gd name="connsiteX34" fmla="*/ 3603825 w 4797505"/>
                  <a:gd name="connsiteY34" fmla="*/ 646754 h 1771805"/>
                  <a:gd name="connsiteX35" fmla="*/ 3582018 w 4797505"/>
                  <a:gd name="connsiteY35" fmla="*/ 654931 h 1771805"/>
                  <a:gd name="connsiteX36" fmla="*/ 3570433 w 4797505"/>
                  <a:gd name="connsiteY36" fmla="*/ 674694 h 1771805"/>
                  <a:gd name="connsiteX37" fmla="*/ 3504331 w 4797505"/>
                  <a:gd name="connsiteY37" fmla="*/ 1030418 h 1771805"/>
                  <a:gd name="connsiteX38" fmla="*/ 3404837 w 4797505"/>
                  <a:gd name="connsiteY38" fmla="*/ 1030418 h 1771805"/>
                  <a:gd name="connsiteX39" fmla="*/ 3272633 w 4797505"/>
                  <a:gd name="connsiteY39" fmla="*/ 319651 h 1771805"/>
                  <a:gd name="connsiteX40" fmla="*/ 3261048 w 4797505"/>
                  <a:gd name="connsiteY40" fmla="*/ 298526 h 1771805"/>
                  <a:gd name="connsiteX41" fmla="*/ 3238560 w 4797505"/>
                  <a:gd name="connsiteY41" fmla="*/ 290348 h 1771805"/>
                  <a:gd name="connsiteX42" fmla="*/ 3216072 w 4797505"/>
                  <a:gd name="connsiteY42" fmla="*/ 298526 h 1771805"/>
                  <a:gd name="connsiteX43" fmla="*/ 3204487 w 4797505"/>
                  <a:gd name="connsiteY43" fmla="*/ 319651 h 1771805"/>
                  <a:gd name="connsiteX44" fmla="*/ 3060016 w 4797505"/>
                  <a:gd name="connsiteY44" fmla="*/ 1199421 h 1771805"/>
                  <a:gd name="connsiteX45" fmla="*/ 3046387 w 4797505"/>
                  <a:gd name="connsiteY45" fmla="*/ 1041321 h 1771805"/>
                  <a:gd name="connsiteX46" fmla="*/ 3035484 w 4797505"/>
                  <a:gd name="connsiteY46" fmla="*/ 1018833 h 1771805"/>
                  <a:gd name="connsiteX47" fmla="*/ 3012314 w 4797505"/>
                  <a:gd name="connsiteY47" fmla="*/ 1009293 h 1771805"/>
                  <a:gd name="connsiteX48" fmla="*/ 2970745 w 4797505"/>
                  <a:gd name="connsiteY48" fmla="*/ 1009293 h 1771805"/>
                  <a:gd name="connsiteX49" fmla="*/ 2970745 w 4797505"/>
                  <a:gd name="connsiteY49" fmla="*/ 1008611 h 1771805"/>
                  <a:gd name="connsiteX50" fmla="*/ 2938716 w 4797505"/>
                  <a:gd name="connsiteY50" fmla="*/ 1008611 h 1771805"/>
                  <a:gd name="connsiteX51" fmla="*/ 2909413 w 4797505"/>
                  <a:gd name="connsiteY51" fmla="*/ 1008611 h 1771805"/>
                  <a:gd name="connsiteX52" fmla="*/ 1420414 w 4797505"/>
                  <a:gd name="connsiteY52" fmla="*/ 1008611 h 1771805"/>
                  <a:gd name="connsiteX53" fmla="*/ 1399289 w 4797505"/>
                  <a:gd name="connsiteY53" fmla="*/ 1008611 h 1771805"/>
                  <a:gd name="connsiteX54" fmla="*/ 1380889 w 4797505"/>
                  <a:gd name="connsiteY54" fmla="*/ 1008611 h 1771805"/>
                  <a:gd name="connsiteX55" fmla="*/ 1358401 w 4797505"/>
                  <a:gd name="connsiteY55" fmla="*/ 1016789 h 1771805"/>
                  <a:gd name="connsiteX56" fmla="*/ 1346816 w 4797505"/>
                  <a:gd name="connsiteY56" fmla="*/ 1037914 h 1771805"/>
                  <a:gd name="connsiteX57" fmla="*/ 1250048 w 4797505"/>
                  <a:gd name="connsiteY57" fmla="*/ 1495176 h 1771805"/>
                  <a:gd name="connsiteX58" fmla="*/ 1083771 w 4797505"/>
                  <a:gd name="connsiteY58" fmla="*/ 567023 h 1771805"/>
                  <a:gd name="connsiteX59" fmla="*/ 1072186 w 4797505"/>
                  <a:gd name="connsiteY59" fmla="*/ 545897 h 1771805"/>
                  <a:gd name="connsiteX60" fmla="*/ 1049698 w 4797505"/>
                  <a:gd name="connsiteY60" fmla="*/ 537720 h 1771805"/>
                  <a:gd name="connsiteX61" fmla="*/ 1049016 w 4797505"/>
                  <a:gd name="connsiteY61" fmla="*/ 537720 h 1771805"/>
                  <a:gd name="connsiteX62" fmla="*/ 1048335 w 4797505"/>
                  <a:gd name="connsiteY62" fmla="*/ 537720 h 1771805"/>
                  <a:gd name="connsiteX63" fmla="*/ 1025847 w 4797505"/>
                  <a:gd name="connsiteY63" fmla="*/ 547260 h 1771805"/>
                  <a:gd name="connsiteX64" fmla="*/ 1014943 w 4797505"/>
                  <a:gd name="connsiteY64" fmla="*/ 569748 h 1771805"/>
                  <a:gd name="connsiteX65" fmla="*/ 978144 w 4797505"/>
                  <a:gd name="connsiteY65" fmla="*/ 1009293 h 1771805"/>
                  <a:gd name="connsiteX66" fmla="*/ 899094 w 4797505"/>
                  <a:gd name="connsiteY66" fmla="*/ 1009293 h 1771805"/>
                  <a:gd name="connsiteX67" fmla="*/ 876606 w 4797505"/>
                  <a:gd name="connsiteY67" fmla="*/ 1017470 h 1771805"/>
                  <a:gd name="connsiteX68" fmla="*/ 865021 w 4797505"/>
                  <a:gd name="connsiteY68" fmla="*/ 1038595 h 1771805"/>
                  <a:gd name="connsiteX69" fmla="*/ 805052 w 4797505"/>
                  <a:gd name="connsiteY69" fmla="*/ 1289374 h 1771805"/>
                  <a:gd name="connsiteX70" fmla="*/ 775068 w 4797505"/>
                  <a:gd name="connsiteY70" fmla="*/ 1052906 h 1771805"/>
                  <a:gd name="connsiteX71" fmla="*/ 762801 w 4797505"/>
                  <a:gd name="connsiteY71" fmla="*/ 1033144 h 1771805"/>
                  <a:gd name="connsiteX72" fmla="*/ 740995 w 4797505"/>
                  <a:gd name="connsiteY72" fmla="*/ 1025648 h 1771805"/>
                  <a:gd name="connsiteX73" fmla="*/ 3651 w 4797505"/>
                  <a:gd name="connsiteY73" fmla="*/ 1025648 h 1771805"/>
                  <a:gd name="connsiteX74" fmla="*/ 3651 w 4797505"/>
                  <a:gd name="connsiteY74" fmla="*/ 1095157 h 1771805"/>
                  <a:gd name="connsiteX75" fmla="*/ 713055 w 4797505"/>
                  <a:gd name="connsiteY75" fmla="*/ 1095157 h 1771805"/>
                  <a:gd name="connsiteX76" fmla="*/ 775749 w 4797505"/>
                  <a:gd name="connsiteY76" fmla="*/ 1486999 h 1771805"/>
                  <a:gd name="connsiteX77" fmla="*/ 788016 w 4797505"/>
                  <a:gd name="connsiteY77" fmla="*/ 1506761 h 1771805"/>
                  <a:gd name="connsiteX78" fmla="*/ 810504 w 4797505"/>
                  <a:gd name="connsiteY78" fmla="*/ 1514257 h 1771805"/>
                  <a:gd name="connsiteX79" fmla="*/ 810504 w 4797505"/>
                  <a:gd name="connsiteY79" fmla="*/ 1514257 h 1771805"/>
                  <a:gd name="connsiteX80" fmla="*/ 832311 w 4797505"/>
                  <a:gd name="connsiteY80" fmla="*/ 1506080 h 1771805"/>
                  <a:gd name="connsiteX81" fmla="*/ 843896 w 4797505"/>
                  <a:gd name="connsiteY81" fmla="*/ 1485636 h 1771805"/>
                  <a:gd name="connsiteX82" fmla="*/ 929079 w 4797505"/>
                  <a:gd name="connsiteY82" fmla="*/ 1080165 h 1771805"/>
                  <a:gd name="connsiteX83" fmla="*/ 1010173 w 4797505"/>
                  <a:gd name="connsiteY83" fmla="*/ 1080165 h 1771805"/>
                  <a:gd name="connsiteX84" fmla="*/ 1033343 w 4797505"/>
                  <a:gd name="connsiteY84" fmla="*/ 1071306 h 1771805"/>
                  <a:gd name="connsiteX85" fmla="*/ 1044246 w 4797505"/>
                  <a:gd name="connsiteY85" fmla="*/ 1048817 h 1771805"/>
                  <a:gd name="connsiteX86" fmla="*/ 1057875 w 4797505"/>
                  <a:gd name="connsiteY86" fmla="*/ 890036 h 1771805"/>
                  <a:gd name="connsiteX87" fmla="*/ 1216656 w 4797505"/>
                  <a:gd name="connsiteY87" fmla="*/ 1740503 h 1771805"/>
                  <a:gd name="connsiteX88" fmla="*/ 1228241 w 4797505"/>
                  <a:gd name="connsiteY88" fmla="*/ 1761629 h 1771805"/>
                  <a:gd name="connsiteX89" fmla="*/ 1250730 w 4797505"/>
                  <a:gd name="connsiteY89" fmla="*/ 1769806 h 1771805"/>
                  <a:gd name="connsiteX90" fmla="*/ 1273218 w 4797505"/>
                  <a:gd name="connsiteY90" fmla="*/ 1760947 h 1771805"/>
                  <a:gd name="connsiteX91" fmla="*/ 1284803 w 4797505"/>
                  <a:gd name="connsiteY91" fmla="*/ 1739822 h 1771805"/>
                  <a:gd name="connsiteX92" fmla="*/ 1410192 w 4797505"/>
                  <a:gd name="connsiteY92" fmla="*/ 1078802 h 1771805"/>
                  <a:gd name="connsiteX93" fmla="*/ 2907369 w 4797505"/>
                  <a:gd name="connsiteY93" fmla="*/ 1078802 h 1771805"/>
                  <a:gd name="connsiteX94" fmla="*/ 2936671 w 4797505"/>
                  <a:gd name="connsiteY94" fmla="*/ 1078802 h 1771805"/>
                  <a:gd name="connsiteX95" fmla="*/ 2968700 w 4797505"/>
                  <a:gd name="connsiteY95" fmla="*/ 1078802 h 1771805"/>
                  <a:gd name="connsiteX96" fmla="*/ 2968700 w 4797505"/>
                  <a:gd name="connsiteY96" fmla="*/ 1078120 h 1771805"/>
                  <a:gd name="connsiteX97" fmla="*/ 2978922 w 4797505"/>
                  <a:gd name="connsiteY97" fmla="*/ 1078120 h 1771805"/>
                  <a:gd name="connsiteX98" fmla="*/ 3015721 w 4797505"/>
                  <a:gd name="connsiteY98" fmla="*/ 1497221 h 1771805"/>
                  <a:gd name="connsiteX99" fmla="*/ 3026625 w 4797505"/>
                  <a:gd name="connsiteY99" fmla="*/ 1519027 h 1771805"/>
                  <a:gd name="connsiteX100" fmla="*/ 3049113 w 4797505"/>
                  <a:gd name="connsiteY100" fmla="*/ 1528568 h 1771805"/>
                  <a:gd name="connsiteX101" fmla="*/ 3049794 w 4797505"/>
                  <a:gd name="connsiteY101" fmla="*/ 1528568 h 1771805"/>
                  <a:gd name="connsiteX102" fmla="*/ 3050476 w 4797505"/>
                  <a:gd name="connsiteY102" fmla="*/ 1528568 h 1771805"/>
                  <a:gd name="connsiteX103" fmla="*/ 3072964 w 4797505"/>
                  <a:gd name="connsiteY103" fmla="*/ 1520390 h 1771805"/>
                  <a:gd name="connsiteX104" fmla="*/ 3084549 w 4797505"/>
                  <a:gd name="connsiteY104" fmla="*/ 1499265 h 1771805"/>
                  <a:gd name="connsiteX105" fmla="*/ 3237197 w 4797505"/>
                  <a:gd name="connsiteY105" fmla="*/ 563615 h 1771805"/>
                  <a:gd name="connsiteX106" fmla="*/ 3340098 w 4797505"/>
                  <a:gd name="connsiteY106" fmla="*/ 1068580 h 1771805"/>
                  <a:gd name="connsiteX107" fmla="*/ 3340098 w 4797505"/>
                  <a:gd name="connsiteY107" fmla="*/ 1068580 h 1771805"/>
                  <a:gd name="connsiteX108" fmla="*/ 3351683 w 4797505"/>
                  <a:gd name="connsiteY108" fmla="*/ 1089705 h 1771805"/>
                  <a:gd name="connsiteX109" fmla="*/ 3374171 w 4797505"/>
                  <a:gd name="connsiteY109" fmla="*/ 1098564 h 1771805"/>
                  <a:gd name="connsiteX110" fmla="*/ 3533634 w 4797505"/>
                  <a:gd name="connsiteY110" fmla="*/ 1098564 h 1771805"/>
                  <a:gd name="connsiteX111" fmla="*/ 3555441 w 4797505"/>
                  <a:gd name="connsiteY111" fmla="*/ 1090387 h 1771805"/>
                  <a:gd name="connsiteX112" fmla="*/ 3567026 w 4797505"/>
                  <a:gd name="connsiteY112" fmla="*/ 1069943 h 1771805"/>
                  <a:gd name="connsiteX113" fmla="*/ 3607232 w 4797505"/>
                  <a:gd name="connsiteY113" fmla="*/ 842334 h 1771805"/>
                  <a:gd name="connsiteX114" fmla="*/ 3656979 w 4797505"/>
                  <a:gd name="connsiteY114" fmla="*/ 1071987 h 1771805"/>
                  <a:gd name="connsiteX115" fmla="*/ 3669245 w 4797505"/>
                  <a:gd name="connsiteY115" fmla="*/ 1091068 h 1771805"/>
                  <a:gd name="connsiteX116" fmla="*/ 3690371 w 4797505"/>
                  <a:gd name="connsiteY116" fmla="*/ 1098564 h 1771805"/>
                  <a:gd name="connsiteX117" fmla="*/ 4326858 w 4797505"/>
                  <a:gd name="connsiteY117" fmla="*/ 1098564 h 1771805"/>
                  <a:gd name="connsiteX118" fmla="*/ 4368427 w 4797505"/>
                  <a:gd name="connsiteY118" fmla="*/ 1098564 h 1771805"/>
                  <a:gd name="connsiteX119" fmla="*/ 4459744 w 4797505"/>
                  <a:gd name="connsiteY119" fmla="*/ 1015426 h 1771805"/>
                  <a:gd name="connsiteX120" fmla="*/ 4459744 w 4797505"/>
                  <a:gd name="connsiteY120" fmla="*/ 659020 h 1771805"/>
                  <a:gd name="connsiteX121" fmla="*/ 4665545 w 4797505"/>
                  <a:gd name="connsiteY121" fmla="*/ 552030 h 1771805"/>
                  <a:gd name="connsiteX122" fmla="*/ 4673042 w 4797505"/>
                  <a:gd name="connsiteY122" fmla="*/ 522046 h 1771805"/>
                  <a:gd name="connsiteX123" fmla="*/ 4794342 w 4797505"/>
                  <a:gd name="connsiteY123" fmla="*/ 184721 h 17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4797505" h="1771805">
                    <a:moveTo>
                      <a:pt x="4794342" y="184721"/>
                    </a:moveTo>
                    <a:cubicBezTo>
                      <a:pt x="4799112" y="137019"/>
                      <a:pt x="4787527" y="98176"/>
                      <a:pt x="4759588" y="70236"/>
                    </a:cubicBezTo>
                    <a:cubicBezTo>
                      <a:pt x="4733692" y="43658"/>
                      <a:pt x="4698256" y="32074"/>
                      <a:pt x="4668953" y="27303"/>
                    </a:cubicBezTo>
                    <a:cubicBezTo>
                      <a:pt x="4659412" y="16400"/>
                      <a:pt x="4643739" y="8222"/>
                      <a:pt x="4624657" y="6178"/>
                    </a:cubicBezTo>
                    <a:cubicBezTo>
                      <a:pt x="4593310" y="2771"/>
                      <a:pt x="4566052" y="18444"/>
                      <a:pt x="4564007" y="39570"/>
                    </a:cubicBezTo>
                    <a:cubicBezTo>
                      <a:pt x="4561963" y="61377"/>
                      <a:pt x="4585814" y="81820"/>
                      <a:pt x="4616480" y="84546"/>
                    </a:cubicBezTo>
                    <a:cubicBezTo>
                      <a:pt x="4636242" y="86591"/>
                      <a:pt x="4653961" y="81139"/>
                      <a:pt x="4665545" y="71598"/>
                    </a:cubicBezTo>
                    <a:cubicBezTo>
                      <a:pt x="4686671" y="75687"/>
                      <a:pt x="4711203" y="83865"/>
                      <a:pt x="4727559" y="101583"/>
                    </a:cubicBezTo>
                    <a:cubicBezTo>
                      <a:pt x="4745958" y="119982"/>
                      <a:pt x="4753454" y="145878"/>
                      <a:pt x="4750047" y="180633"/>
                    </a:cubicBezTo>
                    <a:cubicBezTo>
                      <a:pt x="4742551" y="254912"/>
                      <a:pt x="4715974" y="366672"/>
                      <a:pt x="4663501" y="456625"/>
                    </a:cubicBezTo>
                    <a:cubicBezTo>
                      <a:pt x="4655323" y="470255"/>
                      <a:pt x="4647146" y="483203"/>
                      <a:pt x="4638968" y="494787"/>
                    </a:cubicBezTo>
                    <a:cubicBezTo>
                      <a:pt x="4629428" y="494787"/>
                      <a:pt x="4619888" y="499558"/>
                      <a:pt x="4613073" y="507054"/>
                    </a:cubicBezTo>
                    <a:cubicBezTo>
                      <a:pt x="4561963" y="567023"/>
                      <a:pt x="4499268" y="593600"/>
                      <a:pt x="4430440" y="593600"/>
                    </a:cubicBezTo>
                    <a:cubicBezTo>
                      <a:pt x="4365020" y="591555"/>
                      <a:pt x="4306414" y="562252"/>
                      <a:pt x="4257349" y="504328"/>
                    </a:cubicBezTo>
                    <a:cubicBezTo>
                      <a:pt x="4250534" y="496150"/>
                      <a:pt x="4240993" y="492062"/>
                      <a:pt x="4231453" y="492062"/>
                    </a:cubicBezTo>
                    <a:cubicBezTo>
                      <a:pt x="4223275" y="480477"/>
                      <a:pt x="4214417" y="467529"/>
                      <a:pt x="4206920" y="453900"/>
                    </a:cubicBezTo>
                    <a:cubicBezTo>
                      <a:pt x="4153766" y="363946"/>
                      <a:pt x="4126507" y="252186"/>
                      <a:pt x="4119011" y="178588"/>
                    </a:cubicBezTo>
                    <a:cubicBezTo>
                      <a:pt x="4115604" y="143834"/>
                      <a:pt x="4122419" y="117938"/>
                      <a:pt x="4140818" y="99538"/>
                    </a:cubicBezTo>
                    <a:cubicBezTo>
                      <a:pt x="4157855" y="81820"/>
                      <a:pt x="4181706" y="73643"/>
                      <a:pt x="4203513" y="69554"/>
                    </a:cubicBezTo>
                    <a:cubicBezTo>
                      <a:pt x="4214417" y="79095"/>
                      <a:pt x="4232816" y="84546"/>
                      <a:pt x="4252578" y="82502"/>
                    </a:cubicBezTo>
                    <a:cubicBezTo>
                      <a:pt x="4283926" y="79095"/>
                      <a:pt x="4307777" y="59332"/>
                      <a:pt x="4305051" y="37525"/>
                    </a:cubicBezTo>
                    <a:cubicBezTo>
                      <a:pt x="4303007" y="15718"/>
                      <a:pt x="4275748" y="726"/>
                      <a:pt x="4244401" y="4134"/>
                    </a:cubicBezTo>
                    <a:cubicBezTo>
                      <a:pt x="4225320" y="6178"/>
                      <a:pt x="4208964" y="14356"/>
                      <a:pt x="4199424" y="25259"/>
                    </a:cubicBezTo>
                    <a:cubicBezTo>
                      <a:pt x="4170121" y="30029"/>
                      <a:pt x="4135366" y="42296"/>
                      <a:pt x="4109471" y="68191"/>
                    </a:cubicBezTo>
                    <a:cubicBezTo>
                      <a:pt x="4081531" y="96131"/>
                      <a:pt x="4069946" y="134975"/>
                      <a:pt x="4075398" y="183359"/>
                    </a:cubicBezTo>
                    <a:cubicBezTo>
                      <a:pt x="4083575" y="262408"/>
                      <a:pt x="4118330" y="413012"/>
                      <a:pt x="4196698" y="520002"/>
                    </a:cubicBezTo>
                    <a:cubicBezTo>
                      <a:pt x="4194654" y="530224"/>
                      <a:pt x="4197380" y="541127"/>
                      <a:pt x="4204195" y="549986"/>
                    </a:cubicBezTo>
                    <a:cubicBezTo>
                      <a:pt x="4258712" y="614044"/>
                      <a:pt x="4319362" y="647435"/>
                      <a:pt x="4391597" y="660383"/>
                    </a:cubicBezTo>
                    <a:lnTo>
                      <a:pt x="4391597" y="928880"/>
                    </a:lnTo>
                    <a:cubicBezTo>
                      <a:pt x="4392960" y="972494"/>
                      <a:pt x="4385464" y="1027011"/>
                      <a:pt x="4318680" y="1031099"/>
                    </a:cubicBezTo>
                    <a:lnTo>
                      <a:pt x="3718992" y="1031099"/>
                    </a:lnTo>
                    <a:lnTo>
                      <a:pt x="3638579" y="673331"/>
                    </a:lnTo>
                    <a:cubicBezTo>
                      <a:pt x="3636535" y="665153"/>
                      <a:pt x="3632446" y="659020"/>
                      <a:pt x="3626313" y="654250"/>
                    </a:cubicBezTo>
                    <a:cubicBezTo>
                      <a:pt x="3620861" y="649480"/>
                      <a:pt x="3613365" y="647435"/>
                      <a:pt x="3604506" y="646754"/>
                    </a:cubicBezTo>
                    <a:lnTo>
                      <a:pt x="3603825" y="646754"/>
                    </a:lnTo>
                    <a:cubicBezTo>
                      <a:pt x="3595647" y="646754"/>
                      <a:pt x="3588151" y="649480"/>
                      <a:pt x="3582018" y="654931"/>
                    </a:cubicBezTo>
                    <a:cubicBezTo>
                      <a:pt x="3576566" y="659702"/>
                      <a:pt x="3571796" y="666516"/>
                      <a:pt x="3570433" y="674694"/>
                    </a:cubicBezTo>
                    <a:lnTo>
                      <a:pt x="3504331" y="1030418"/>
                    </a:lnTo>
                    <a:lnTo>
                      <a:pt x="3404837" y="1030418"/>
                    </a:lnTo>
                    <a:lnTo>
                      <a:pt x="3272633" y="319651"/>
                    </a:lnTo>
                    <a:cubicBezTo>
                      <a:pt x="3271270" y="311474"/>
                      <a:pt x="3267182" y="303978"/>
                      <a:pt x="3261048" y="298526"/>
                    </a:cubicBezTo>
                    <a:cubicBezTo>
                      <a:pt x="3254915" y="293074"/>
                      <a:pt x="3246738" y="290348"/>
                      <a:pt x="3238560" y="290348"/>
                    </a:cubicBezTo>
                    <a:cubicBezTo>
                      <a:pt x="3230382" y="290348"/>
                      <a:pt x="3222205" y="293756"/>
                      <a:pt x="3216072" y="298526"/>
                    </a:cubicBezTo>
                    <a:cubicBezTo>
                      <a:pt x="3209938" y="303978"/>
                      <a:pt x="3205850" y="311474"/>
                      <a:pt x="3204487" y="319651"/>
                    </a:cubicBezTo>
                    <a:lnTo>
                      <a:pt x="3060016" y="1199421"/>
                    </a:lnTo>
                    <a:lnTo>
                      <a:pt x="3046387" y="1041321"/>
                    </a:lnTo>
                    <a:cubicBezTo>
                      <a:pt x="3045706" y="1032462"/>
                      <a:pt x="3041617" y="1024285"/>
                      <a:pt x="3035484" y="1018833"/>
                    </a:cubicBezTo>
                    <a:cubicBezTo>
                      <a:pt x="3029351" y="1013381"/>
                      <a:pt x="3021173" y="1009293"/>
                      <a:pt x="3012314" y="1009293"/>
                    </a:cubicBezTo>
                    <a:lnTo>
                      <a:pt x="2970745" y="1009293"/>
                    </a:lnTo>
                    <a:lnTo>
                      <a:pt x="2970745" y="1008611"/>
                    </a:lnTo>
                    <a:lnTo>
                      <a:pt x="2938716" y="1008611"/>
                    </a:lnTo>
                    <a:lnTo>
                      <a:pt x="2909413" y="1008611"/>
                    </a:lnTo>
                    <a:lnTo>
                      <a:pt x="1420414" y="1008611"/>
                    </a:lnTo>
                    <a:lnTo>
                      <a:pt x="1399289" y="1008611"/>
                    </a:lnTo>
                    <a:lnTo>
                      <a:pt x="1380889" y="1008611"/>
                    </a:lnTo>
                    <a:cubicBezTo>
                      <a:pt x="1372030" y="1008611"/>
                      <a:pt x="1363853" y="1012018"/>
                      <a:pt x="1358401" y="1016789"/>
                    </a:cubicBezTo>
                    <a:cubicBezTo>
                      <a:pt x="1352268" y="1022240"/>
                      <a:pt x="1347498" y="1029736"/>
                      <a:pt x="1346816" y="1037914"/>
                    </a:cubicBezTo>
                    <a:lnTo>
                      <a:pt x="1250048" y="1495176"/>
                    </a:lnTo>
                    <a:lnTo>
                      <a:pt x="1083771" y="567023"/>
                    </a:lnTo>
                    <a:cubicBezTo>
                      <a:pt x="1082408" y="558845"/>
                      <a:pt x="1078319" y="551349"/>
                      <a:pt x="1072186" y="545897"/>
                    </a:cubicBezTo>
                    <a:cubicBezTo>
                      <a:pt x="1066053" y="540446"/>
                      <a:pt x="1058557" y="537720"/>
                      <a:pt x="1049698" y="537720"/>
                    </a:cubicBezTo>
                    <a:lnTo>
                      <a:pt x="1049016" y="537720"/>
                    </a:lnTo>
                    <a:lnTo>
                      <a:pt x="1048335" y="537720"/>
                    </a:lnTo>
                    <a:cubicBezTo>
                      <a:pt x="1040157" y="537720"/>
                      <a:pt x="1031980" y="541808"/>
                      <a:pt x="1025847" y="547260"/>
                    </a:cubicBezTo>
                    <a:cubicBezTo>
                      <a:pt x="1019713" y="552712"/>
                      <a:pt x="1015625" y="560889"/>
                      <a:pt x="1014943" y="569748"/>
                    </a:cubicBezTo>
                    <a:lnTo>
                      <a:pt x="978144" y="1009293"/>
                    </a:lnTo>
                    <a:lnTo>
                      <a:pt x="899094" y="1009293"/>
                    </a:lnTo>
                    <a:cubicBezTo>
                      <a:pt x="890235" y="1009293"/>
                      <a:pt x="882739" y="1012700"/>
                      <a:pt x="876606" y="1017470"/>
                    </a:cubicBezTo>
                    <a:cubicBezTo>
                      <a:pt x="870473" y="1022922"/>
                      <a:pt x="866384" y="1029736"/>
                      <a:pt x="865021" y="1038595"/>
                    </a:cubicBezTo>
                    <a:lnTo>
                      <a:pt x="805052" y="1289374"/>
                    </a:lnTo>
                    <a:lnTo>
                      <a:pt x="775068" y="1052906"/>
                    </a:lnTo>
                    <a:cubicBezTo>
                      <a:pt x="773705" y="1044729"/>
                      <a:pt x="768935" y="1037914"/>
                      <a:pt x="762801" y="1033144"/>
                    </a:cubicBezTo>
                    <a:cubicBezTo>
                      <a:pt x="756668" y="1028374"/>
                      <a:pt x="749172" y="1025648"/>
                      <a:pt x="740995" y="1025648"/>
                    </a:cubicBezTo>
                    <a:lnTo>
                      <a:pt x="3651" y="1025648"/>
                    </a:lnTo>
                    <a:lnTo>
                      <a:pt x="3651" y="1095157"/>
                    </a:lnTo>
                    <a:lnTo>
                      <a:pt x="713055" y="1095157"/>
                    </a:lnTo>
                    <a:lnTo>
                      <a:pt x="775749" y="1486999"/>
                    </a:lnTo>
                    <a:cubicBezTo>
                      <a:pt x="777794" y="1495176"/>
                      <a:pt x="781882" y="1501991"/>
                      <a:pt x="788016" y="1506761"/>
                    </a:cubicBezTo>
                    <a:cubicBezTo>
                      <a:pt x="794149" y="1511531"/>
                      <a:pt x="802326" y="1514257"/>
                      <a:pt x="810504" y="1514257"/>
                    </a:cubicBezTo>
                    <a:lnTo>
                      <a:pt x="810504" y="1514257"/>
                    </a:lnTo>
                    <a:cubicBezTo>
                      <a:pt x="818682" y="1514257"/>
                      <a:pt x="826178" y="1510850"/>
                      <a:pt x="832311" y="1506080"/>
                    </a:cubicBezTo>
                    <a:cubicBezTo>
                      <a:pt x="838444" y="1500628"/>
                      <a:pt x="842533" y="1493813"/>
                      <a:pt x="843896" y="1485636"/>
                    </a:cubicBezTo>
                    <a:lnTo>
                      <a:pt x="929079" y="1080165"/>
                    </a:lnTo>
                    <a:lnTo>
                      <a:pt x="1010173" y="1080165"/>
                    </a:lnTo>
                    <a:cubicBezTo>
                      <a:pt x="1019032" y="1080165"/>
                      <a:pt x="1027209" y="1076758"/>
                      <a:pt x="1033343" y="1071306"/>
                    </a:cubicBezTo>
                    <a:cubicBezTo>
                      <a:pt x="1039476" y="1065854"/>
                      <a:pt x="1043565" y="1057677"/>
                      <a:pt x="1044246" y="1048817"/>
                    </a:cubicBezTo>
                    <a:lnTo>
                      <a:pt x="1057875" y="890036"/>
                    </a:lnTo>
                    <a:lnTo>
                      <a:pt x="1216656" y="1740503"/>
                    </a:lnTo>
                    <a:cubicBezTo>
                      <a:pt x="1218019" y="1748681"/>
                      <a:pt x="1222108" y="1756177"/>
                      <a:pt x="1228241" y="1761629"/>
                    </a:cubicBezTo>
                    <a:cubicBezTo>
                      <a:pt x="1234375" y="1767080"/>
                      <a:pt x="1241871" y="1769806"/>
                      <a:pt x="1250730" y="1769806"/>
                    </a:cubicBezTo>
                    <a:cubicBezTo>
                      <a:pt x="1259589" y="1769806"/>
                      <a:pt x="1267085" y="1766399"/>
                      <a:pt x="1273218" y="1760947"/>
                    </a:cubicBezTo>
                    <a:cubicBezTo>
                      <a:pt x="1279351" y="1755495"/>
                      <a:pt x="1283440" y="1747999"/>
                      <a:pt x="1284803" y="1739822"/>
                    </a:cubicBezTo>
                    <a:lnTo>
                      <a:pt x="1410192" y="1078802"/>
                    </a:lnTo>
                    <a:lnTo>
                      <a:pt x="2907369" y="1078802"/>
                    </a:lnTo>
                    <a:lnTo>
                      <a:pt x="2936671" y="1078802"/>
                    </a:lnTo>
                    <a:lnTo>
                      <a:pt x="2968700" y="1078802"/>
                    </a:lnTo>
                    <a:lnTo>
                      <a:pt x="2968700" y="1078120"/>
                    </a:lnTo>
                    <a:lnTo>
                      <a:pt x="2978922" y="1078120"/>
                    </a:lnTo>
                    <a:lnTo>
                      <a:pt x="3015721" y="1497221"/>
                    </a:lnTo>
                    <a:cubicBezTo>
                      <a:pt x="3016403" y="1505398"/>
                      <a:pt x="3020492" y="1513576"/>
                      <a:pt x="3026625" y="1519027"/>
                    </a:cubicBezTo>
                    <a:cubicBezTo>
                      <a:pt x="3032758" y="1524479"/>
                      <a:pt x="3040254" y="1528568"/>
                      <a:pt x="3049113" y="1528568"/>
                    </a:cubicBezTo>
                    <a:lnTo>
                      <a:pt x="3049794" y="1528568"/>
                    </a:lnTo>
                    <a:lnTo>
                      <a:pt x="3050476" y="1528568"/>
                    </a:lnTo>
                    <a:cubicBezTo>
                      <a:pt x="3059335" y="1528568"/>
                      <a:pt x="3066831" y="1525161"/>
                      <a:pt x="3072964" y="1520390"/>
                    </a:cubicBezTo>
                    <a:cubicBezTo>
                      <a:pt x="3079097" y="1514939"/>
                      <a:pt x="3083186" y="1507443"/>
                      <a:pt x="3084549" y="1499265"/>
                    </a:cubicBezTo>
                    <a:lnTo>
                      <a:pt x="3237197" y="563615"/>
                    </a:lnTo>
                    <a:lnTo>
                      <a:pt x="3340098" y="1068580"/>
                    </a:lnTo>
                    <a:lnTo>
                      <a:pt x="3340098" y="1068580"/>
                    </a:lnTo>
                    <a:cubicBezTo>
                      <a:pt x="3341461" y="1076758"/>
                      <a:pt x="3345550" y="1084254"/>
                      <a:pt x="3351683" y="1089705"/>
                    </a:cubicBezTo>
                    <a:cubicBezTo>
                      <a:pt x="3357816" y="1095157"/>
                      <a:pt x="3365994" y="1098564"/>
                      <a:pt x="3374171" y="1098564"/>
                    </a:cubicBezTo>
                    <a:lnTo>
                      <a:pt x="3533634" y="1098564"/>
                    </a:lnTo>
                    <a:cubicBezTo>
                      <a:pt x="3541811" y="1098564"/>
                      <a:pt x="3549307" y="1095157"/>
                      <a:pt x="3555441" y="1090387"/>
                    </a:cubicBezTo>
                    <a:cubicBezTo>
                      <a:pt x="3561574" y="1085616"/>
                      <a:pt x="3565663" y="1078802"/>
                      <a:pt x="3567026" y="1069943"/>
                    </a:cubicBezTo>
                    <a:lnTo>
                      <a:pt x="3607232" y="842334"/>
                    </a:lnTo>
                    <a:lnTo>
                      <a:pt x="3656979" y="1071987"/>
                    </a:lnTo>
                    <a:cubicBezTo>
                      <a:pt x="3659023" y="1079483"/>
                      <a:pt x="3663112" y="1086298"/>
                      <a:pt x="3669245" y="1091068"/>
                    </a:cubicBezTo>
                    <a:cubicBezTo>
                      <a:pt x="3675378" y="1095838"/>
                      <a:pt x="3682875" y="1098564"/>
                      <a:pt x="3690371" y="1098564"/>
                    </a:cubicBezTo>
                    <a:cubicBezTo>
                      <a:pt x="3854603" y="1098564"/>
                      <a:pt x="4162625" y="1098564"/>
                      <a:pt x="4326858" y="1098564"/>
                    </a:cubicBezTo>
                    <a:cubicBezTo>
                      <a:pt x="4340487" y="1098564"/>
                      <a:pt x="4354798" y="1098564"/>
                      <a:pt x="4368427" y="1098564"/>
                    </a:cubicBezTo>
                    <a:cubicBezTo>
                      <a:pt x="4405226" y="1098564"/>
                      <a:pt x="4459744" y="1066536"/>
                      <a:pt x="4459744" y="1015426"/>
                    </a:cubicBezTo>
                    <a:lnTo>
                      <a:pt x="4459744" y="659020"/>
                    </a:lnTo>
                    <a:cubicBezTo>
                      <a:pt x="4532660" y="646072"/>
                      <a:pt x="4611710" y="615407"/>
                      <a:pt x="4665545" y="552030"/>
                    </a:cubicBezTo>
                    <a:cubicBezTo>
                      <a:pt x="4672360" y="543171"/>
                      <a:pt x="4675086" y="532268"/>
                      <a:pt x="4673042" y="522046"/>
                    </a:cubicBezTo>
                    <a:cubicBezTo>
                      <a:pt x="4752091" y="414375"/>
                      <a:pt x="4786846" y="264453"/>
                      <a:pt x="4794342" y="184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DC4438-80E6-6208-52F9-CBCA97975FD9}"/>
                  </a:ext>
                </a:extLst>
              </p:cNvPr>
              <p:cNvGrpSpPr/>
              <p:nvPr/>
            </p:nvGrpSpPr>
            <p:grpSpPr>
              <a:xfrm>
                <a:off x="477110" y="5658084"/>
                <a:ext cx="655351" cy="517912"/>
                <a:chOff x="6456816" y="5667609"/>
                <a:chExt cx="655351" cy="517912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E160941-E1B9-C8B3-7039-F4B4572C31FD}"/>
                    </a:ext>
                  </a:extLst>
                </p:cNvPr>
                <p:cNvSpPr/>
                <p:nvPr/>
              </p:nvSpPr>
              <p:spPr>
                <a:xfrm>
                  <a:off x="6456816" y="5667609"/>
                  <a:ext cx="517913" cy="517912"/>
                </a:xfrm>
                <a:custGeom>
                  <a:avLst/>
                  <a:gdLst>
                    <a:gd name="connsiteX0" fmla="*/ 460475 w 517912"/>
                    <a:gd name="connsiteY0" fmla="*/ 259443 h 517912"/>
                    <a:gd name="connsiteX1" fmla="*/ 259443 w 517912"/>
                    <a:gd name="connsiteY1" fmla="*/ 460475 h 517912"/>
                    <a:gd name="connsiteX2" fmla="*/ 58411 w 517912"/>
                    <a:gd name="connsiteY2" fmla="*/ 259443 h 517912"/>
                    <a:gd name="connsiteX3" fmla="*/ 259443 w 517912"/>
                    <a:gd name="connsiteY3" fmla="*/ 58411 h 517912"/>
                    <a:gd name="connsiteX4" fmla="*/ 460475 w 517912"/>
                    <a:gd name="connsiteY4" fmla="*/ 259443 h 517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912" h="517912">
                      <a:moveTo>
                        <a:pt x="460475" y="259443"/>
                      </a:moveTo>
                      <a:cubicBezTo>
                        <a:pt x="460475" y="370470"/>
                        <a:pt x="370470" y="460475"/>
                        <a:pt x="259443" y="460475"/>
                      </a:cubicBezTo>
                      <a:cubicBezTo>
                        <a:pt x="148416" y="460475"/>
                        <a:pt x="58411" y="370470"/>
                        <a:pt x="58411" y="259443"/>
                      </a:cubicBezTo>
                      <a:cubicBezTo>
                        <a:pt x="58411" y="148416"/>
                        <a:pt x="148416" y="58411"/>
                        <a:pt x="259443" y="58411"/>
                      </a:cubicBezTo>
                      <a:cubicBezTo>
                        <a:pt x="370470" y="58411"/>
                        <a:pt x="460475" y="148416"/>
                        <a:pt x="460475" y="259443"/>
                      </a:cubicBezTo>
                      <a:close/>
                    </a:path>
                  </a:pathLst>
                </a:custGeom>
                <a:noFill/>
                <a:ln w="108857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D4DF9ECA-80D6-BD36-9480-02C695EC2821}"/>
                    </a:ext>
                  </a:extLst>
                </p:cNvPr>
                <p:cNvSpPr/>
                <p:nvPr/>
              </p:nvSpPr>
              <p:spPr>
                <a:xfrm>
                  <a:off x="6913640" y="5874290"/>
                  <a:ext cx="198527" cy="129467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655F0D-7D91-5320-9CD2-A283930434F1}"/>
                  </a:ext>
                </a:extLst>
              </p:cNvPr>
              <p:cNvSpPr/>
              <p:nvPr/>
            </p:nvSpPr>
            <p:spPr>
              <a:xfrm>
                <a:off x="995023" y="5898145"/>
                <a:ext cx="6479203" cy="6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B670F6-4175-674B-3F80-40802275913A}"/>
              </a:ext>
            </a:extLst>
          </p:cNvPr>
          <p:cNvGrpSpPr/>
          <p:nvPr userDrawn="1"/>
        </p:nvGrpSpPr>
        <p:grpSpPr>
          <a:xfrm>
            <a:off x="4528976" y="6200774"/>
            <a:ext cx="7577299" cy="560801"/>
            <a:chOff x="347501" y="6200774"/>
            <a:chExt cx="7577299" cy="5608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59607F-C050-4355-908E-D24DD45D9D08}"/>
                </a:ext>
              </a:extLst>
            </p:cNvPr>
            <p:cNvGrpSpPr/>
            <p:nvPr userDrawn="1"/>
          </p:nvGrpSpPr>
          <p:grpSpPr>
            <a:xfrm rot="10800000" flipV="1">
              <a:off x="347501" y="6200774"/>
              <a:ext cx="3881599" cy="560801"/>
              <a:chOff x="477110" y="4905446"/>
              <a:chExt cx="11078677" cy="171442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EA74116-9898-4A6A-84F3-F61BBB7993C6}"/>
                  </a:ext>
                </a:extLst>
              </p:cNvPr>
              <p:cNvSpPr/>
              <p:nvPr/>
            </p:nvSpPr>
            <p:spPr>
              <a:xfrm>
                <a:off x="6913640" y="4905446"/>
                <a:ext cx="4642147" cy="1714429"/>
              </a:xfrm>
              <a:custGeom>
                <a:avLst/>
                <a:gdLst>
                  <a:gd name="connsiteX0" fmla="*/ 4794342 w 4797505"/>
                  <a:gd name="connsiteY0" fmla="*/ 184721 h 1771805"/>
                  <a:gd name="connsiteX1" fmla="*/ 4759588 w 4797505"/>
                  <a:gd name="connsiteY1" fmla="*/ 70236 h 1771805"/>
                  <a:gd name="connsiteX2" fmla="*/ 4668953 w 4797505"/>
                  <a:gd name="connsiteY2" fmla="*/ 27303 h 1771805"/>
                  <a:gd name="connsiteX3" fmla="*/ 4624657 w 4797505"/>
                  <a:gd name="connsiteY3" fmla="*/ 6178 h 1771805"/>
                  <a:gd name="connsiteX4" fmla="*/ 4564007 w 4797505"/>
                  <a:gd name="connsiteY4" fmla="*/ 39570 h 1771805"/>
                  <a:gd name="connsiteX5" fmla="*/ 4616480 w 4797505"/>
                  <a:gd name="connsiteY5" fmla="*/ 84546 h 1771805"/>
                  <a:gd name="connsiteX6" fmla="*/ 4665545 w 4797505"/>
                  <a:gd name="connsiteY6" fmla="*/ 71598 h 1771805"/>
                  <a:gd name="connsiteX7" fmla="*/ 4727559 w 4797505"/>
                  <a:gd name="connsiteY7" fmla="*/ 101583 h 1771805"/>
                  <a:gd name="connsiteX8" fmla="*/ 4750047 w 4797505"/>
                  <a:gd name="connsiteY8" fmla="*/ 180633 h 1771805"/>
                  <a:gd name="connsiteX9" fmla="*/ 4663501 w 4797505"/>
                  <a:gd name="connsiteY9" fmla="*/ 456625 h 1771805"/>
                  <a:gd name="connsiteX10" fmla="*/ 4638968 w 4797505"/>
                  <a:gd name="connsiteY10" fmla="*/ 494787 h 1771805"/>
                  <a:gd name="connsiteX11" fmla="*/ 4613073 w 4797505"/>
                  <a:gd name="connsiteY11" fmla="*/ 507054 h 1771805"/>
                  <a:gd name="connsiteX12" fmla="*/ 4430440 w 4797505"/>
                  <a:gd name="connsiteY12" fmla="*/ 593600 h 1771805"/>
                  <a:gd name="connsiteX13" fmla="*/ 4257349 w 4797505"/>
                  <a:gd name="connsiteY13" fmla="*/ 504328 h 1771805"/>
                  <a:gd name="connsiteX14" fmla="*/ 4231453 w 4797505"/>
                  <a:gd name="connsiteY14" fmla="*/ 492062 h 1771805"/>
                  <a:gd name="connsiteX15" fmla="*/ 4206920 w 4797505"/>
                  <a:gd name="connsiteY15" fmla="*/ 453900 h 1771805"/>
                  <a:gd name="connsiteX16" fmla="*/ 4119011 w 4797505"/>
                  <a:gd name="connsiteY16" fmla="*/ 178588 h 1771805"/>
                  <a:gd name="connsiteX17" fmla="*/ 4140818 w 4797505"/>
                  <a:gd name="connsiteY17" fmla="*/ 99538 h 1771805"/>
                  <a:gd name="connsiteX18" fmla="*/ 4203513 w 4797505"/>
                  <a:gd name="connsiteY18" fmla="*/ 69554 h 1771805"/>
                  <a:gd name="connsiteX19" fmla="*/ 4252578 w 4797505"/>
                  <a:gd name="connsiteY19" fmla="*/ 82502 h 1771805"/>
                  <a:gd name="connsiteX20" fmla="*/ 4305051 w 4797505"/>
                  <a:gd name="connsiteY20" fmla="*/ 37525 h 1771805"/>
                  <a:gd name="connsiteX21" fmla="*/ 4244401 w 4797505"/>
                  <a:gd name="connsiteY21" fmla="*/ 4134 h 1771805"/>
                  <a:gd name="connsiteX22" fmla="*/ 4199424 w 4797505"/>
                  <a:gd name="connsiteY22" fmla="*/ 25259 h 1771805"/>
                  <a:gd name="connsiteX23" fmla="*/ 4109471 w 4797505"/>
                  <a:gd name="connsiteY23" fmla="*/ 68191 h 1771805"/>
                  <a:gd name="connsiteX24" fmla="*/ 4075398 w 4797505"/>
                  <a:gd name="connsiteY24" fmla="*/ 183359 h 1771805"/>
                  <a:gd name="connsiteX25" fmla="*/ 4196698 w 4797505"/>
                  <a:gd name="connsiteY25" fmla="*/ 520002 h 1771805"/>
                  <a:gd name="connsiteX26" fmla="*/ 4204195 w 4797505"/>
                  <a:gd name="connsiteY26" fmla="*/ 549986 h 1771805"/>
                  <a:gd name="connsiteX27" fmla="*/ 4391597 w 4797505"/>
                  <a:gd name="connsiteY27" fmla="*/ 660383 h 1771805"/>
                  <a:gd name="connsiteX28" fmla="*/ 4391597 w 4797505"/>
                  <a:gd name="connsiteY28" fmla="*/ 928880 h 1771805"/>
                  <a:gd name="connsiteX29" fmla="*/ 4318680 w 4797505"/>
                  <a:gd name="connsiteY29" fmla="*/ 1031099 h 1771805"/>
                  <a:gd name="connsiteX30" fmla="*/ 3718992 w 4797505"/>
                  <a:gd name="connsiteY30" fmla="*/ 1031099 h 1771805"/>
                  <a:gd name="connsiteX31" fmla="*/ 3638579 w 4797505"/>
                  <a:gd name="connsiteY31" fmla="*/ 673331 h 1771805"/>
                  <a:gd name="connsiteX32" fmla="*/ 3626313 w 4797505"/>
                  <a:gd name="connsiteY32" fmla="*/ 654250 h 1771805"/>
                  <a:gd name="connsiteX33" fmla="*/ 3604506 w 4797505"/>
                  <a:gd name="connsiteY33" fmla="*/ 646754 h 1771805"/>
                  <a:gd name="connsiteX34" fmla="*/ 3603825 w 4797505"/>
                  <a:gd name="connsiteY34" fmla="*/ 646754 h 1771805"/>
                  <a:gd name="connsiteX35" fmla="*/ 3582018 w 4797505"/>
                  <a:gd name="connsiteY35" fmla="*/ 654931 h 1771805"/>
                  <a:gd name="connsiteX36" fmla="*/ 3570433 w 4797505"/>
                  <a:gd name="connsiteY36" fmla="*/ 674694 h 1771805"/>
                  <a:gd name="connsiteX37" fmla="*/ 3504331 w 4797505"/>
                  <a:gd name="connsiteY37" fmla="*/ 1030418 h 1771805"/>
                  <a:gd name="connsiteX38" fmla="*/ 3404837 w 4797505"/>
                  <a:gd name="connsiteY38" fmla="*/ 1030418 h 1771805"/>
                  <a:gd name="connsiteX39" fmla="*/ 3272633 w 4797505"/>
                  <a:gd name="connsiteY39" fmla="*/ 319651 h 1771805"/>
                  <a:gd name="connsiteX40" fmla="*/ 3261048 w 4797505"/>
                  <a:gd name="connsiteY40" fmla="*/ 298526 h 1771805"/>
                  <a:gd name="connsiteX41" fmla="*/ 3238560 w 4797505"/>
                  <a:gd name="connsiteY41" fmla="*/ 290348 h 1771805"/>
                  <a:gd name="connsiteX42" fmla="*/ 3216072 w 4797505"/>
                  <a:gd name="connsiteY42" fmla="*/ 298526 h 1771805"/>
                  <a:gd name="connsiteX43" fmla="*/ 3204487 w 4797505"/>
                  <a:gd name="connsiteY43" fmla="*/ 319651 h 1771805"/>
                  <a:gd name="connsiteX44" fmla="*/ 3060016 w 4797505"/>
                  <a:gd name="connsiteY44" fmla="*/ 1199421 h 1771805"/>
                  <a:gd name="connsiteX45" fmla="*/ 3046387 w 4797505"/>
                  <a:gd name="connsiteY45" fmla="*/ 1041321 h 1771805"/>
                  <a:gd name="connsiteX46" fmla="*/ 3035484 w 4797505"/>
                  <a:gd name="connsiteY46" fmla="*/ 1018833 h 1771805"/>
                  <a:gd name="connsiteX47" fmla="*/ 3012314 w 4797505"/>
                  <a:gd name="connsiteY47" fmla="*/ 1009293 h 1771805"/>
                  <a:gd name="connsiteX48" fmla="*/ 2970745 w 4797505"/>
                  <a:gd name="connsiteY48" fmla="*/ 1009293 h 1771805"/>
                  <a:gd name="connsiteX49" fmla="*/ 2970745 w 4797505"/>
                  <a:gd name="connsiteY49" fmla="*/ 1008611 h 1771805"/>
                  <a:gd name="connsiteX50" fmla="*/ 2938716 w 4797505"/>
                  <a:gd name="connsiteY50" fmla="*/ 1008611 h 1771805"/>
                  <a:gd name="connsiteX51" fmla="*/ 2909413 w 4797505"/>
                  <a:gd name="connsiteY51" fmla="*/ 1008611 h 1771805"/>
                  <a:gd name="connsiteX52" fmla="*/ 1420414 w 4797505"/>
                  <a:gd name="connsiteY52" fmla="*/ 1008611 h 1771805"/>
                  <a:gd name="connsiteX53" fmla="*/ 1399289 w 4797505"/>
                  <a:gd name="connsiteY53" fmla="*/ 1008611 h 1771805"/>
                  <a:gd name="connsiteX54" fmla="*/ 1380889 w 4797505"/>
                  <a:gd name="connsiteY54" fmla="*/ 1008611 h 1771805"/>
                  <a:gd name="connsiteX55" fmla="*/ 1358401 w 4797505"/>
                  <a:gd name="connsiteY55" fmla="*/ 1016789 h 1771805"/>
                  <a:gd name="connsiteX56" fmla="*/ 1346816 w 4797505"/>
                  <a:gd name="connsiteY56" fmla="*/ 1037914 h 1771805"/>
                  <a:gd name="connsiteX57" fmla="*/ 1250048 w 4797505"/>
                  <a:gd name="connsiteY57" fmla="*/ 1495176 h 1771805"/>
                  <a:gd name="connsiteX58" fmla="*/ 1083771 w 4797505"/>
                  <a:gd name="connsiteY58" fmla="*/ 567023 h 1771805"/>
                  <a:gd name="connsiteX59" fmla="*/ 1072186 w 4797505"/>
                  <a:gd name="connsiteY59" fmla="*/ 545897 h 1771805"/>
                  <a:gd name="connsiteX60" fmla="*/ 1049698 w 4797505"/>
                  <a:gd name="connsiteY60" fmla="*/ 537720 h 1771805"/>
                  <a:gd name="connsiteX61" fmla="*/ 1049016 w 4797505"/>
                  <a:gd name="connsiteY61" fmla="*/ 537720 h 1771805"/>
                  <a:gd name="connsiteX62" fmla="*/ 1048335 w 4797505"/>
                  <a:gd name="connsiteY62" fmla="*/ 537720 h 1771805"/>
                  <a:gd name="connsiteX63" fmla="*/ 1025847 w 4797505"/>
                  <a:gd name="connsiteY63" fmla="*/ 547260 h 1771805"/>
                  <a:gd name="connsiteX64" fmla="*/ 1014943 w 4797505"/>
                  <a:gd name="connsiteY64" fmla="*/ 569748 h 1771805"/>
                  <a:gd name="connsiteX65" fmla="*/ 978144 w 4797505"/>
                  <a:gd name="connsiteY65" fmla="*/ 1009293 h 1771805"/>
                  <a:gd name="connsiteX66" fmla="*/ 899094 w 4797505"/>
                  <a:gd name="connsiteY66" fmla="*/ 1009293 h 1771805"/>
                  <a:gd name="connsiteX67" fmla="*/ 876606 w 4797505"/>
                  <a:gd name="connsiteY67" fmla="*/ 1017470 h 1771805"/>
                  <a:gd name="connsiteX68" fmla="*/ 865021 w 4797505"/>
                  <a:gd name="connsiteY68" fmla="*/ 1038595 h 1771805"/>
                  <a:gd name="connsiteX69" fmla="*/ 805052 w 4797505"/>
                  <a:gd name="connsiteY69" fmla="*/ 1289374 h 1771805"/>
                  <a:gd name="connsiteX70" fmla="*/ 775068 w 4797505"/>
                  <a:gd name="connsiteY70" fmla="*/ 1052906 h 1771805"/>
                  <a:gd name="connsiteX71" fmla="*/ 762801 w 4797505"/>
                  <a:gd name="connsiteY71" fmla="*/ 1033144 h 1771805"/>
                  <a:gd name="connsiteX72" fmla="*/ 740995 w 4797505"/>
                  <a:gd name="connsiteY72" fmla="*/ 1025648 h 1771805"/>
                  <a:gd name="connsiteX73" fmla="*/ 3651 w 4797505"/>
                  <a:gd name="connsiteY73" fmla="*/ 1025648 h 1771805"/>
                  <a:gd name="connsiteX74" fmla="*/ 3651 w 4797505"/>
                  <a:gd name="connsiteY74" fmla="*/ 1095157 h 1771805"/>
                  <a:gd name="connsiteX75" fmla="*/ 713055 w 4797505"/>
                  <a:gd name="connsiteY75" fmla="*/ 1095157 h 1771805"/>
                  <a:gd name="connsiteX76" fmla="*/ 775749 w 4797505"/>
                  <a:gd name="connsiteY76" fmla="*/ 1486999 h 1771805"/>
                  <a:gd name="connsiteX77" fmla="*/ 788016 w 4797505"/>
                  <a:gd name="connsiteY77" fmla="*/ 1506761 h 1771805"/>
                  <a:gd name="connsiteX78" fmla="*/ 810504 w 4797505"/>
                  <a:gd name="connsiteY78" fmla="*/ 1514257 h 1771805"/>
                  <a:gd name="connsiteX79" fmla="*/ 810504 w 4797505"/>
                  <a:gd name="connsiteY79" fmla="*/ 1514257 h 1771805"/>
                  <a:gd name="connsiteX80" fmla="*/ 832311 w 4797505"/>
                  <a:gd name="connsiteY80" fmla="*/ 1506080 h 1771805"/>
                  <a:gd name="connsiteX81" fmla="*/ 843896 w 4797505"/>
                  <a:gd name="connsiteY81" fmla="*/ 1485636 h 1771805"/>
                  <a:gd name="connsiteX82" fmla="*/ 929079 w 4797505"/>
                  <a:gd name="connsiteY82" fmla="*/ 1080165 h 1771805"/>
                  <a:gd name="connsiteX83" fmla="*/ 1010173 w 4797505"/>
                  <a:gd name="connsiteY83" fmla="*/ 1080165 h 1771805"/>
                  <a:gd name="connsiteX84" fmla="*/ 1033343 w 4797505"/>
                  <a:gd name="connsiteY84" fmla="*/ 1071306 h 1771805"/>
                  <a:gd name="connsiteX85" fmla="*/ 1044246 w 4797505"/>
                  <a:gd name="connsiteY85" fmla="*/ 1048817 h 1771805"/>
                  <a:gd name="connsiteX86" fmla="*/ 1057875 w 4797505"/>
                  <a:gd name="connsiteY86" fmla="*/ 890036 h 1771805"/>
                  <a:gd name="connsiteX87" fmla="*/ 1216656 w 4797505"/>
                  <a:gd name="connsiteY87" fmla="*/ 1740503 h 1771805"/>
                  <a:gd name="connsiteX88" fmla="*/ 1228241 w 4797505"/>
                  <a:gd name="connsiteY88" fmla="*/ 1761629 h 1771805"/>
                  <a:gd name="connsiteX89" fmla="*/ 1250730 w 4797505"/>
                  <a:gd name="connsiteY89" fmla="*/ 1769806 h 1771805"/>
                  <a:gd name="connsiteX90" fmla="*/ 1273218 w 4797505"/>
                  <a:gd name="connsiteY90" fmla="*/ 1760947 h 1771805"/>
                  <a:gd name="connsiteX91" fmla="*/ 1284803 w 4797505"/>
                  <a:gd name="connsiteY91" fmla="*/ 1739822 h 1771805"/>
                  <a:gd name="connsiteX92" fmla="*/ 1410192 w 4797505"/>
                  <a:gd name="connsiteY92" fmla="*/ 1078802 h 1771805"/>
                  <a:gd name="connsiteX93" fmla="*/ 2907369 w 4797505"/>
                  <a:gd name="connsiteY93" fmla="*/ 1078802 h 1771805"/>
                  <a:gd name="connsiteX94" fmla="*/ 2936671 w 4797505"/>
                  <a:gd name="connsiteY94" fmla="*/ 1078802 h 1771805"/>
                  <a:gd name="connsiteX95" fmla="*/ 2968700 w 4797505"/>
                  <a:gd name="connsiteY95" fmla="*/ 1078802 h 1771805"/>
                  <a:gd name="connsiteX96" fmla="*/ 2968700 w 4797505"/>
                  <a:gd name="connsiteY96" fmla="*/ 1078120 h 1771805"/>
                  <a:gd name="connsiteX97" fmla="*/ 2978922 w 4797505"/>
                  <a:gd name="connsiteY97" fmla="*/ 1078120 h 1771805"/>
                  <a:gd name="connsiteX98" fmla="*/ 3015721 w 4797505"/>
                  <a:gd name="connsiteY98" fmla="*/ 1497221 h 1771805"/>
                  <a:gd name="connsiteX99" fmla="*/ 3026625 w 4797505"/>
                  <a:gd name="connsiteY99" fmla="*/ 1519027 h 1771805"/>
                  <a:gd name="connsiteX100" fmla="*/ 3049113 w 4797505"/>
                  <a:gd name="connsiteY100" fmla="*/ 1528568 h 1771805"/>
                  <a:gd name="connsiteX101" fmla="*/ 3049794 w 4797505"/>
                  <a:gd name="connsiteY101" fmla="*/ 1528568 h 1771805"/>
                  <a:gd name="connsiteX102" fmla="*/ 3050476 w 4797505"/>
                  <a:gd name="connsiteY102" fmla="*/ 1528568 h 1771805"/>
                  <a:gd name="connsiteX103" fmla="*/ 3072964 w 4797505"/>
                  <a:gd name="connsiteY103" fmla="*/ 1520390 h 1771805"/>
                  <a:gd name="connsiteX104" fmla="*/ 3084549 w 4797505"/>
                  <a:gd name="connsiteY104" fmla="*/ 1499265 h 1771805"/>
                  <a:gd name="connsiteX105" fmla="*/ 3237197 w 4797505"/>
                  <a:gd name="connsiteY105" fmla="*/ 563615 h 1771805"/>
                  <a:gd name="connsiteX106" fmla="*/ 3340098 w 4797505"/>
                  <a:gd name="connsiteY106" fmla="*/ 1068580 h 1771805"/>
                  <a:gd name="connsiteX107" fmla="*/ 3340098 w 4797505"/>
                  <a:gd name="connsiteY107" fmla="*/ 1068580 h 1771805"/>
                  <a:gd name="connsiteX108" fmla="*/ 3351683 w 4797505"/>
                  <a:gd name="connsiteY108" fmla="*/ 1089705 h 1771805"/>
                  <a:gd name="connsiteX109" fmla="*/ 3374171 w 4797505"/>
                  <a:gd name="connsiteY109" fmla="*/ 1098564 h 1771805"/>
                  <a:gd name="connsiteX110" fmla="*/ 3533634 w 4797505"/>
                  <a:gd name="connsiteY110" fmla="*/ 1098564 h 1771805"/>
                  <a:gd name="connsiteX111" fmla="*/ 3555441 w 4797505"/>
                  <a:gd name="connsiteY111" fmla="*/ 1090387 h 1771805"/>
                  <a:gd name="connsiteX112" fmla="*/ 3567026 w 4797505"/>
                  <a:gd name="connsiteY112" fmla="*/ 1069943 h 1771805"/>
                  <a:gd name="connsiteX113" fmla="*/ 3607232 w 4797505"/>
                  <a:gd name="connsiteY113" fmla="*/ 842334 h 1771805"/>
                  <a:gd name="connsiteX114" fmla="*/ 3656979 w 4797505"/>
                  <a:gd name="connsiteY114" fmla="*/ 1071987 h 1771805"/>
                  <a:gd name="connsiteX115" fmla="*/ 3669245 w 4797505"/>
                  <a:gd name="connsiteY115" fmla="*/ 1091068 h 1771805"/>
                  <a:gd name="connsiteX116" fmla="*/ 3690371 w 4797505"/>
                  <a:gd name="connsiteY116" fmla="*/ 1098564 h 1771805"/>
                  <a:gd name="connsiteX117" fmla="*/ 4326858 w 4797505"/>
                  <a:gd name="connsiteY117" fmla="*/ 1098564 h 1771805"/>
                  <a:gd name="connsiteX118" fmla="*/ 4368427 w 4797505"/>
                  <a:gd name="connsiteY118" fmla="*/ 1098564 h 1771805"/>
                  <a:gd name="connsiteX119" fmla="*/ 4459744 w 4797505"/>
                  <a:gd name="connsiteY119" fmla="*/ 1015426 h 1771805"/>
                  <a:gd name="connsiteX120" fmla="*/ 4459744 w 4797505"/>
                  <a:gd name="connsiteY120" fmla="*/ 659020 h 1771805"/>
                  <a:gd name="connsiteX121" fmla="*/ 4665545 w 4797505"/>
                  <a:gd name="connsiteY121" fmla="*/ 552030 h 1771805"/>
                  <a:gd name="connsiteX122" fmla="*/ 4673042 w 4797505"/>
                  <a:gd name="connsiteY122" fmla="*/ 522046 h 1771805"/>
                  <a:gd name="connsiteX123" fmla="*/ 4794342 w 4797505"/>
                  <a:gd name="connsiteY123" fmla="*/ 184721 h 17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4797505" h="1771805">
                    <a:moveTo>
                      <a:pt x="4794342" y="184721"/>
                    </a:moveTo>
                    <a:cubicBezTo>
                      <a:pt x="4799112" y="137019"/>
                      <a:pt x="4787527" y="98176"/>
                      <a:pt x="4759588" y="70236"/>
                    </a:cubicBezTo>
                    <a:cubicBezTo>
                      <a:pt x="4733692" y="43658"/>
                      <a:pt x="4698256" y="32074"/>
                      <a:pt x="4668953" y="27303"/>
                    </a:cubicBezTo>
                    <a:cubicBezTo>
                      <a:pt x="4659412" y="16400"/>
                      <a:pt x="4643739" y="8222"/>
                      <a:pt x="4624657" y="6178"/>
                    </a:cubicBezTo>
                    <a:cubicBezTo>
                      <a:pt x="4593310" y="2771"/>
                      <a:pt x="4566052" y="18444"/>
                      <a:pt x="4564007" y="39570"/>
                    </a:cubicBezTo>
                    <a:cubicBezTo>
                      <a:pt x="4561963" y="61377"/>
                      <a:pt x="4585814" y="81820"/>
                      <a:pt x="4616480" y="84546"/>
                    </a:cubicBezTo>
                    <a:cubicBezTo>
                      <a:pt x="4636242" y="86591"/>
                      <a:pt x="4653961" y="81139"/>
                      <a:pt x="4665545" y="71598"/>
                    </a:cubicBezTo>
                    <a:cubicBezTo>
                      <a:pt x="4686671" y="75687"/>
                      <a:pt x="4711203" y="83865"/>
                      <a:pt x="4727559" y="101583"/>
                    </a:cubicBezTo>
                    <a:cubicBezTo>
                      <a:pt x="4745958" y="119982"/>
                      <a:pt x="4753454" y="145878"/>
                      <a:pt x="4750047" y="180633"/>
                    </a:cubicBezTo>
                    <a:cubicBezTo>
                      <a:pt x="4742551" y="254912"/>
                      <a:pt x="4715974" y="366672"/>
                      <a:pt x="4663501" y="456625"/>
                    </a:cubicBezTo>
                    <a:cubicBezTo>
                      <a:pt x="4655323" y="470255"/>
                      <a:pt x="4647146" y="483203"/>
                      <a:pt x="4638968" y="494787"/>
                    </a:cubicBezTo>
                    <a:cubicBezTo>
                      <a:pt x="4629428" y="494787"/>
                      <a:pt x="4619888" y="499558"/>
                      <a:pt x="4613073" y="507054"/>
                    </a:cubicBezTo>
                    <a:cubicBezTo>
                      <a:pt x="4561963" y="567023"/>
                      <a:pt x="4499268" y="593600"/>
                      <a:pt x="4430440" y="593600"/>
                    </a:cubicBezTo>
                    <a:cubicBezTo>
                      <a:pt x="4365020" y="591555"/>
                      <a:pt x="4306414" y="562252"/>
                      <a:pt x="4257349" y="504328"/>
                    </a:cubicBezTo>
                    <a:cubicBezTo>
                      <a:pt x="4250534" y="496150"/>
                      <a:pt x="4240993" y="492062"/>
                      <a:pt x="4231453" y="492062"/>
                    </a:cubicBezTo>
                    <a:cubicBezTo>
                      <a:pt x="4223275" y="480477"/>
                      <a:pt x="4214417" y="467529"/>
                      <a:pt x="4206920" y="453900"/>
                    </a:cubicBezTo>
                    <a:cubicBezTo>
                      <a:pt x="4153766" y="363946"/>
                      <a:pt x="4126507" y="252186"/>
                      <a:pt x="4119011" y="178588"/>
                    </a:cubicBezTo>
                    <a:cubicBezTo>
                      <a:pt x="4115604" y="143834"/>
                      <a:pt x="4122419" y="117938"/>
                      <a:pt x="4140818" y="99538"/>
                    </a:cubicBezTo>
                    <a:cubicBezTo>
                      <a:pt x="4157855" y="81820"/>
                      <a:pt x="4181706" y="73643"/>
                      <a:pt x="4203513" y="69554"/>
                    </a:cubicBezTo>
                    <a:cubicBezTo>
                      <a:pt x="4214417" y="79095"/>
                      <a:pt x="4232816" y="84546"/>
                      <a:pt x="4252578" y="82502"/>
                    </a:cubicBezTo>
                    <a:cubicBezTo>
                      <a:pt x="4283926" y="79095"/>
                      <a:pt x="4307777" y="59332"/>
                      <a:pt x="4305051" y="37525"/>
                    </a:cubicBezTo>
                    <a:cubicBezTo>
                      <a:pt x="4303007" y="15718"/>
                      <a:pt x="4275748" y="726"/>
                      <a:pt x="4244401" y="4134"/>
                    </a:cubicBezTo>
                    <a:cubicBezTo>
                      <a:pt x="4225320" y="6178"/>
                      <a:pt x="4208964" y="14356"/>
                      <a:pt x="4199424" y="25259"/>
                    </a:cubicBezTo>
                    <a:cubicBezTo>
                      <a:pt x="4170121" y="30029"/>
                      <a:pt x="4135366" y="42296"/>
                      <a:pt x="4109471" y="68191"/>
                    </a:cubicBezTo>
                    <a:cubicBezTo>
                      <a:pt x="4081531" y="96131"/>
                      <a:pt x="4069946" y="134975"/>
                      <a:pt x="4075398" y="183359"/>
                    </a:cubicBezTo>
                    <a:cubicBezTo>
                      <a:pt x="4083575" y="262408"/>
                      <a:pt x="4118330" y="413012"/>
                      <a:pt x="4196698" y="520002"/>
                    </a:cubicBezTo>
                    <a:cubicBezTo>
                      <a:pt x="4194654" y="530224"/>
                      <a:pt x="4197380" y="541127"/>
                      <a:pt x="4204195" y="549986"/>
                    </a:cubicBezTo>
                    <a:cubicBezTo>
                      <a:pt x="4258712" y="614044"/>
                      <a:pt x="4319362" y="647435"/>
                      <a:pt x="4391597" y="660383"/>
                    </a:cubicBezTo>
                    <a:lnTo>
                      <a:pt x="4391597" y="928880"/>
                    </a:lnTo>
                    <a:cubicBezTo>
                      <a:pt x="4392960" y="972494"/>
                      <a:pt x="4385464" y="1027011"/>
                      <a:pt x="4318680" y="1031099"/>
                    </a:cubicBezTo>
                    <a:lnTo>
                      <a:pt x="3718992" y="1031099"/>
                    </a:lnTo>
                    <a:lnTo>
                      <a:pt x="3638579" y="673331"/>
                    </a:lnTo>
                    <a:cubicBezTo>
                      <a:pt x="3636535" y="665153"/>
                      <a:pt x="3632446" y="659020"/>
                      <a:pt x="3626313" y="654250"/>
                    </a:cubicBezTo>
                    <a:cubicBezTo>
                      <a:pt x="3620861" y="649480"/>
                      <a:pt x="3613365" y="647435"/>
                      <a:pt x="3604506" y="646754"/>
                    </a:cubicBezTo>
                    <a:lnTo>
                      <a:pt x="3603825" y="646754"/>
                    </a:lnTo>
                    <a:cubicBezTo>
                      <a:pt x="3595647" y="646754"/>
                      <a:pt x="3588151" y="649480"/>
                      <a:pt x="3582018" y="654931"/>
                    </a:cubicBezTo>
                    <a:cubicBezTo>
                      <a:pt x="3576566" y="659702"/>
                      <a:pt x="3571796" y="666516"/>
                      <a:pt x="3570433" y="674694"/>
                    </a:cubicBezTo>
                    <a:lnTo>
                      <a:pt x="3504331" y="1030418"/>
                    </a:lnTo>
                    <a:lnTo>
                      <a:pt x="3404837" y="1030418"/>
                    </a:lnTo>
                    <a:lnTo>
                      <a:pt x="3272633" y="319651"/>
                    </a:lnTo>
                    <a:cubicBezTo>
                      <a:pt x="3271270" y="311474"/>
                      <a:pt x="3267182" y="303978"/>
                      <a:pt x="3261048" y="298526"/>
                    </a:cubicBezTo>
                    <a:cubicBezTo>
                      <a:pt x="3254915" y="293074"/>
                      <a:pt x="3246738" y="290348"/>
                      <a:pt x="3238560" y="290348"/>
                    </a:cubicBezTo>
                    <a:cubicBezTo>
                      <a:pt x="3230382" y="290348"/>
                      <a:pt x="3222205" y="293756"/>
                      <a:pt x="3216072" y="298526"/>
                    </a:cubicBezTo>
                    <a:cubicBezTo>
                      <a:pt x="3209938" y="303978"/>
                      <a:pt x="3205850" y="311474"/>
                      <a:pt x="3204487" y="319651"/>
                    </a:cubicBezTo>
                    <a:lnTo>
                      <a:pt x="3060016" y="1199421"/>
                    </a:lnTo>
                    <a:lnTo>
                      <a:pt x="3046387" y="1041321"/>
                    </a:lnTo>
                    <a:cubicBezTo>
                      <a:pt x="3045706" y="1032462"/>
                      <a:pt x="3041617" y="1024285"/>
                      <a:pt x="3035484" y="1018833"/>
                    </a:cubicBezTo>
                    <a:cubicBezTo>
                      <a:pt x="3029351" y="1013381"/>
                      <a:pt x="3021173" y="1009293"/>
                      <a:pt x="3012314" y="1009293"/>
                    </a:cubicBezTo>
                    <a:lnTo>
                      <a:pt x="2970745" y="1009293"/>
                    </a:lnTo>
                    <a:lnTo>
                      <a:pt x="2970745" y="1008611"/>
                    </a:lnTo>
                    <a:lnTo>
                      <a:pt x="2938716" y="1008611"/>
                    </a:lnTo>
                    <a:lnTo>
                      <a:pt x="2909413" y="1008611"/>
                    </a:lnTo>
                    <a:lnTo>
                      <a:pt x="1420414" y="1008611"/>
                    </a:lnTo>
                    <a:lnTo>
                      <a:pt x="1399289" y="1008611"/>
                    </a:lnTo>
                    <a:lnTo>
                      <a:pt x="1380889" y="1008611"/>
                    </a:lnTo>
                    <a:cubicBezTo>
                      <a:pt x="1372030" y="1008611"/>
                      <a:pt x="1363853" y="1012018"/>
                      <a:pt x="1358401" y="1016789"/>
                    </a:cubicBezTo>
                    <a:cubicBezTo>
                      <a:pt x="1352268" y="1022240"/>
                      <a:pt x="1347498" y="1029736"/>
                      <a:pt x="1346816" y="1037914"/>
                    </a:cubicBezTo>
                    <a:lnTo>
                      <a:pt x="1250048" y="1495176"/>
                    </a:lnTo>
                    <a:lnTo>
                      <a:pt x="1083771" y="567023"/>
                    </a:lnTo>
                    <a:cubicBezTo>
                      <a:pt x="1082408" y="558845"/>
                      <a:pt x="1078319" y="551349"/>
                      <a:pt x="1072186" y="545897"/>
                    </a:cubicBezTo>
                    <a:cubicBezTo>
                      <a:pt x="1066053" y="540446"/>
                      <a:pt x="1058557" y="537720"/>
                      <a:pt x="1049698" y="537720"/>
                    </a:cubicBezTo>
                    <a:lnTo>
                      <a:pt x="1049016" y="537720"/>
                    </a:lnTo>
                    <a:lnTo>
                      <a:pt x="1048335" y="537720"/>
                    </a:lnTo>
                    <a:cubicBezTo>
                      <a:pt x="1040157" y="537720"/>
                      <a:pt x="1031980" y="541808"/>
                      <a:pt x="1025847" y="547260"/>
                    </a:cubicBezTo>
                    <a:cubicBezTo>
                      <a:pt x="1019713" y="552712"/>
                      <a:pt x="1015625" y="560889"/>
                      <a:pt x="1014943" y="569748"/>
                    </a:cubicBezTo>
                    <a:lnTo>
                      <a:pt x="978144" y="1009293"/>
                    </a:lnTo>
                    <a:lnTo>
                      <a:pt x="899094" y="1009293"/>
                    </a:lnTo>
                    <a:cubicBezTo>
                      <a:pt x="890235" y="1009293"/>
                      <a:pt x="882739" y="1012700"/>
                      <a:pt x="876606" y="1017470"/>
                    </a:cubicBezTo>
                    <a:cubicBezTo>
                      <a:pt x="870473" y="1022922"/>
                      <a:pt x="866384" y="1029736"/>
                      <a:pt x="865021" y="1038595"/>
                    </a:cubicBezTo>
                    <a:lnTo>
                      <a:pt x="805052" y="1289374"/>
                    </a:lnTo>
                    <a:lnTo>
                      <a:pt x="775068" y="1052906"/>
                    </a:lnTo>
                    <a:cubicBezTo>
                      <a:pt x="773705" y="1044729"/>
                      <a:pt x="768935" y="1037914"/>
                      <a:pt x="762801" y="1033144"/>
                    </a:cubicBezTo>
                    <a:cubicBezTo>
                      <a:pt x="756668" y="1028374"/>
                      <a:pt x="749172" y="1025648"/>
                      <a:pt x="740995" y="1025648"/>
                    </a:cubicBezTo>
                    <a:lnTo>
                      <a:pt x="3651" y="1025648"/>
                    </a:lnTo>
                    <a:lnTo>
                      <a:pt x="3651" y="1095157"/>
                    </a:lnTo>
                    <a:lnTo>
                      <a:pt x="713055" y="1095157"/>
                    </a:lnTo>
                    <a:lnTo>
                      <a:pt x="775749" y="1486999"/>
                    </a:lnTo>
                    <a:cubicBezTo>
                      <a:pt x="777794" y="1495176"/>
                      <a:pt x="781882" y="1501991"/>
                      <a:pt x="788016" y="1506761"/>
                    </a:cubicBezTo>
                    <a:cubicBezTo>
                      <a:pt x="794149" y="1511531"/>
                      <a:pt x="802326" y="1514257"/>
                      <a:pt x="810504" y="1514257"/>
                    </a:cubicBezTo>
                    <a:lnTo>
                      <a:pt x="810504" y="1514257"/>
                    </a:lnTo>
                    <a:cubicBezTo>
                      <a:pt x="818682" y="1514257"/>
                      <a:pt x="826178" y="1510850"/>
                      <a:pt x="832311" y="1506080"/>
                    </a:cubicBezTo>
                    <a:cubicBezTo>
                      <a:pt x="838444" y="1500628"/>
                      <a:pt x="842533" y="1493813"/>
                      <a:pt x="843896" y="1485636"/>
                    </a:cubicBezTo>
                    <a:lnTo>
                      <a:pt x="929079" y="1080165"/>
                    </a:lnTo>
                    <a:lnTo>
                      <a:pt x="1010173" y="1080165"/>
                    </a:lnTo>
                    <a:cubicBezTo>
                      <a:pt x="1019032" y="1080165"/>
                      <a:pt x="1027209" y="1076758"/>
                      <a:pt x="1033343" y="1071306"/>
                    </a:cubicBezTo>
                    <a:cubicBezTo>
                      <a:pt x="1039476" y="1065854"/>
                      <a:pt x="1043565" y="1057677"/>
                      <a:pt x="1044246" y="1048817"/>
                    </a:cubicBezTo>
                    <a:lnTo>
                      <a:pt x="1057875" y="890036"/>
                    </a:lnTo>
                    <a:lnTo>
                      <a:pt x="1216656" y="1740503"/>
                    </a:lnTo>
                    <a:cubicBezTo>
                      <a:pt x="1218019" y="1748681"/>
                      <a:pt x="1222108" y="1756177"/>
                      <a:pt x="1228241" y="1761629"/>
                    </a:cubicBezTo>
                    <a:cubicBezTo>
                      <a:pt x="1234375" y="1767080"/>
                      <a:pt x="1241871" y="1769806"/>
                      <a:pt x="1250730" y="1769806"/>
                    </a:cubicBezTo>
                    <a:cubicBezTo>
                      <a:pt x="1259589" y="1769806"/>
                      <a:pt x="1267085" y="1766399"/>
                      <a:pt x="1273218" y="1760947"/>
                    </a:cubicBezTo>
                    <a:cubicBezTo>
                      <a:pt x="1279351" y="1755495"/>
                      <a:pt x="1283440" y="1747999"/>
                      <a:pt x="1284803" y="1739822"/>
                    </a:cubicBezTo>
                    <a:lnTo>
                      <a:pt x="1410192" y="1078802"/>
                    </a:lnTo>
                    <a:lnTo>
                      <a:pt x="2907369" y="1078802"/>
                    </a:lnTo>
                    <a:lnTo>
                      <a:pt x="2936671" y="1078802"/>
                    </a:lnTo>
                    <a:lnTo>
                      <a:pt x="2968700" y="1078802"/>
                    </a:lnTo>
                    <a:lnTo>
                      <a:pt x="2968700" y="1078120"/>
                    </a:lnTo>
                    <a:lnTo>
                      <a:pt x="2978922" y="1078120"/>
                    </a:lnTo>
                    <a:lnTo>
                      <a:pt x="3015721" y="1497221"/>
                    </a:lnTo>
                    <a:cubicBezTo>
                      <a:pt x="3016403" y="1505398"/>
                      <a:pt x="3020492" y="1513576"/>
                      <a:pt x="3026625" y="1519027"/>
                    </a:cubicBezTo>
                    <a:cubicBezTo>
                      <a:pt x="3032758" y="1524479"/>
                      <a:pt x="3040254" y="1528568"/>
                      <a:pt x="3049113" y="1528568"/>
                    </a:cubicBezTo>
                    <a:lnTo>
                      <a:pt x="3049794" y="1528568"/>
                    </a:lnTo>
                    <a:lnTo>
                      <a:pt x="3050476" y="1528568"/>
                    </a:lnTo>
                    <a:cubicBezTo>
                      <a:pt x="3059335" y="1528568"/>
                      <a:pt x="3066831" y="1525161"/>
                      <a:pt x="3072964" y="1520390"/>
                    </a:cubicBezTo>
                    <a:cubicBezTo>
                      <a:pt x="3079097" y="1514939"/>
                      <a:pt x="3083186" y="1507443"/>
                      <a:pt x="3084549" y="1499265"/>
                    </a:cubicBezTo>
                    <a:lnTo>
                      <a:pt x="3237197" y="563615"/>
                    </a:lnTo>
                    <a:lnTo>
                      <a:pt x="3340098" y="1068580"/>
                    </a:lnTo>
                    <a:lnTo>
                      <a:pt x="3340098" y="1068580"/>
                    </a:lnTo>
                    <a:cubicBezTo>
                      <a:pt x="3341461" y="1076758"/>
                      <a:pt x="3345550" y="1084254"/>
                      <a:pt x="3351683" y="1089705"/>
                    </a:cubicBezTo>
                    <a:cubicBezTo>
                      <a:pt x="3357816" y="1095157"/>
                      <a:pt x="3365994" y="1098564"/>
                      <a:pt x="3374171" y="1098564"/>
                    </a:cubicBezTo>
                    <a:lnTo>
                      <a:pt x="3533634" y="1098564"/>
                    </a:lnTo>
                    <a:cubicBezTo>
                      <a:pt x="3541811" y="1098564"/>
                      <a:pt x="3549307" y="1095157"/>
                      <a:pt x="3555441" y="1090387"/>
                    </a:cubicBezTo>
                    <a:cubicBezTo>
                      <a:pt x="3561574" y="1085616"/>
                      <a:pt x="3565663" y="1078802"/>
                      <a:pt x="3567026" y="1069943"/>
                    </a:cubicBezTo>
                    <a:lnTo>
                      <a:pt x="3607232" y="842334"/>
                    </a:lnTo>
                    <a:lnTo>
                      <a:pt x="3656979" y="1071987"/>
                    </a:lnTo>
                    <a:cubicBezTo>
                      <a:pt x="3659023" y="1079483"/>
                      <a:pt x="3663112" y="1086298"/>
                      <a:pt x="3669245" y="1091068"/>
                    </a:cubicBezTo>
                    <a:cubicBezTo>
                      <a:pt x="3675378" y="1095838"/>
                      <a:pt x="3682875" y="1098564"/>
                      <a:pt x="3690371" y="1098564"/>
                    </a:cubicBezTo>
                    <a:cubicBezTo>
                      <a:pt x="3854603" y="1098564"/>
                      <a:pt x="4162625" y="1098564"/>
                      <a:pt x="4326858" y="1098564"/>
                    </a:cubicBezTo>
                    <a:cubicBezTo>
                      <a:pt x="4340487" y="1098564"/>
                      <a:pt x="4354798" y="1098564"/>
                      <a:pt x="4368427" y="1098564"/>
                    </a:cubicBezTo>
                    <a:cubicBezTo>
                      <a:pt x="4405226" y="1098564"/>
                      <a:pt x="4459744" y="1066536"/>
                      <a:pt x="4459744" y="1015426"/>
                    </a:cubicBezTo>
                    <a:lnTo>
                      <a:pt x="4459744" y="659020"/>
                    </a:lnTo>
                    <a:cubicBezTo>
                      <a:pt x="4532660" y="646072"/>
                      <a:pt x="4611710" y="615407"/>
                      <a:pt x="4665545" y="552030"/>
                    </a:cubicBezTo>
                    <a:cubicBezTo>
                      <a:pt x="4672360" y="543171"/>
                      <a:pt x="4675086" y="532268"/>
                      <a:pt x="4673042" y="522046"/>
                    </a:cubicBezTo>
                    <a:cubicBezTo>
                      <a:pt x="4752091" y="414375"/>
                      <a:pt x="4786846" y="264453"/>
                      <a:pt x="4794342" y="184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54DC28B-DA5D-40A5-BF5E-A8C07B13D6FD}"/>
                  </a:ext>
                </a:extLst>
              </p:cNvPr>
              <p:cNvGrpSpPr/>
              <p:nvPr/>
            </p:nvGrpSpPr>
            <p:grpSpPr>
              <a:xfrm>
                <a:off x="477110" y="5658084"/>
                <a:ext cx="655351" cy="517912"/>
                <a:chOff x="6456816" y="5667609"/>
                <a:chExt cx="655351" cy="517912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C1A92E0-BAD3-4804-8CFB-2F36973DF453}"/>
                    </a:ext>
                  </a:extLst>
                </p:cNvPr>
                <p:cNvSpPr/>
                <p:nvPr/>
              </p:nvSpPr>
              <p:spPr>
                <a:xfrm>
                  <a:off x="6456816" y="5667609"/>
                  <a:ext cx="517913" cy="517912"/>
                </a:xfrm>
                <a:custGeom>
                  <a:avLst/>
                  <a:gdLst>
                    <a:gd name="connsiteX0" fmla="*/ 460475 w 517912"/>
                    <a:gd name="connsiteY0" fmla="*/ 259443 h 517912"/>
                    <a:gd name="connsiteX1" fmla="*/ 259443 w 517912"/>
                    <a:gd name="connsiteY1" fmla="*/ 460475 h 517912"/>
                    <a:gd name="connsiteX2" fmla="*/ 58411 w 517912"/>
                    <a:gd name="connsiteY2" fmla="*/ 259443 h 517912"/>
                    <a:gd name="connsiteX3" fmla="*/ 259443 w 517912"/>
                    <a:gd name="connsiteY3" fmla="*/ 58411 h 517912"/>
                    <a:gd name="connsiteX4" fmla="*/ 460475 w 517912"/>
                    <a:gd name="connsiteY4" fmla="*/ 259443 h 517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912" h="517912">
                      <a:moveTo>
                        <a:pt x="460475" y="259443"/>
                      </a:moveTo>
                      <a:cubicBezTo>
                        <a:pt x="460475" y="370470"/>
                        <a:pt x="370470" y="460475"/>
                        <a:pt x="259443" y="460475"/>
                      </a:cubicBezTo>
                      <a:cubicBezTo>
                        <a:pt x="148416" y="460475"/>
                        <a:pt x="58411" y="370470"/>
                        <a:pt x="58411" y="259443"/>
                      </a:cubicBezTo>
                      <a:cubicBezTo>
                        <a:pt x="58411" y="148416"/>
                        <a:pt x="148416" y="58411"/>
                        <a:pt x="259443" y="58411"/>
                      </a:cubicBezTo>
                      <a:cubicBezTo>
                        <a:pt x="370470" y="58411"/>
                        <a:pt x="460475" y="148416"/>
                        <a:pt x="460475" y="259443"/>
                      </a:cubicBezTo>
                      <a:close/>
                    </a:path>
                  </a:pathLst>
                </a:custGeom>
                <a:noFill/>
                <a:ln w="108857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F7FFD43-6FA1-417C-AF01-3A54B1EB3288}"/>
                    </a:ext>
                  </a:extLst>
                </p:cNvPr>
                <p:cNvSpPr/>
                <p:nvPr/>
              </p:nvSpPr>
              <p:spPr>
                <a:xfrm>
                  <a:off x="6913640" y="5874290"/>
                  <a:ext cx="198527" cy="129467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B8CE4-378A-4F7B-8401-E84CD0360554}"/>
                  </a:ext>
                </a:extLst>
              </p:cNvPr>
              <p:cNvSpPr/>
              <p:nvPr/>
            </p:nvSpPr>
            <p:spPr>
              <a:xfrm>
                <a:off x="995023" y="5898145"/>
                <a:ext cx="6479203" cy="6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AFBAD2-6AE7-6B98-8D41-A5016529ADAB}"/>
                </a:ext>
              </a:extLst>
            </p:cNvPr>
            <p:cNvGrpSpPr/>
            <p:nvPr userDrawn="1"/>
          </p:nvGrpSpPr>
          <p:grpSpPr>
            <a:xfrm rot="10800000" flipH="1" flipV="1">
              <a:off x="4043201" y="6200774"/>
              <a:ext cx="3881599" cy="560801"/>
              <a:chOff x="477110" y="4905446"/>
              <a:chExt cx="11078677" cy="1714429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E5EDF8-91AE-B395-D986-F8274DCD1EDC}"/>
                  </a:ext>
                </a:extLst>
              </p:cNvPr>
              <p:cNvSpPr/>
              <p:nvPr/>
            </p:nvSpPr>
            <p:spPr>
              <a:xfrm>
                <a:off x="6913640" y="4905446"/>
                <a:ext cx="4642147" cy="1714429"/>
              </a:xfrm>
              <a:custGeom>
                <a:avLst/>
                <a:gdLst>
                  <a:gd name="connsiteX0" fmla="*/ 4794342 w 4797505"/>
                  <a:gd name="connsiteY0" fmla="*/ 184721 h 1771805"/>
                  <a:gd name="connsiteX1" fmla="*/ 4759588 w 4797505"/>
                  <a:gd name="connsiteY1" fmla="*/ 70236 h 1771805"/>
                  <a:gd name="connsiteX2" fmla="*/ 4668953 w 4797505"/>
                  <a:gd name="connsiteY2" fmla="*/ 27303 h 1771805"/>
                  <a:gd name="connsiteX3" fmla="*/ 4624657 w 4797505"/>
                  <a:gd name="connsiteY3" fmla="*/ 6178 h 1771805"/>
                  <a:gd name="connsiteX4" fmla="*/ 4564007 w 4797505"/>
                  <a:gd name="connsiteY4" fmla="*/ 39570 h 1771805"/>
                  <a:gd name="connsiteX5" fmla="*/ 4616480 w 4797505"/>
                  <a:gd name="connsiteY5" fmla="*/ 84546 h 1771805"/>
                  <a:gd name="connsiteX6" fmla="*/ 4665545 w 4797505"/>
                  <a:gd name="connsiteY6" fmla="*/ 71598 h 1771805"/>
                  <a:gd name="connsiteX7" fmla="*/ 4727559 w 4797505"/>
                  <a:gd name="connsiteY7" fmla="*/ 101583 h 1771805"/>
                  <a:gd name="connsiteX8" fmla="*/ 4750047 w 4797505"/>
                  <a:gd name="connsiteY8" fmla="*/ 180633 h 1771805"/>
                  <a:gd name="connsiteX9" fmla="*/ 4663501 w 4797505"/>
                  <a:gd name="connsiteY9" fmla="*/ 456625 h 1771805"/>
                  <a:gd name="connsiteX10" fmla="*/ 4638968 w 4797505"/>
                  <a:gd name="connsiteY10" fmla="*/ 494787 h 1771805"/>
                  <a:gd name="connsiteX11" fmla="*/ 4613073 w 4797505"/>
                  <a:gd name="connsiteY11" fmla="*/ 507054 h 1771805"/>
                  <a:gd name="connsiteX12" fmla="*/ 4430440 w 4797505"/>
                  <a:gd name="connsiteY12" fmla="*/ 593600 h 1771805"/>
                  <a:gd name="connsiteX13" fmla="*/ 4257349 w 4797505"/>
                  <a:gd name="connsiteY13" fmla="*/ 504328 h 1771805"/>
                  <a:gd name="connsiteX14" fmla="*/ 4231453 w 4797505"/>
                  <a:gd name="connsiteY14" fmla="*/ 492062 h 1771805"/>
                  <a:gd name="connsiteX15" fmla="*/ 4206920 w 4797505"/>
                  <a:gd name="connsiteY15" fmla="*/ 453900 h 1771805"/>
                  <a:gd name="connsiteX16" fmla="*/ 4119011 w 4797505"/>
                  <a:gd name="connsiteY16" fmla="*/ 178588 h 1771805"/>
                  <a:gd name="connsiteX17" fmla="*/ 4140818 w 4797505"/>
                  <a:gd name="connsiteY17" fmla="*/ 99538 h 1771805"/>
                  <a:gd name="connsiteX18" fmla="*/ 4203513 w 4797505"/>
                  <a:gd name="connsiteY18" fmla="*/ 69554 h 1771805"/>
                  <a:gd name="connsiteX19" fmla="*/ 4252578 w 4797505"/>
                  <a:gd name="connsiteY19" fmla="*/ 82502 h 1771805"/>
                  <a:gd name="connsiteX20" fmla="*/ 4305051 w 4797505"/>
                  <a:gd name="connsiteY20" fmla="*/ 37525 h 1771805"/>
                  <a:gd name="connsiteX21" fmla="*/ 4244401 w 4797505"/>
                  <a:gd name="connsiteY21" fmla="*/ 4134 h 1771805"/>
                  <a:gd name="connsiteX22" fmla="*/ 4199424 w 4797505"/>
                  <a:gd name="connsiteY22" fmla="*/ 25259 h 1771805"/>
                  <a:gd name="connsiteX23" fmla="*/ 4109471 w 4797505"/>
                  <a:gd name="connsiteY23" fmla="*/ 68191 h 1771805"/>
                  <a:gd name="connsiteX24" fmla="*/ 4075398 w 4797505"/>
                  <a:gd name="connsiteY24" fmla="*/ 183359 h 1771805"/>
                  <a:gd name="connsiteX25" fmla="*/ 4196698 w 4797505"/>
                  <a:gd name="connsiteY25" fmla="*/ 520002 h 1771805"/>
                  <a:gd name="connsiteX26" fmla="*/ 4204195 w 4797505"/>
                  <a:gd name="connsiteY26" fmla="*/ 549986 h 1771805"/>
                  <a:gd name="connsiteX27" fmla="*/ 4391597 w 4797505"/>
                  <a:gd name="connsiteY27" fmla="*/ 660383 h 1771805"/>
                  <a:gd name="connsiteX28" fmla="*/ 4391597 w 4797505"/>
                  <a:gd name="connsiteY28" fmla="*/ 928880 h 1771805"/>
                  <a:gd name="connsiteX29" fmla="*/ 4318680 w 4797505"/>
                  <a:gd name="connsiteY29" fmla="*/ 1031099 h 1771805"/>
                  <a:gd name="connsiteX30" fmla="*/ 3718992 w 4797505"/>
                  <a:gd name="connsiteY30" fmla="*/ 1031099 h 1771805"/>
                  <a:gd name="connsiteX31" fmla="*/ 3638579 w 4797505"/>
                  <a:gd name="connsiteY31" fmla="*/ 673331 h 1771805"/>
                  <a:gd name="connsiteX32" fmla="*/ 3626313 w 4797505"/>
                  <a:gd name="connsiteY32" fmla="*/ 654250 h 1771805"/>
                  <a:gd name="connsiteX33" fmla="*/ 3604506 w 4797505"/>
                  <a:gd name="connsiteY33" fmla="*/ 646754 h 1771805"/>
                  <a:gd name="connsiteX34" fmla="*/ 3603825 w 4797505"/>
                  <a:gd name="connsiteY34" fmla="*/ 646754 h 1771805"/>
                  <a:gd name="connsiteX35" fmla="*/ 3582018 w 4797505"/>
                  <a:gd name="connsiteY35" fmla="*/ 654931 h 1771805"/>
                  <a:gd name="connsiteX36" fmla="*/ 3570433 w 4797505"/>
                  <a:gd name="connsiteY36" fmla="*/ 674694 h 1771805"/>
                  <a:gd name="connsiteX37" fmla="*/ 3504331 w 4797505"/>
                  <a:gd name="connsiteY37" fmla="*/ 1030418 h 1771805"/>
                  <a:gd name="connsiteX38" fmla="*/ 3404837 w 4797505"/>
                  <a:gd name="connsiteY38" fmla="*/ 1030418 h 1771805"/>
                  <a:gd name="connsiteX39" fmla="*/ 3272633 w 4797505"/>
                  <a:gd name="connsiteY39" fmla="*/ 319651 h 1771805"/>
                  <a:gd name="connsiteX40" fmla="*/ 3261048 w 4797505"/>
                  <a:gd name="connsiteY40" fmla="*/ 298526 h 1771805"/>
                  <a:gd name="connsiteX41" fmla="*/ 3238560 w 4797505"/>
                  <a:gd name="connsiteY41" fmla="*/ 290348 h 1771805"/>
                  <a:gd name="connsiteX42" fmla="*/ 3216072 w 4797505"/>
                  <a:gd name="connsiteY42" fmla="*/ 298526 h 1771805"/>
                  <a:gd name="connsiteX43" fmla="*/ 3204487 w 4797505"/>
                  <a:gd name="connsiteY43" fmla="*/ 319651 h 1771805"/>
                  <a:gd name="connsiteX44" fmla="*/ 3060016 w 4797505"/>
                  <a:gd name="connsiteY44" fmla="*/ 1199421 h 1771805"/>
                  <a:gd name="connsiteX45" fmla="*/ 3046387 w 4797505"/>
                  <a:gd name="connsiteY45" fmla="*/ 1041321 h 1771805"/>
                  <a:gd name="connsiteX46" fmla="*/ 3035484 w 4797505"/>
                  <a:gd name="connsiteY46" fmla="*/ 1018833 h 1771805"/>
                  <a:gd name="connsiteX47" fmla="*/ 3012314 w 4797505"/>
                  <a:gd name="connsiteY47" fmla="*/ 1009293 h 1771805"/>
                  <a:gd name="connsiteX48" fmla="*/ 2970745 w 4797505"/>
                  <a:gd name="connsiteY48" fmla="*/ 1009293 h 1771805"/>
                  <a:gd name="connsiteX49" fmla="*/ 2970745 w 4797505"/>
                  <a:gd name="connsiteY49" fmla="*/ 1008611 h 1771805"/>
                  <a:gd name="connsiteX50" fmla="*/ 2938716 w 4797505"/>
                  <a:gd name="connsiteY50" fmla="*/ 1008611 h 1771805"/>
                  <a:gd name="connsiteX51" fmla="*/ 2909413 w 4797505"/>
                  <a:gd name="connsiteY51" fmla="*/ 1008611 h 1771805"/>
                  <a:gd name="connsiteX52" fmla="*/ 1420414 w 4797505"/>
                  <a:gd name="connsiteY52" fmla="*/ 1008611 h 1771805"/>
                  <a:gd name="connsiteX53" fmla="*/ 1399289 w 4797505"/>
                  <a:gd name="connsiteY53" fmla="*/ 1008611 h 1771805"/>
                  <a:gd name="connsiteX54" fmla="*/ 1380889 w 4797505"/>
                  <a:gd name="connsiteY54" fmla="*/ 1008611 h 1771805"/>
                  <a:gd name="connsiteX55" fmla="*/ 1358401 w 4797505"/>
                  <a:gd name="connsiteY55" fmla="*/ 1016789 h 1771805"/>
                  <a:gd name="connsiteX56" fmla="*/ 1346816 w 4797505"/>
                  <a:gd name="connsiteY56" fmla="*/ 1037914 h 1771805"/>
                  <a:gd name="connsiteX57" fmla="*/ 1250048 w 4797505"/>
                  <a:gd name="connsiteY57" fmla="*/ 1495176 h 1771805"/>
                  <a:gd name="connsiteX58" fmla="*/ 1083771 w 4797505"/>
                  <a:gd name="connsiteY58" fmla="*/ 567023 h 1771805"/>
                  <a:gd name="connsiteX59" fmla="*/ 1072186 w 4797505"/>
                  <a:gd name="connsiteY59" fmla="*/ 545897 h 1771805"/>
                  <a:gd name="connsiteX60" fmla="*/ 1049698 w 4797505"/>
                  <a:gd name="connsiteY60" fmla="*/ 537720 h 1771805"/>
                  <a:gd name="connsiteX61" fmla="*/ 1049016 w 4797505"/>
                  <a:gd name="connsiteY61" fmla="*/ 537720 h 1771805"/>
                  <a:gd name="connsiteX62" fmla="*/ 1048335 w 4797505"/>
                  <a:gd name="connsiteY62" fmla="*/ 537720 h 1771805"/>
                  <a:gd name="connsiteX63" fmla="*/ 1025847 w 4797505"/>
                  <a:gd name="connsiteY63" fmla="*/ 547260 h 1771805"/>
                  <a:gd name="connsiteX64" fmla="*/ 1014943 w 4797505"/>
                  <a:gd name="connsiteY64" fmla="*/ 569748 h 1771805"/>
                  <a:gd name="connsiteX65" fmla="*/ 978144 w 4797505"/>
                  <a:gd name="connsiteY65" fmla="*/ 1009293 h 1771805"/>
                  <a:gd name="connsiteX66" fmla="*/ 899094 w 4797505"/>
                  <a:gd name="connsiteY66" fmla="*/ 1009293 h 1771805"/>
                  <a:gd name="connsiteX67" fmla="*/ 876606 w 4797505"/>
                  <a:gd name="connsiteY67" fmla="*/ 1017470 h 1771805"/>
                  <a:gd name="connsiteX68" fmla="*/ 865021 w 4797505"/>
                  <a:gd name="connsiteY68" fmla="*/ 1038595 h 1771805"/>
                  <a:gd name="connsiteX69" fmla="*/ 805052 w 4797505"/>
                  <a:gd name="connsiteY69" fmla="*/ 1289374 h 1771805"/>
                  <a:gd name="connsiteX70" fmla="*/ 775068 w 4797505"/>
                  <a:gd name="connsiteY70" fmla="*/ 1052906 h 1771805"/>
                  <a:gd name="connsiteX71" fmla="*/ 762801 w 4797505"/>
                  <a:gd name="connsiteY71" fmla="*/ 1033144 h 1771805"/>
                  <a:gd name="connsiteX72" fmla="*/ 740995 w 4797505"/>
                  <a:gd name="connsiteY72" fmla="*/ 1025648 h 1771805"/>
                  <a:gd name="connsiteX73" fmla="*/ 3651 w 4797505"/>
                  <a:gd name="connsiteY73" fmla="*/ 1025648 h 1771805"/>
                  <a:gd name="connsiteX74" fmla="*/ 3651 w 4797505"/>
                  <a:gd name="connsiteY74" fmla="*/ 1095157 h 1771805"/>
                  <a:gd name="connsiteX75" fmla="*/ 713055 w 4797505"/>
                  <a:gd name="connsiteY75" fmla="*/ 1095157 h 1771805"/>
                  <a:gd name="connsiteX76" fmla="*/ 775749 w 4797505"/>
                  <a:gd name="connsiteY76" fmla="*/ 1486999 h 1771805"/>
                  <a:gd name="connsiteX77" fmla="*/ 788016 w 4797505"/>
                  <a:gd name="connsiteY77" fmla="*/ 1506761 h 1771805"/>
                  <a:gd name="connsiteX78" fmla="*/ 810504 w 4797505"/>
                  <a:gd name="connsiteY78" fmla="*/ 1514257 h 1771805"/>
                  <a:gd name="connsiteX79" fmla="*/ 810504 w 4797505"/>
                  <a:gd name="connsiteY79" fmla="*/ 1514257 h 1771805"/>
                  <a:gd name="connsiteX80" fmla="*/ 832311 w 4797505"/>
                  <a:gd name="connsiteY80" fmla="*/ 1506080 h 1771805"/>
                  <a:gd name="connsiteX81" fmla="*/ 843896 w 4797505"/>
                  <a:gd name="connsiteY81" fmla="*/ 1485636 h 1771805"/>
                  <a:gd name="connsiteX82" fmla="*/ 929079 w 4797505"/>
                  <a:gd name="connsiteY82" fmla="*/ 1080165 h 1771805"/>
                  <a:gd name="connsiteX83" fmla="*/ 1010173 w 4797505"/>
                  <a:gd name="connsiteY83" fmla="*/ 1080165 h 1771805"/>
                  <a:gd name="connsiteX84" fmla="*/ 1033343 w 4797505"/>
                  <a:gd name="connsiteY84" fmla="*/ 1071306 h 1771805"/>
                  <a:gd name="connsiteX85" fmla="*/ 1044246 w 4797505"/>
                  <a:gd name="connsiteY85" fmla="*/ 1048817 h 1771805"/>
                  <a:gd name="connsiteX86" fmla="*/ 1057875 w 4797505"/>
                  <a:gd name="connsiteY86" fmla="*/ 890036 h 1771805"/>
                  <a:gd name="connsiteX87" fmla="*/ 1216656 w 4797505"/>
                  <a:gd name="connsiteY87" fmla="*/ 1740503 h 1771805"/>
                  <a:gd name="connsiteX88" fmla="*/ 1228241 w 4797505"/>
                  <a:gd name="connsiteY88" fmla="*/ 1761629 h 1771805"/>
                  <a:gd name="connsiteX89" fmla="*/ 1250730 w 4797505"/>
                  <a:gd name="connsiteY89" fmla="*/ 1769806 h 1771805"/>
                  <a:gd name="connsiteX90" fmla="*/ 1273218 w 4797505"/>
                  <a:gd name="connsiteY90" fmla="*/ 1760947 h 1771805"/>
                  <a:gd name="connsiteX91" fmla="*/ 1284803 w 4797505"/>
                  <a:gd name="connsiteY91" fmla="*/ 1739822 h 1771805"/>
                  <a:gd name="connsiteX92" fmla="*/ 1410192 w 4797505"/>
                  <a:gd name="connsiteY92" fmla="*/ 1078802 h 1771805"/>
                  <a:gd name="connsiteX93" fmla="*/ 2907369 w 4797505"/>
                  <a:gd name="connsiteY93" fmla="*/ 1078802 h 1771805"/>
                  <a:gd name="connsiteX94" fmla="*/ 2936671 w 4797505"/>
                  <a:gd name="connsiteY94" fmla="*/ 1078802 h 1771805"/>
                  <a:gd name="connsiteX95" fmla="*/ 2968700 w 4797505"/>
                  <a:gd name="connsiteY95" fmla="*/ 1078802 h 1771805"/>
                  <a:gd name="connsiteX96" fmla="*/ 2968700 w 4797505"/>
                  <a:gd name="connsiteY96" fmla="*/ 1078120 h 1771805"/>
                  <a:gd name="connsiteX97" fmla="*/ 2978922 w 4797505"/>
                  <a:gd name="connsiteY97" fmla="*/ 1078120 h 1771805"/>
                  <a:gd name="connsiteX98" fmla="*/ 3015721 w 4797505"/>
                  <a:gd name="connsiteY98" fmla="*/ 1497221 h 1771805"/>
                  <a:gd name="connsiteX99" fmla="*/ 3026625 w 4797505"/>
                  <a:gd name="connsiteY99" fmla="*/ 1519027 h 1771805"/>
                  <a:gd name="connsiteX100" fmla="*/ 3049113 w 4797505"/>
                  <a:gd name="connsiteY100" fmla="*/ 1528568 h 1771805"/>
                  <a:gd name="connsiteX101" fmla="*/ 3049794 w 4797505"/>
                  <a:gd name="connsiteY101" fmla="*/ 1528568 h 1771805"/>
                  <a:gd name="connsiteX102" fmla="*/ 3050476 w 4797505"/>
                  <a:gd name="connsiteY102" fmla="*/ 1528568 h 1771805"/>
                  <a:gd name="connsiteX103" fmla="*/ 3072964 w 4797505"/>
                  <a:gd name="connsiteY103" fmla="*/ 1520390 h 1771805"/>
                  <a:gd name="connsiteX104" fmla="*/ 3084549 w 4797505"/>
                  <a:gd name="connsiteY104" fmla="*/ 1499265 h 1771805"/>
                  <a:gd name="connsiteX105" fmla="*/ 3237197 w 4797505"/>
                  <a:gd name="connsiteY105" fmla="*/ 563615 h 1771805"/>
                  <a:gd name="connsiteX106" fmla="*/ 3340098 w 4797505"/>
                  <a:gd name="connsiteY106" fmla="*/ 1068580 h 1771805"/>
                  <a:gd name="connsiteX107" fmla="*/ 3340098 w 4797505"/>
                  <a:gd name="connsiteY107" fmla="*/ 1068580 h 1771805"/>
                  <a:gd name="connsiteX108" fmla="*/ 3351683 w 4797505"/>
                  <a:gd name="connsiteY108" fmla="*/ 1089705 h 1771805"/>
                  <a:gd name="connsiteX109" fmla="*/ 3374171 w 4797505"/>
                  <a:gd name="connsiteY109" fmla="*/ 1098564 h 1771805"/>
                  <a:gd name="connsiteX110" fmla="*/ 3533634 w 4797505"/>
                  <a:gd name="connsiteY110" fmla="*/ 1098564 h 1771805"/>
                  <a:gd name="connsiteX111" fmla="*/ 3555441 w 4797505"/>
                  <a:gd name="connsiteY111" fmla="*/ 1090387 h 1771805"/>
                  <a:gd name="connsiteX112" fmla="*/ 3567026 w 4797505"/>
                  <a:gd name="connsiteY112" fmla="*/ 1069943 h 1771805"/>
                  <a:gd name="connsiteX113" fmla="*/ 3607232 w 4797505"/>
                  <a:gd name="connsiteY113" fmla="*/ 842334 h 1771805"/>
                  <a:gd name="connsiteX114" fmla="*/ 3656979 w 4797505"/>
                  <a:gd name="connsiteY114" fmla="*/ 1071987 h 1771805"/>
                  <a:gd name="connsiteX115" fmla="*/ 3669245 w 4797505"/>
                  <a:gd name="connsiteY115" fmla="*/ 1091068 h 1771805"/>
                  <a:gd name="connsiteX116" fmla="*/ 3690371 w 4797505"/>
                  <a:gd name="connsiteY116" fmla="*/ 1098564 h 1771805"/>
                  <a:gd name="connsiteX117" fmla="*/ 4326858 w 4797505"/>
                  <a:gd name="connsiteY117" fmla="*/ 1098564 h 1771805"/>
                  <a:gd name="connsiteX118" fmla="*/ 4368427 w 4797505"/>
                  <a:gd name="connsiteY118" fmla="*/ 1098564 h 1771805"/>
                  <a:gd name="connsiteX119" fmla="*/ 4459744 w 4797505"/>
                  <a:gd name="connsiteY119" fmla="*/ 1015426 h 1771805"/>
                  <a:gd name="connsiteX120" fmla="*/ 4459744 w 4797505"/>
                  <a:gd name="connsiteY120" fmla="*/ 659020 h 1771805"/>
                  <a:gd name="connsiteX121" fmla="*/ 4665545 w 4797505"/>
                  <a:gd name="connsiteY121" fmla="*/ 552030 h 1771805"/>
                  <a:gd name="connsiteX122" fmla="*/ 4673042 w 4797505"/>
                  <a:gd name="connsiteY122" fmla="*/ 522046 h 1771805"/>
                  <a:gd name="connsiteX123" fmla="*/ 4794342 w 4797505"/>
                  <a:gd name="connsiteY123" fmla="*/ 184721 h 177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4797505" h="1771805">
                    <a:moveTo>
                      <a:pt x="4794342" y="184721"/>
                    </a:moveTo>
                    <a:cubicBezTo>
                      <a:pt x="4799112" y="137019"/>
                      <a:pt x="4787527" y="98176"/>
                      <a:pt x="4759588" y="70236"/>
                    </a:cubicBezTo>
                    <a:cubicBezTo>
                      <a:pt x="4733692" y="43658"/>
                      <a:pt x="4698256" y="32074"/>
                      <a:pt x="4668953" y="27303"/>
                    </a:cubicBezTo>
                    <a:cubicBezTo>
                      <a:pt x="4659412" y="16400"/>
                      <a:pt x="4643739" y="8222"/>
                      <a:pt x="4624657" y="6178"/>
                    </a:cubicBezTo>
                    <a:cubicBezTo>
                      <a:pt x="4593310" y="2771"/>
                      <a:pt x="4566052" y="18444"/>
                      <a:pt x="4564007" y="39570"/>
                    </a:cubicBezTo>
                    <a:cubicBezTo>
                      <a:pt x="4561963" y="61377"/>
                      <a:pt x="4585814" y="81820"/>
                      <a:pt x="4616480" y="84546"/>
                    </a:cubicBezTo>
                    <a:cubicBezTo>
                      <a:pt x="4636242" y="86591"/>
                      <a:pt x="4653961" y="81139"/>
                      <a:pt x="4665545" y="71598"/>
                    </a:cubicBezTo>
                    <a:cubicBezTo>
                      <a:pt x="4686671" y="75687"/>
                      <a:pt x="4711203" y="83865"/>
                      <a:pt x="4727559" y="101583"/>
                    </a:cubicBezTo>
                    <a:cubicBezTo>
                      <a:pt x="4745958" y="119982"/>
                      <a:pt x="4753454" y="145878"/>
                      <a:pt x="4750047" y="180633"/>
                    </a:cubicBezTo>
                    <a:cubicBezTo>
                      <a:pt x="4742551" y="254912"/>
                      <a:pt x="4715974" y="366672"/>
                      <a:pt x="4663501" y="456625"/>
                    </a:cubicBezTo>
                    <a:cubicBezTo>
                      <a:pt x="4655323" y="470255"/>
                      <a:pt x="4647146" y="483203"/>
                      <a:pt x="4638968" y="494787"/>
                    </a:cubicBezTo>
                    <a:cubicBezTo>
                      <a:pt x="4629428" y="494787"/>
                      <a:pt x="4619888" y="499558"/>
                      <a:pt x="4613073" y="507054"/>
                    </a:cubicBezTo>
                    <a:cubicBezTo>
                      <a:pt x="4561963" y="567023"/>
                      <a:pt x="4499268" y="593600"/>
                      <a:pt x="4430440" y="593600"/>
                    </a:cubicBezTo>
                    <a:cubicBezTo>
                      <a:pt x="4365020" y="591555"/>
                      <a:pt x="4306414" y="562252"/>
                      <a:pt x="4257349" y="504328"/>
                    </a:cubicBezTo>
                    <a:cubicBezTo>
                      <a:pt x="4250534" y="496150"/>
                      <a:pt x="4240993" y="492062"/>
                      <a:pt x="4231453" y="492062"/>
                    </a:cubicBezTo>
                    <a:cubicBezTo>
                      <a:pt x="4223275" y="480477"/>
                      <a:pt x="4214417" y="467529"/>
                      <a:pt x="4206920" y="453900"/>
                    </a:cubicBezTo>
                    <a:cubicBezTo>
                      <a:pt x="4153766" y="363946"/>
                      <a:pt x="4126507" y="252186"/>
                      <a:pt x="4119011" y="178588"/>
                    </a:cubicBezTo>
                    <a:cubicBezTo>
                      <a:pt x="4115604" y="143834"/>
                      <a:pt x="4122419" y="117938"/>
                      <a:pt x="4140818" y="99538"/>
                    </a:cubicBezTo>
                    <a:cubicBezTo>
                      <a:pt x="4157855" y="81820"/>
                      <a:pt x="4181706" y="73643"/>
                      <a:pt x="4203513" y="69554"/>
                    </a:cubicBezTo>
                    <a:cubicBezTo>
                      <a:pt x="4214417" y="79095"/>
                      <a:pt x="4232816" y="84546"/>
                      <a:pt x="4252578" y="82502"/>
                    </a:cubicBezTo>
                    <a:cubicBezTo>
                      <a:pt x="4283926" y="79095"/>
                      <a:pt x="4307777" y="59332"/>
                      <a:pt x="4305051" y="37525"/>
                    </a:cubicBezTo>
                    <a:cubicBezTo>
                      <a:pt x="4303007" y="15718"/>
                      <a:pt x="4275748" y="726"/>
                      <a:pt x="4244401" y="4134"/>
                    </a:cubicBezTo>
                    <a:cubicBezTo>
                      <a:pt x="4225320" y="6178"/>
                      <a:pt x="4208964" y="14356"/>
                      <a:pt x="4199424" y="25259"/>
                    </a:cubicBezTo>
                    <a:cubicBezTo>
                      <a:pt x="4170121" y="30029"/>
                      <a:pt x="4135366" y="42296"/>
                      <a:pt x="4109471" y="68191"/>
                    </a:cubicBezTo>
                    <a:cubicBezTo>
                      <a:pt x="4081531" y="96131"/>
                      <a:pt x="4069946" y="134975"/>
                      <a:pt x="4075398" y="183359"/>
                    </a:cubicBezTo>
                    <a:cubicBezTo>
                      <a:pt x="4083575" y="262408"/>
                      <a:pt x="4118330" y="413012"/>
                      <a:pt x="4196698" y="520002"/>
                    </a:cubicBezTo>
                    <a:cubicBezTo>
                      <a:pt x="4194654" y="530224"/>
                      <a:pt x="4197380" y="541127"/>
                      <a:pt x="4204195" y="549986"/>
                    </a:cubicBezTo>
                    <a:cubicBezTo>
                      <a:pt x="4258712" y="614044"/>
                      <a:pt x="4319362" y="647435"/>
                      <a:pt x="4391597" y="660383"/>
                    </a:cubicBezTo>
                    <a:lnTo>
                      <a:pt x="4391597" y="928880"/>
                    </a:lnTo>
                    <a:cubicBezTo>
                      <a:pt x="4392960" y="972494"/>
                      <a:pt x="4385464" y="1027011"/>
                      <a:pt x="4318680" y="1031099"/>
                    </a:cubicBezTo>
                    <a:lnTo>
                      <a:pt x="3718992" y="1031099"/>
                    </a:lnTo>
                    <a:lnTo>
                      <a:pt x="3638579" y="673331"/>
                    </a:lnTo>
                    <a:cubicBezTo>
                      <a:pt x="3636535" y="665153"/>
                      <a:pt x="3632446" y="659020"/>
                      <a:pt x="3626313" y="654250"/>
                    </a:cubicBezTo>
                    <a:cubicBezTo>
                      <a:pt x="3620861" y="649480"/>
                      <a:pt x="3613365" y="647435"/>
                      <a:pt x="3604506" y="646754"/>
                    </a:cubicBezTo>
                    <a:lnTo>
                      <a:pt x="3603825" y="646754"/>
                    </a:lnTo>
                    <a:cubicBezTo>
                      <a:pt x="3595647" y="646754"/>
                      <a:pt x="3588151" y="649480"/>
                      <a:pt x="3582018" y="654931"/>
                    </a:cubicBezTo>
                    <a:cubicBezTo>
                      <a:pt x="3576566" y="659702"/>
                      <a:pt x="3571796" y="666516"/>
                      <a:pt x="3570433" y="674694"/>
                    </a:cubicBezTo>
                    <a:lnTo>
                      <a:pt x="3504331" y="1030418"/>
                    </a:lnTo>
                    <a:lnTo>
                      <a:pt x="3404837" y="1030418"/>
                    </a:lnTo>
                    <a:lnTo>
                      <a:pt x="3272633" y="319651"/>
                    </a:lnTo>
                    <a:cubicBezTo>
                      <a:pt x="3271270" y="311474"/>
                      <a:pt x="3267182" y="303978"/>
                      <a:pt x="3261048" y="298526"/>
                    </a:cubicBezTo>
                    <a:cubicBezTo>
                      <a:pt x="3254915" y="293074"/>
                      <a:pt x="3246738" y="290348"/>
                      <a:pt x="3238560" y="290348"/>
                    </a:cubicBezTo>
                    <a:cubicBezTo>
                      <a:pt x="3230382" y="290348"/>
                      <a:pt x="3222205" y="293756"/>
                      <a:pt x="3216072" y="298526"/>
                    </a:cubicBezTo>
                    <a:cubicBezTo>
                      <a:pt x="3209938" y="303978"/>
                      <a:pt x="3205850" y="311474"/>
                      <a:pt x="3204487" y="319651"/>
                    </a:cubicBezTo>
                    <a:lnTo>
                      <a:pt x="3060016" y="1199421"/>
                    </a:lnTo>
                    <a:lnTo>
                      <a:pt x="3046387" y="1041321"/>
                    </a:lnTo>
                    <a:cubicBezTo>
                      <a:pt x="3045706" y="1032462"/>
                      <a:pt x="3041617" y="1024285"/>
                      <a:pt x="3035484" y="1018833"/>
                    </a:cubicBezTo>
                    <a:cubicBezTo>
                      <a:pt x="3029351" y="1013381"/>
                      <a:pt x="3021173" y="1009293"/>
                      <a:pt x="3012314" y="1009293"/>
                    </a:cubicBezTo>
                    <a:lnTo>
                      <a:pt x="2970745" y="1009293"/>
                    </a:lnTo>
                    <a:lnTo>
                      <a:pt x="2970745" y="1008611"/>
                    </a:lnTo>
                    <a:lnTo>
                      <a:pt x="2938716" y="1008611"/>
                    </a:lnTo>
                    <a:lnTo>
                      <a:pt x="2909413" y="1008611"/>
                    </a:lnTo>
                    <a:lnTo>
                      <a:pt x="1420414" y="1008611"/>
                    </a:lnTo>
                    <a:lnTo>
                      <a:pt x="1399289" y="1008611"/>
                    </a:lnTo>
                    <a:lnTo>
                      <a:pt x="1380889" y="1008611"/>
                    </a:lnTo>
                    <a:cubicBezTo>
                      <a:pt x="1372030" y="1008611"/>
                      <a:pt x="1363853" y="1012018"/>
                      <a:pt x="1358401" y="1016789"/>
                    </a:cubicBezTo>
                    <a:cubicBezTo>
                      <a:pt x="1352268" y="1022240"/>
                      <a:pt x="1347498" y="1029736"/>
                      <a:pt x="1346816" y="1037914"/>
                    </a:cubicBezTo>
                    <a:lnTo>
                      <a:pt x="1250048" y="1495176"/>
                    </a:lnTo>
                    <a:lnTo>
                      <a:pt x="1083771" y="567023"/>
                    </a:lnTo>
                    <a:cubicBezTo>
                      <a:pt x="1082408" y="558845"/>
                      <a:pt x="1078319" y="551349"/>
                      <a:pt x="1072186" y="545897"/>
                    </a:cubicBezTo>
                    <a:cubicBezTo>
                      <a:pt x="1066053" y="540446"/>
                      <a:pt x="1058557" y="537720"/>
                      <a:pt x="1049698" y="537720"/>
                    </a:cubicBezTo>
                    <a:lnTo>
                      <a:pt x="1049016" y="537720"/>
                    </a:lnTo>
                    <a:lnTo>
                      <a:pt x="1048335" y="537720"/>
                    </a:lnTo>
                    <a:cubicBezTo>
                      <a:pt x="1040157" y="537720"/>
                      <a:pt x="1031980" y="541808"/>
                      <a:pt x="1025847" y="547260"/>
                    </a:cubicBezTo>
                    <a:cubicBezTo>
                      <a:pt x="1019713" y="552712"/>
                      <a:pt x="1015625" y="560889"/>
                      <a:pt x="1014943" y="569748"/>
                    </a:cubicBezTo>
                    <a:lnTo>
                      <a:pt x="978144" y="1009293"/>
                    </a:lnTo>
                    <a:lnTo>
                      <a:pt x="899094" y="1009293"/>
                    </a:lnTo>
                    <a:cubicBezTo>
                      <a:pt x="890235" y="1009293"/>
                      <a:pt x="882739" y="1012700"/>
                      <a:pt x="876606" y="1017470"/>
                    </a:cubicBezTo>
                    <a:cubicBezTo>
                      <a:pt x="870473" y="1022922"/>
                      <a:pt x="866384" y="1029736"/>
                      <a:pt x="865021" y="1038595"/>
                    </a:cubicBezTo>
                    <a:lnTo>
                      <a:pt x="805052" y="1289374"/>
                    </a:lnTo>
                    <a:lnTo>
                      <a:pt x="775068" y="1052906"/>
                    </a:lnTo>
                    <a:cubicBezTo>
                      <a:pt x="773705" y="1044729"/>
                      <a:pt x="768935" y="1037914"/>
                      <a:pt x="762801" y="1033144"/>
                    </a:cubicBezTo>
                    <a:cubicBezTo>
                      <a:pt x="756668" y="1028374"/>
                      <a:pt x="749172" y="1025648"/>
                      <a:pt x="740995" y="1025648"/>
                    </a:cubicBezTo>
                    <a:lnTo>
                      <a:pt x="3651" y="1025648"/>
                    </a:lnTo>
                    <a:lnTo>
                      <a:pt x="3651" y="1095157"/>
                    </a:lnTo>
                    <a:lnTo>
                      <a:pt x="713055" y="1095157"/>
                    </a:lnTo>
                    <a:lnTo>
                      <a:pt x="775749" y="1486999"/>
                    </a:lnTo>
                    <a:cubicBezTo>
                      <a:pt x="777794" y="1495176"/>
                      <a:pt x="781882" y="1501991"/>
                      <a:pt x="788016" y="1506761"/>
                    </a:cubicBezTo>
                    <a:cubicBezTo>
                      <a:pt x="794149" y="1511531"/>
                      <a:pt x="802326" y="1514257"/>
                      <a:pt x="810504" y="1514257"/>
                    </a:cubicBezTo>
                    <a:lnTo>
                      <a:pt x="810504" y="1514257"/>
                    </a:lnTo>
                    <a:cubicBezTo>
                      <a:pt x="818682" y="1514257"/>
                      <a:pt x="826178" y="1510850"/>
                      <a:pt x="832311" y="1506080"/>
                    </a:cubicBezTo>
                    <a:cubicBezTo>
                      <a:pt x="838444" y="1500628"/>
                      <a:pt x="842533" y="1493813"/>
                      <a:pt x="843896" y="1485636"/>
                    </a:cubicBezTo>
                    <a:lnTo>
                      <a:pt x="929079" y="1080165"/>
                    </a:lnTo>
                    <a:lnTo>
                      <a:pt x="1010173" y="1080165"/>
                    </a:lnTo>
                    <a:cubicBezTo>
                      <a:pt x="1019032" y="1080165"/>
                      <a:pt x="1027209" y="1076758"/>
                      <a:pt x="1033343" y="1071306"/>
                    </a:cubicBezTo>
                    <a:cubicBezTo>
                      <a:pt x="1039476" y="1065854"/>
                      <a:pt x="1043565" y="1057677"/>
                      <a:pt x="1044246" y="1048817"/>
                    </a:cubicBezTo>
                    <a:lnTo>
                      <a:pt x="1057875" y="890036"/>
                    </a:lnTo>
                    <a:lnTo>
                      <a:pt x="1216656" y="1740503"/>
                    </a:lnTo>
                    <a:cubicBezTo>
                      <a:pt x="1218019" y="1748681"/>
                      <a:pt x="1222108" y="1756177"/>
                      <a:pt x="1228241" y="1761629"/>
                    </a:cubicBezTo>
                    <a:cubicBezTo>
                      <a:pt x="1234375" y="1767080"/>
                      <a:pt x="1241871" y="1769806"/>
                      <a:pt x="1250730" y="1769806"/>
                    </a:cubicBezTo>
                    <a:cubicBezTo>
                      <a:pt x="1259589" y="1769806"/>
                      <a:pt x="1267085" y="1766399"/>
                      <a:pt x="1273218" y="1760947"/>
                    </a:cubicBezTo>
                    <a:cubicBezTo>
                      <a:pt x="1279351" y="1755495"/>
                      <a:pt x="1283440" y="1747999"/>
                      <a:pt x="1284803" y="1739822"/>
                    </a:cubicBezTo>
                    <a:lnTo>
                      <a:pt x="1410192" y="1078802"/>
                    </a:lnTo>
                    <a:lnTo>
                      <a:pt x="2907369" y="1078802"/>
                    </a:lnTo>
                    <a:lnTo>
                      <a:pt x="2936671" y="1078802"/>
                    </a:lnTo>
                    <a:lnTo>
                      <a:pt x="2968700" y="1078802"/>
                    </a:lnTo>
                    <a:lnTo>
                      <a:pt x="2968700" y="1078120"/>
                    </a:lnTo>
                    <a:lnTo>
                      <a:pt x="2978922" y="1078120"/>
                    </a:lnTo>
                    <a:lnTo>
                      <a:pt x="3015721" y="1497221"/>
                    </a:lnTo>
                    <a:cubicBezTo>
                      <a:pt x="3016403" y="1505398"/>
                      <a:pt x="3020492" y="1513576"/>
                      <a:pt x="3026625" y="1519027"/>
                    </a:cubicBezTo>
                    <a:cubicBezTo>
                      <a:pt x="3032758" y="1524479"/>
                      <a:pt x="3040254" y="1528568"/>
                      <a:pt x="3049113" y="1528568"/>
                    </a:cubicBezTo>
                    <a:lnTo>
                      <a:pt x="3049794" y="1528568"/>
                    </a:lnTo>
                    <a:lnTo>
                      <a:pt x="3050476" y="1528568"/>
                    </a:lnTo>
                    <a:cubicBezTo>
                      <a:pt x="3059335" y="1528568"/>
                      <a:pt x="3066831" y="1525161"/>
                      <a:pt x="3072964" y="1520390"/>
                    </a:cubicBezTo>
                    <a:cubicBezTo>
                      <a:pt x="3079097" y="1514939"/>
                      <a:pt x="3083186" y="1507443"/>
                      <a:pt x="3084549" y="1499265"/>
                    </a:cubicBezTo>
                    <a:lnTo>
                      <a:pt x="3237197" y="563615"/>
                    </a:lnTo>
                    <a:lnTo>
                      <a:pt x="3340098" y="1068580"/>
                    </a:lnTo>
                    <a:lnTo>
                      <a:pt x="3340098" y="1068580"/>
                    </a:lnTo>
                    <a:cubicBezTo>
                      <a:pt x="3341461" y="1076758"/>
                      <a:pt x="3345550" y="1084254"/>
                      <a:pt x="3351683" y="1089705"/>
                    </a:cubicBezTo>
                    <a:cubicBezTo>
                      <a:pt x="3357816" y="1095157"/>
                      <a:pt x="3365994" y="1098564"/>
                      <a:pt x="3374171" y="1098564"/>
                    </a:cubicBezTo>
                    <a:lnTo>
                      <a:pt x="3533634" y="1098564"/>
                    </a:lnTo>
                    <a:cubicBezTo>
                      <a:pt x="3541811" y="1098564"/>
                      <a:pt x="3549307" y="1095157"/>
                      <a:pt x="3555441" y="1090387"/>
                    </a:cubicBezTo>
                    <a:cubicBezTo>
                      <a:pt x="3561574" y="1085616"/>
                      <a:pt x="3565663" y="1078802"/>
                      <a:pt x="3567026" y="1069943"/>
                    </a:cubicBezTo>
                    <a:lnTo>
                      <a:pt x="3607232" y="842334"/>
                    </a:lnTo>
                    <a:lnTo>
                      <a:pt x="3656979" y="1071987"/>
                    </a:lnTo>
                    <a:cubicBezTo>
                      <a:pt x="3659023" y="1079483"/>
                      <a:pt x="3663112" y="1086298"/>
                      <a:pt x="3669245" y="1091068"/>
                    </a:cubicBezTo>
                    <a:cubicBezTo>
                      <a:pt x="3675378" y="1095838"/>
                      <a:pt x="3682875" y="1098564"/>
                      <a:pt x="3690371" y="1098564"/>
                    </a:cubicBezTo>
                    <a:cubicBezTo>
                      <a:pt x="3854603" y="1098564"/>
                      <a:pt x="4162625" y="1098564"/>
                      <a:pt x="4326858" y="1098564"/>
                    </a:cubicBezTo>
                    <a:cubicBezTo>
                      <a:pt x="4340487" y="1098564"/>
                      <a:pt x="4354798" y="1098564"/>
                      <a:pt x="4368427" y="1098564"/>
                    </a:cubicBezTo>
                    <a:cubicBezTo>
                      <a:pt x="4405226" y="1098564"/>
                      <a:pt x="4459744" y="1066536"/>
                      <a:pt x="4459744" y="1015426"/>
                    </a:cubicBezTo>
                    <a:lnTo>
                      <a:pt x="4459744" y="659020"/>
                    </a:lnTo>
                    <a:cubicBezTo>
                      <a:pt x="4532660" y="646072"/>
                      <a:pt x="4611710" y="615407"/>
                      <a:pt x="4665545" y="552030"/>
                    </a:cubicBezTo>
                    <a:cubicBezTo>
                      <a:pt x="4672360" y="543171"/>
                      <a:pt x="4675086" y="532268"/>
                      <a:pt x="4673042" y="522046"/>
                    </a:cubicBezTo>
                    <a:cubicBezTo>
                      <a:pt x="4752091" y="414375"/>
                      <a:pt x="4786846" y="264453"/>
                      <a:pt x="4794342" y="184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DC4438-80E6-6208-52F9-CBCA97975FD9}"/>
                  </a:ext>
                </a:extLst>
              </p:cNvPr>
              <p:cNvGrpSpPr/>
              <p:nvPr/>
            </p:nvGrpSpPr>
            <p:grpSpPr>
              <a:xfrm>
                <a:off x="477110" y="5658084"/>
                <a:ext cx="655351" cy="517912"/>
                <a:chOff x="6456816" y="5667609"/>
                <a:chExt cx="655351" cy="517912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E160941-E1B9-C8B3-7039-F4B4572C31FD}"/>
                    </a:ext>
                  </a:extLst>
                </p:cNvPr>
                <p:cNvSpPr/>
                <p:nvPr/>
              </p:nvSpPr>
              <p:spPr>
                <a:xfrm>
                  <a:off x="6456816" y="5667609"/>
                  <a:ext cx="517913" cy="517912"/>
                </a:xfrm>
                <a:custGeom>
                  <a:avLst/>
                  <a:gdLst>
                    <a:gd name="connsiteX0" fmla="*/ 460475 w 517912"/>
                    <a:gd name="connsiteY0" fmla="*/ 259443 h 517912"/>
                    <a:gd name="connsiteX1" fmla="*/ 259443 w 517912"/>
                    <a:gd name="connsiteY1" fmla="*/ 460475 h 517912"/>
                    <a:gd name="connsiteX2" fmla="*/ 58411 w 517912"/>
                    <a:gd name="connsiteY2" fmla="*/ 259443 h 517912"/>
                    <a:gd name="connsiteX3" fmla="*/ 259443 w 517912"/>
                    <a:gd name="connsiteY3" fmla="*/ 58411 h 517912"/>
                    <a:gd name="connsiteX4" fmla="*/ 460475 w 517912"/>
                    <a:gd name="connsiteY4" fmla="*/ 259443 h 517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912" h="517912">
                      <a:moveTo>
                        <a:pt x="460475" y="259443"/>
                      </a:moveTo>
                      <a:cubicBezTo>
                        <a:pt x="460475" y="370470"/>
                        <a:pt x="370470" y="460475"/>
                        <a:pt x="259443" y="460475"/>
                      </a:cubicBezTo>
                      <a:cubicBezTo>
                        <a:pt x="148416" y="460475"/>
                        <a:pt x="58411" y="370470"/>
                        <a:pt x="58411" y="259443"/>
                      </a:cubicBezTo>
                      <a:cubicBezTo>
                        <a:pt x="58411" y="148416"/>
                        <a:pt x="148416" y="58411"/>
                        <a:pt x="259443" y="58411"/>
                      </a:cubicBezTo>
                      <a:cubicBezTo>
                        <a:pt x="370470" y="58411"/>
                        <a:pt x="460475" y="148416"/>
                        <a:pt x="460475" y="259443"/>
                      </a:cubicBezTo>
                      <a:close/>
                    </a:path>
                  </a:pathLst>
                </a:custGeom>
                <a:noFill/>
                <a:ln w="108857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D4DF9ECA-80D6-BD36-9480-02C695EC2821}"/>
                    </a:ext>
                  </a:extLst>
                </p:cNvPr>
                <p:cNvSpPr/>
                <p:nvPr/>
              </p:nvSpPr>
              <p:spPr>
                <a:xfrm>
                  <a:off x="6913640" y="5874290"/>
                  <a:ext cx="198527" cy="129467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655F0D-7D91-5320-9CD2-A283930434F1}"/>
                  </a:ext>
                </a:extLst>
              </p:cNvPr>
              <p:cNvSpPr/>
              <p:nvPr/>
            </p:nvSpPr>
            <p:spPr>
              <a:xfrm>
                <a:off x="995023" y="5898145"/>
                <a:ext cx="6479203" cy="6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1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sv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1.xml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slide" Target="slide8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11" Type="http://schemas.openxmlformats.org/officeDocument/2006/relationships/slide" Target="slide5.xml"/><Relationship Id="rId5" Type="http://schemas.openxmlformats.org/officeDocument/2006/relationships/slide" Target="slide10.xml"/><Relationship Id="rId1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slide" Target="slide9.xml"/><Relationship Id="rId9" Type="http://schemas.openxmlformats.org/officeDocument/2006/relationships/slide" Target="slide6.xml"/><Relationship Id="rId1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110.xml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slide" Target="slide80.xml"/><Relationship Id="rId16" Type="http://schemas.openxmlformats.org/officeDocument/2006/relationships/slide" Target="slide120.xml"/><Relationship Id="rId1" Type="http://schemas.openxmlformats.org/officeDocument/2006/relationships/slideLayout" Target="../slideLayouts/slideLayout30.xml"/><Relationship Id="rId6" Type="http://schemas.openxmlformats.org/officeDocument/2006/relationships/slide" Target="slide30.xml"/><Relationship Id="rId11" Type="http://schemas.openxmlformats.org/officeDocument/2006/relationships/slide" Target="slide50.xml"/><Relationship Id="rId5" Type="http://schemas.openxmlformats.org/officeDocument/2006/relationships/slide" Target="slide100.xml"/><Relationship Id="rId1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slide" Target="slide90.xml"/><Relationship Id="rId9" Type="http://schemas.openxmlformats.org/officeDocument/2006/relationships/slide" Target="slide60.xml"/><Relationship Id="rId14" Type="http://schemas.openxmlformats.org/officeDocument/2006/relationships/slide" Target="slide7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0.svg"/><Relationship Id="rId7" Type="http://schemas.openxmlformats.org/officeDocument/2006/relationships/slide" Target="slid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0.png"/><Relationship Id="rId4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5.png"/><Relationship Id="rId5" Type="http://schemas.openxmlformats.org/officeDocument/2006/relationships/slide" Target="slide30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5" Type="http://schemas.openxmlformats.org/officeDocument/2006/relationships/slide" Target="slide20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519920" y="2825622"/>
            <a:ext cx="10267188" cy="2109978"/>
            <a:chOff x="-491345" y="1077822"/>
            <a:chExt cx="10267188" cy="2109978"/>
          </a:xfrm>
          <a:effectLst/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  <a:effectLst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240902" y="5323805"/>
            <a:ext cx="482943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Weekly Checkpoint</a:t>
            </a:r>
          </a:p>
          <a:p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30th May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40902" y="422485"/>
            <a:ext cx="2620635" cy="1107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cs typeface="Arial" pitchFamily="34" charset="0"/>
              </a:rPr>
              <a:t>WBR </a:t>
            </a:r>
            <a:endParaRPr lang="ko-KR" altLang="en-US" sz="66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id="{A8896C18-B44C-42FC-A16F-8669D07A9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10176791" y="3251483"/>
            <a:ext cx="238905" cy="93438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13744C-DA73-BB12-EB64-16B6EFC5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187" y="6552302"/>
            <a:ext cx="953066" cy="1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 Sigma - YouTube">
            <a:extLst>
              <a:ext uri="{FF2B5EF4-FFF2-40B4-BE49-F238E27FC236}">
                <a16:creationId xmlns:a16="http://schemas.microsoft.com/office/drawing/2014/main" id="{A270E341-156C-1BDE-B776-02ADDDF9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000" b="98667" l="1111" r="98000">
                        <a14:foregroundMark x1="22333" y1="24000" x2="5889" y2="54333"/>
                        <a14:foregroundMark x1="5889" y1="54333" x2="5333" y2="56778"/>
                        <a14:foregroundMark x1="10333" y1="67556" x2="38238" y2="59704"/>
                        <a14:foregroundMark x1="45340" y1="62089" x2="49111" y2="68444"/>
                        <a14:foregroundMark x1="49111" y1="68444" x2="64228" y2="71402"/>
                        <a14:foregroundMark x1="65084" y1="68977" x2="78111" y2="18778"/>
                        <a14:foregroundMark x1="56111" y1="6333" x2="44556" y2="5333"/>
                        <a14:foregroundMark x1="44556" y1="5333" x2="53111" y2="6556"/>
                        <a14:foregroundMark x1="53111" y1="6556" x2="60667" y2="38556"/>
                        <a14:foregroundMark x1="58354" y1="67047" x2="58222" y2="68667"/>
                        <a14:foregroundMark x1="60667" y1="38556" x2="58616" y2="63810"/>
                        <a14:foregroundMark x1="58222" y1="68667" x2="71444" y2="76778"/>
                        <a14:foregroundMark x1="71444" y1="76778" x2="74889" y2="83667"/>
                        <a14:foregroundMark x1="74889" y1="83667" x2="65667" y2="90333"/>
                        <a14:foregroundMark x1="65667" y1="90333" x2="52222" y2="90111"/>
                        <a14:foregroundMark x1="45667" y1="89222" x2="33889" y2="87222"/>
                        <a14:foregroundMark x1="33889" y1="87222" x2="43889" y2="90111"/>
                        <a14:foregroundMark x1="43889" y1="90111" x2="27000" y2="86778"/>
                        <a14:foregroundMark x1="27000" y1="86778" x2="26778" y2="86444"/>
                        <a14:foregroundMark x1="84556" y1="72889" x2="91889" y2="69444"/>
                        <a14:foregroundMark x1="91889" y1="69444" x2="98889" y2="61889"/>
                        <a14:foregroundMark x1="98889" y1="61889" x2="98222" y2="48222"/>
                        <a14:foregroundMark x1="98222" y1="48222" x2="94556" y2="39889"/>
                        <a14:foregroundMark x1="31000" y1="4889" x2="50556" y2="4222"/>
                        <a14:foregroundMark x1="50556" y1="4222" x2="47889" y2="3222"/>
                        <a14:foregroundMark x1="44556" y1="9556" x2="28111" y2="24222"/>
                        <a14:foregroundMark x1="28111" y1="24222" x2="23778" y2="41333"/>
                        <a14:foregroundMark x1="23778" y1="41333" x2="29778" y2="46556"/>
                        <a14:foregroundMark x1="29778" y1="46556" x2="29000" y2="52333"/>
                        <a14:foregroundMark x1="30111" y1="13778" x2="19444" y2="25556"/>
                        <a14:foregroundMark x1="19444" y1="25556" x2="6778" y2="55444"/>
                        <a14:foregroundMark x1="6778" y1="55444" x2="16333" y2="77222"/>
                        <a14:foregroundMark x1="16333" y1="77222" x2="43000" y2="87667"/>
                        <a14:foregroundMark x1="43000" y1="87667" x2="68333" y2="84778"/>
                        <a14:foregroundMark x1="68333" y1="84778" x2="70111" y2="83889"/>
                        <a14:foregroundMark x1="37667" y1="84333" x2="79778" y2="76444"/>
                        <a14:foregroundMark x1="40667" y1="76556" x2="30333" y2="65444"/>
                        <a14:foregroundMark x1="30333" y1="65444" x2="23556" y2="68333"/>
                        <a14:foregroundMark x1="23556" y1="68333" x2="34000" y2="80333"/>
                        <a14:foregroundMark x1="34000" y1="80333" x2="35333" y2="79889"/>
                        <a14:foregroundMark x1="27000" y1="91444" x2="41667" y2="93778"/>
                        <a14:foregroundMark x1="41667" y1="93778" x2="68111" y2="92111"/>
                        <a14:foregroundMark x1="68111" y1="92111" x2="90667" y2="76667"/>
                        <a14:foregroundMark x1="3222" y1="52222" x2="1222" y2="47556"/>
                        <a14:foregroundMark x1="37111" y1="97556" x2="53778" y2="98667"/>
                        <a14:foregroundMark x1="53778" y1="98667" x2="59000" y2="97778"/>
                        <a14:backgroundMark x1="66000" y1="71000" x2="53111" y2="61444"/>
                        <a14:backgroundMark x1="44778" y1="62889" x2="40444" y2="61667"/>
                        <a14:backgroundMark x1="38111" y1="59889" x2="46000" y2="60778"/>
                        <a14:backgroundMark x1="46000" y1="60778" x2="46444" y2="61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618" y="6327967"/>
            <a:ext cx="427850" cy="4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4B93765-85B3-10A9-5FCF-65D18D12A2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5737" y="-412774"/>
            <a:ext cx="3663092" cy="22894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A7145B9-6CA5-CFA0-FDD0-193E776A4396}"/>
              </a:ext>
            </a:extLst>
          </p:cNvPr>
          <p:cNvSpPr>
            <a:spLocks noGrp="1"/>
          </p:cNvSpPr>
          <p:nvPr/>
        </p:nvSpPr>
        <p:spPr>
          <a:xfrm>
            <a:off x="240902" y="1297774"/>
            <a:ext cx="5716086" cy="8617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>
                <a:solidFill>
                  <a:schemeClr val="bg1"/>
                </a:solidFill>
                <a:cs typeface="Arial"/>
              </a:rPr>
              <a:t>Advanced Visualizations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804426"/>
            <a:ext cx="12001821" cy="18378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Analysis Tab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Implemented the Chart as per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Add My analysis button above the search to see the saved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other minor changes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CAMPAIGN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0609F300-F545-20F0-646D-67E8E7BF09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09F300-F545-20F0-646D-67E8E7BF09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73F5894-CD1C-C5F2-FDB9-AF74EE4397AB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E89470-70B3-FA23-AD0D-2D05C14E0F8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B4E96-8E8B-32FA-F204-77D2D22C86DB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18010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804426"/>
            <a:ext cx="12001821" cy="18378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Analysis Tab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Implemented the Chart as per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Add My analysis button above the search to see the saved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other minor changes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CAMPAIGN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0609F300-F545-20F0-646D-67E8E7BF09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609F300-F545-20F0-646D-67E8E7BF09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73F5894-CD1C-C5F2-FDB9-AF74EE4397AB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E89470-70B3-FA23-AD0D-2D05C14E0F8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B4E96-8E8B-32FA-F204-77D2D22C86DB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18010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832133"/>
            <a:ext cx="12001821" cy="11467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2 Flows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Flow 1 Like sequence need to add visualization and click to open modal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Flow 2 Model view got feedback for this view need to implement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SABER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27C1468-D244-D3A0-C0E4-4E061536A7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27C1468-D244-D3A0-C0E4-4E061536A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609FAA-6AF8-8B3C-F866-28299A4D4159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B2AD7F-DB43-F9AE-1D74-C08762EC950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E68AA-4E8D-ECA3-7C20-7313C3E0681F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809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832133"/>
            <a:ext cx="12001821" cy="11467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2 Flows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Flow 1 Like sequence need to add visualization and click to open modal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Flow 2 Model view got feedback for this view need to implement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SABER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27C1468-D244-D3A0-C0E4-4E061536A7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27C1468-D244-D3A0-C0E4-4E061536A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609FAA-6AF8-8B3C-F866-28299A4D4159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B2AD7F-DB43-F9AE-1D74-C08762EC950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E68AA-4E8D-ECA3-7C20-7313C3E0681F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8092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38689" y="1723282"/>
            <a:ext cx="11929251" cy="1932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Revamped the Design based on the feedbacks 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popouts for Abnormal plasma cells and follow up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a separate popouts to view reference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micro animations on Disease state and MOA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a placeholder for the last tab "Safety"</a:t>
            </a: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228F37-45D5-052A-C57B-AC3B58B0468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049D56-1310-CECD-540E-9693FD5068B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36EF7-6E6F-C5BD-A909-9B6A81A3C559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4375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38689" y="1723282"/>
            <a:ext cx="11929251" cy="1932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Revamped the Design based on the feedbacks 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popouts for Abnormal plasma cells and follow up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a separate popouts to view reference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micro animations on Disease state and MOA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Made a placeholder for the last tab "Safety"</a:t>
            </a: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5037CDC-1F76-4789-60AD-CC6B8670E6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228F37-45D5-052A-C57B-AC3B58B0468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049D56-1310-CECD-540E-9693FD5068B2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36EF7-6E6F-C5BD-A909-9B6A81A3C559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43755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177425"/>
            <a:ext cx="11573197" cy="454391"/>
          </a:xfrm>
        </p:spPr>
        <p:txBody>
          <a:bodyPr>
            <a:normAutofit fontScale="70000" lnSpcReduction="20000"/>
          </a:bodyPr>
          <a:lstStyle/>
          <a:p>
            <a:r>
              <a:rPr lang="en-US" sz="4600"/>
              <a:t>Agenda</a:t>
            </a:r>
            <a:endParaRPr lang="en-US" sz="4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A05A4-FAF0-4EEB-852B-B02825ECB9F7}"/>
              </a:ext>
            </a:extLst>
          </p:cNvPr>
          <p:cNvSpPr txBox="1"/>
          <p:nvPr/>
        </p:nvSpPr>
        <p:spPr>
          <a:xfrm>
            <a:off x="1604029" y="343508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551F-63C3-9C09-7D91-CDE7529BBC19}"/>
              </a:ext>
            </a:extLst>
          </p:cNvPr>
          <p:cNvSpPr txBox="1"/>
          <p:nvPr/>
        </p:nvSpPr>
        <p:spPr>
          <a:xfrm>
            <a:off x="1527094" y="273421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Dash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9B42-A270-3DA3-935E-73734FF6C149}"/>
              </a:ext>
            </a:extLst>
          </p:cNvPr>
          <p:cNvSpPr txBox="1"/>
          <p:nvPr/>
        </p:nvSpPr>
        <p:spPr>
          <a:xfrm>
            <a:off x="1542586" y="202173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Rheum Dashboard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E76F-C044-5C42-7553-12F137DD3A06}"/>
              </a:ext>
            </a:extLst>
          </p:cNvPr>
          <p:cNvSpPr txBox="1"/>
          <p:nvPr/>
        </p:nvSpPr>
        <p:spPr>
          <a:xfrm>
            <a:off x="1527094" y="1324810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(Development)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B3393-0210-7DC5-897D-5FE13C16D3C6}"/>
              </a:ext>
            </a:extLst>
          </p:cNvPr>
          <p:cNvSpPr txBox="1"/>
          <p:nvPr/>
        </p:nvSpPr>
        <p:spPr>
          <a:xfrm>
            <a:off x="7213906" y="122606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Wireframe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7D3D-6080-ED34-2B82-F47A67BC4D09}"/>
              </a:ext>
            </a:extLst>
          </p:cNvPr>
          <p:cNvSpPr txBox="1"/>
          <p:nvPr/>
        </p:nvSpPr>
        <p:spPr>
          <a:xfrm>
            <a:off x="7213906" y="1919454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HLM Wireframe</a:t>
            </a:r>
          </a:p>
        </p:txBody>
      </p:sp>
      <p:pic>
        <p:nvPicPr>
          <p:cNvPr id="12" name="Picture 2" descr="Figma Logo PNG Transparent &amp; SVG Vector - Freebie Supply">
            <a:hlinkClick r:id="rId2" action="ppaction://hlinksldjump"/>
            <a:extLst>
              <a:ext uri="{FF2B5EF4-FFF2-40B4-BE49-F238E27FC236}">
                <a16:creationId xmlns:a16="http://schemas.microsoft.com/office/drawing/2014/main" id="{E916E469-420C-06B2-CC52-AE7F87A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01" y="1199913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gma Logo PNG Transparent &amp; SVG Vector - Freebie Supply">
            <a:hlinkClick r:id="rId4" action="ppaction://hlinksldjump"/>
            <a:extLst>
              <a:ext uri="{FF2B5EF4-FFF2-40B4-BE49-F238E27FC236}">
                <a16:creationId xmlns:a16="http://schemas.microsoft.com/office/drawing/2014/main" id="{CFD1FB87-89AC-01E5-6A1A-09893F3A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1917564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825CE-10DD-DC82-E7E3-16F6ADCB82E5}"/>
              </a:ext>
            </a:extLst>
          </p:cNvPr>
          <p:cNvSpPr txBox="1"/>
          <p:nvPr/>
        </p:nvSpPr>
        <p:spPr>
          <a:xfrm>
            <a:off x="7203458" y="261847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Campaign Wireframe</a:t>
            </a:r>
          </a:p>
        </p:txBody>
      </p:sp>
      <p:pic>
        <p:nvPicPr>
          <p:cNvPr id="15" name="Picture 2" descr="Figma Logo PNG Transparent &amp; SVG Vector - Freebie Supply">
            <a:hlinkClick r:id="rId5" action="ppaction://hlinksldjump"/>
            <a:extLst>
              <a:ext uri="{FF2B5EF4-FFF2-40B4-BE49-F238E27FC236}">
                <a16:creationId xmlns:a16="http://schemas.microsoft.com/office/drawing/2014/main" id="{B3660703-CEC4-6946-2698-ACBA3DE3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2612842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- PRESS KIT">
            <a:hlinkClick r:id="rId6" action="ppaction://hlinksldjump"/>
            <a:extLst>
              <a:ext uri="{FF2B5EF4-FFF2-40B4-BE49-F238E27FC236}">
                <a16:creationId xmlns:a16="http://schemas.microsoft.com/office/drawing/2014/main" id="{225AF021-73A3-47F6-5885-5A9C5369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28" y="126407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ngular - PRESS KIT">
            <a:hlinkClick r:id="rId8" action="ppaction://hlinksldjump"/>
            <a:extLst>
              <a:ext uri="{FF2B5EF4-FFF2-40B4-BE49-F238E27FC236}">
                <a16:creationId xmlns:a16="http://schemas.microsoft.com/office/drawing/2014/main" id="{CE963805-1F51-8C5F-9F18-CF331C727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8" y="1975262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9" action="ppaction://hlinksldjump"/>
            <a:extLst>
              <a:ext uri="{FF2B5EF4-FFF2-40B4-BE49-F238E27FC236}">
                <a16:creationId xmlns:a16="http://schemas.microsoft.com/office/drawing/2014/main" id="{EE4EE604-045F-E531-113E-002A98B27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3044" r="61348" b="30862"/>
          <a:stretch/>
        </p:blipFill>
        <p:spPr bwMode="auto">
          <a:xfrm>
            <a:off x="1049623" y="3379775"/>
            <a:ext cx="428244" cy="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cker full logo transparent PNG - StickPNG">
            <a:hlinkClick r:id="rId11" action="ppaction://hlinksldjump"/>
            <a:extLst>
              <a:ext uri="{FF2B5EF4-FFF2-40B4-BE49-F238E27FC236}">
                <a16:creationId xmlns:a16="http://schemas.microsoft.com/office/drawing/2014/main" id="{B926D152-43C1-CD2E-8BB2-CE4C72CFA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1"/>
          <a:stretch/>
        </p:blipFill>
        <p:spPr bwMode="auto">
          <a:xfrm>
            <a:off x="870308" y="2657162"/>
            <a:ext cx="733721" cy="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11F921-B2A2-D312-30A9-69ACAF5A67AD}"/>
              </a:ext>
            </a:extLst>
          </p:cNvPr>
          <p:cNvSpPr txBox="1"/>
          <p:nvPr/>
        </p:nvSpPr>
        <p:spPr>
          <a:xfrm>
            <a:off x="7203458" y="332310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SABER Wireframe</a:t>
            </a:r>
          </a:p>
        </p:txBody>
      </p:sp>
      <p:pic>
        <p:nvPicPr>
          <p:cNvPr id="20" name="Picture 2" descr="Figma Logo PNG Transparent &amp; SVG Vector - Freebie Supply">
            <a:hlinkClick r:id="rId13" action="ppaction://hlinksldjump"/>
            <a:extLst>
              <a:ext uri="{FF2B5EF4-FFF2-40B4-BE49-F238E27FC236}">
                <a16:creationId xmlns:a16="http://schemas.microsoft.com/office/drawing/2014/main" id="{D683335F-7DE2-B3DD-EAC8-C3939A03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3317472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71DC82-1DB6-35F5-C2A5-44CE95CC9FB7}"/>
              </a:ext>
            </a:extLst>
          </p:cNvPr>
          <p:cNvSpPr txBox="1"/>
          <p:nvPr/>
        </p:nvSpPr>
        <p:spPr>
          <a:xfrm>
            <a:off x="1530491" y="4086797"/>
            <a:ext cx="39889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PowerApps Searchable tool platform</a:t>
            </a:r>
          </a:p>
          <a:p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23" name="Picture 2" descr="Summit Bajracharya | Page 4 of 5 | Microsoft Power Platform Engineer">
            <a:hlinkClick r:id="rId14" action="ppaction://hlinksldjump"/>
            <a:extLst>
              <a:ext uri="{FF2B5EF4-FFF2-40B4-BE49-F238E27FC236}">
                <a16:creationId xmlns:a16="http://schemas.microsoft.com/office/drawing/2014/main" id="{3CCE84F3-7CD7-1397-A714-1CF2AB22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9" y="4081684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5C5838-6FE9-03D6-7EFE-49D1EA21C67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627D611-AA63-F482-AB11-77B6AC4262B0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A599-66D4-B44C-1E72-607C31A90DD0}"/>
              </a:ext>
            </a:extLst>
          </p:cNvPr>
          <p:cNvSpPr txBox="1"/>
          <p:nvPr/>
        </p:nvSpPr>
        <p:spPr>
          <a:xfrm>
            <a:off x="7203458" y="4003827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30" name="Picture 2" descr="Figma Logo PNG Transparent &amp; SVG Vector - Freebie Supply">
            <a:hlinkClick r:id="rId16" action="ppaction://hlinksldjump"/>
            <a:extLst>
              <a:ext uri="{FF2B5EF4-FFF2-40B4-BE49-F238E27FC236}">
                <a16:creationId xmlns:a16="http://schemas.microsoft.com/office/drawing/2014/main" id="{95A5A034-A2E0-E97A-C73E-F283399C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3998193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BE408D-E2EC-D749-693E-E4C54CF393E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177425"/>
            <a:ext cx="11573197" cy="454391"/>
          </a:xfrm>
        </p:spPr>
        <p:txBody>
          <a:bodyPr>
            <a:normAutofit fontScale="70000" lnSpcReduction="20000"/>
          </a:bodyPr>
          <a:lstStyle/>
          <a:p>
            <a:r>
              <a:rPr lang="en-US" sz="4600"/>
              <a:t>Agenda</a:t>
            </a:r>
            <a:endParaRPr lang="en-US" sz="4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A05A4-FAF0-4EEB-852B-B02825ECB9F7}"/>
              </a:ext>
            </a:extLst>
          </p:cNvPr>
          <p:cNvSpPr txBox="1"/>
          <p:nvPr/>
        </p:nvSpPr>
        <p:spPr>
          <a:xfrm>
            <a:off x="1604029" y="343508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551F-63C3-9C09-7D91-CDE7529BBC19}"/>
              </a:ext>
            </a:extLst>
          </p:cNvPr>
          <p:cNvSpPr txBox="1"/>
          <p:nvPr/>
        </p:nvSpPr>
        <p:spPr>
          <a:xfrm>
            <a:off x="1527094" y="273421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Dash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9B42-A270-3DA3-935E-73734FF6C149}"/>
              </a:ext>
            </a:extLst>
          </p:cNvPr>
          <p:cNvSpPr txBox="1"/>
          <p:nvPr/>
        </p:nvSpPr>
        <p:spPr>
          <a:xfrm>
            <a:off x="1542586" y="202173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Rheum Dashboard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E76F-C044-5C42-7553-12F137DD3A06}"/>
              </a:ext>
            </a:extLst>
          </p:cNvPr>
          <p:cNvSpPr txBox="1"/>
          <p:nvPr/>
        </p:nvSpPr>
        <p:spPr>
          <a:xfrm>
            <a:off x="1527094" y="1324810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(Development)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B3393-0210-7DC5-897D-5FE13C16D3C6}"/>
              </a:ext>
            </a:extLst>
          </p:cNvPr>
          <p:cNvSpPr txBox="1"/>
          <p:nvPr/>
        </p:nvSpPr>
        <p:spPr>
          <a:xfrm>
            <a:off x="7213906" y="122606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Wireframe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7D3D-6080-ED34-2B82-F47A67BC4D09}"/>
              </a:ext>
            </a:extLst>
          </p:cNvPr>
          <p:cNvSpPr txBox="1"/>
          <p:nvPr/>
        </p:nvSpPr>
        <p:spPr>
          <a:xfrm>
            <a:off x="7213906" y="1919454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HLM Wireframe</a:t>
            </a:r>
          </a:p>
        </p:txBody>
      </p:sp>
      <p:pic>
        <p:nvPicPr>
          <p:cNvPr id="12" name="Picture 2" descr="Figma Logo PNG Transparent &amp; SVG Vector - Freebie Supply">
            <a:hlinkClick r:id="rId2" action="ppaction://hlinksldjump"/>
            <a:extLst>
              <a:ext uri="{FF2B5EF4-FFF2-40B4-BE49-F238E27FC236}">
                <a16:creationId xmlns:a16="http://schemas.microsoft.com/office/drawing/2014/main" id="{E916E469-420C-06B2-CC52-AE7F87A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01" y="1199913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gma Logo PNG Transparent &amp; SVG Vector - Freebie Supply">
            <a:hlinkClick r:id="rId4" action="ppaction://hlinksldjump"/>
            <a:extLst>
              <a:ext uri="{FF2B5EF4-FFF2-40B4-BE49-F238E27FC236}">
                <a16:creationId xmlns:a16="http://schemas.microsoft.com/office/drawing/2014/main" id="{CFD1FB87-89AC-01E5-6A1A-09893F3A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1917564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825CE-10DD-DC82-E7E3-16F6ADCB82E5}"/>
              </a:ext>
            </a:extLst>
          </p:cNvPr>
          <p:cNvSpPr txBox="1"/>
          <p:nvPr/>
        </p:nvSpPr>
        <p:spPr>
          <a:xfrm>
            <a:off x="7203458" y="261847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Campaign Wireframe</a:t>
            </a:r>
          </a:p>
        </p:txBody>
      </p:sp>
      <p:pic>
        <p:nvPicPr>
          <p:cNvPr id="15" name="Picture 2" descr="Figma Logo PNG Transparent &amp; SVG Vector - Freebie Supply">
            <a:hlinkClick r:id="rId5" action="ppaction://hlinksldjump"/>
            <a:extLst>
              <a:ext uri="{FF2B5EF4-FFF2-40B4-BE49-F238E27FC236}">
                <a16:creationId xmlns:a16="http://schemas.microsoft.com/office/drawing/2014/main" id="{B3660703-CEC4-6946-2698-ACBA3DE3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2612842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- PRESS KIT">
            <a:hlinkClick r:id="rId6" action="ppaction://hlinksldjump"/>
            <a:extLst>
              <a:ext uri="{FF2B5EF4-FFF2-40B4-BE49-F238E27FC236}">
                <a16:creationId xmlns:a16="http://schemas.microsoft.com/office/drawing/2014/main" id="{225AF021-73A3-47F6-5885-5A9C5369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28" y="126407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ngular - PRESS KIT">
            <a:hlinkClick r:id="rId8" action="ppaction://hlinksldjump"/>
            <a:extLst>
              <a:ext uri="{FF2B5EF4-FFF2-40B4-BE49-F238E27FC236}">
                <a16:creationId xmlns:a16="http://schemas.microsoft.com/office/drawing/2014/main" id="{CE963805-1F51-8C5F-9F18-CF331C727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8" y="1975262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9" action="ppaction://hlinksldjump"/>
            <a:extLst>
              <a:ext uri="{FF2B5EF4-FFF2-40B4-BE49-F238E27FC236}">
                <a16:creationId xmlns:a16="http://schemas.microsoft.com/office/drawing/2014/main" id="{EE4EE604-045F-E531-113E-002A98B27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3044" r="61348" b="30862"/>
          <a:stretch/>
        </p:blipFill>
        <p:spPr bwMode="auto">
          <a:xfrm>
            <a:off x="1049623" y="3379775"/>
            <a:ext cx="428244" cy="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cker full logo transparent PNG - StickPNG">
            <a:hlinkClick r:id="rId11" action="ppaction://hlinksldjump"/>
            <a:extLst>
              <a:ext uri="{FF2B5EF4-FFF2-40B4-BE49-F238E27FC236}">
                <a16:creationId xmlns:a16="http://schemas.microsoft.com/office/drawing/2014/main" id="{B926D152-43C1-CD2E-8BB2-CE4C72CFA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1"/>
          <a:stretch/>
        </p:blipFill>
        <p:spPr bwMode="auto">
          <a:xfrm>
            <a:off x="870308" y="2657162"/>
            <a:ext cx="733721" cy="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11F921-B2A2-D312-30A9-69ACAF5A67AD}"/>
              </a:ext>
            </a:extLst>
          </p:cNvPr>
          <p:cNvSpPr txBox="1"/>
          <p:nvPr/>
        </p:nvSpPr>
        <p:spPr>
          <a:xfrm>
            <a:off x="7203458" y="3323106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SABER Wireframe</a:t>
            </a:r>
          </a:p>
        </p:txBody>
      </p:sp>
      <p:pic>
        <p:nvPicPr>
          <p:cNvPr id="20" name="Picture 2" descr="Figma Logo PNG Transparent &amp; SVG Vector - Freebie Supply">
            <a:hlinkClick r:id="rId13" action="ppaction://hlinksldjump"/>
            <a:extLst>
              <a:ext uri="{FF2B5EF4-FFF2-40B4-BE49-F238E27FC236}">
                <a16:creationId xmlns:a16="http://schemas.microsoft.com/office/drawing/2014/main" id="{D683335F-7DE2-B3DD-EAC8-C3939A03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3317472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71DC82-1DB6-35F5-C2A5-44CE95CC9FB7}"/>
              </a:ext>
            </a:extLst>
          </p:cNvPr>
          <p:cNvSpPr txBox="1"/>
          <p:nvPr/>
        </p:nvSpPr>
        <p:spPr>
          <a:xfrm>
            <a:off x="1530491" y="4086797"/>
            <a:ext cx="39889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PowerApps Searchable tool platform</a:t>
            </a:r>
          </a:p>
          <a:p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23" name="Picture 2" descr="Summit Bajracharya | Page 4 of 5 | Microsoft Power Platform Engineer">
            <a:hlinkClick r:id="rId14" action="ppaction://hlinksldjump"/>
            <a:extLst>
              <a:ext uri="{FF2B5EF4-FFF2-40B4-BE49-F238E27FC236}">
                <a16:creationId xmlns:a16="http://schemas.microsoft.com/office/drawing/2014/main" id="{3CCE84F3-7CD7-1397-A714-1CF2AB22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9" y="4081684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5C5838-6FE9-03D6-7EFE-49D1EA21C676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627D611-AA63-F482-AB11-77B6AC4262B0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A599-66D4-B44C-1E72-607C31A90DD0}"/>
              </a:ext>
            </a:extLst>
          </p:cNvPr>
          <p:cNvSpPr txBox="1"/>
          <p:nvPr/>
        </p:nvSpPr>
        <p:spPr>
          <a:xfrm>
            <a:off x="7203458" y="4003827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AbbV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383 Wireframe</a:t>
            </a:r>
          </a:p>
        </p:txBody>
      </p:sp>
      <p:pic>
        <p:nvPicPr>
          <p:cNvPr id="30" name="Picture 2" descr="Figma Logo PNG Transparent &amp; SVG Vector - Freebie Supply">
            <a:hlinkClick r:id="rId16" action="ppaction://hlinksldjump"/>
            <a:extLst>
              <a:ext uri="{FF2B5EF4-FFF2-40B4-BE49-F238E27FC236}">
                <a16:creationId xmlns:a16="http://schemas.microsoft.com/office/drawing/2014/main" id="{95A5A034-A2E0-E97A-C73E-F283399C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53" y="3998193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BE408D-E2EC-D749-693E-E4C54CF393E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11209" y="1472755"/>
            <a:ext cx="12001821" cy="37339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modal for details 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overall median/AbbVie median animation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AbbVie median chart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Completed the comments view section on KRI Accordion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heat map for Compare view study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functionality for unselecting study number and then compare the KRI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animation for Gauge chart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Gauge functionality is fixed for all filters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1183B5E-0C30-BF2A-508C-FF4C9D91C3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1177497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1183B5E-0C30-BF2A-508C-FF4C9D91C3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D51B572-BEE2-CE67-B5C4-7FEC5D488A9C}"/>
              </a:ext>
            </a:extLst>
          </p:cNvPr>
          <p:cNvSpPr txBox="1"/>
          <p:nvPr/>
        </p:nvSpPr>
        <p:spPr>
          <a:xfrm>
            <a:off x="4677213" y="211772"/>
            <a:ext cx="39883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(Development)</a:t>
            </a:r>
          </a:p>
        </p:txBody>
      </p:sp>
      <p:pic>
        <p:nvPicPr>
          <p:cNvPr id="14" name="Picture 4" descr="Angular - PRESS KIT">
            <a:hlinkClick r:id="rId7" action="ppaction://hlinksldjump"/>
            <a:extLst>
              <a:ext uri="{FF2B5EF4-FFF2-40B4-BE49-F238E27FC236}">
                <a16:creationId xmlns:a16="http://schemas.microsoft.com/office/drawing/2014/main" id="{A0FA5F48-740C-D167-536C-D4DB9099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7" y="83953"/>
            <a:ext cx="676216" cy="6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4A2347-60F1-5752-0F87-6075F787885C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2F8DB6-7E92-96D7-CE1C-B0D5C5C21F19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E5CB0-E52E-229D-E8FA-219C06050147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6055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11209" y="1472755"/>
            <a:ext cx="12001821" cy="37339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modal for details 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overall median/AbbVie median animation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AbbVie median chart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Completed the comments view section on KRI Accordion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the heat map for Compare view study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the functionality for unselecting study number and then compare the KRI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Added animation for Gauge chart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Gauge functionality is fixed for all filters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1183B5E-0C30-BF2A-508C-FF4C9D91C3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1177497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1183B5E-0C30-BF2A-508C-FF4C9D91C3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D51B572-BEE2-CE67-B5C4-7FEC5D488A9C}"/>
              </a:ext>
            </a:extLst>
          </p:cNvPr>
          <p:cNvSpPr txBox="1"/>
          <p:nvPr/>
        </p:nvSpPr>
        <p:spPr>
          <a:xfrm>
            <a:off x="4677213" y="211772"/>
            <a:ext cx="39883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(Development)</a:t>
            </a:r>
          </a:p>
        </p:txBody>
      </p:sp>
      <p:pic>
        <p:nvPicPr>
          <p:cNvPr id="14" name="Picture 4" descr="Angular - PRESS KIT">
            <a:hlinkClick r:id="rId5" action="ppaction://hlinksldjump"/>
            <a:extLst>
              <a:ext uri="{FF2B5EF4-FFF2-40B4-BE49-F238E27FC236}">
                <a16:creationId xmlns:a16="http://schemas.microsoft.com/office/drawing/2014/main" id="{A0FA5F48-740C-D167-536C-D4DB9099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7" y="83953"/>
            <a:ext cx="676216" cy="6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4A2347-60F1-5752-0F87-6075F787885C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2F8DB6-7E92-96D7-CE1C-B0D5C5C21F19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E5CB0-E52E-229D-E8FA-219C06050147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60558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549661" y="2069323"/>
            <a:ext cx="9070825" cy="8054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Completed the minor changes on Landing page, side panel, </a:t>
            </a:r>
            <a:r>
              <a:rPr lang="en-US" sz="1800" b="1" err="1">
                <a:solidFill>
                  <a:srgbClr val="061D48"/>
                </a:solidFill>
                <a:ea typeface="Calibri"/>
                <a:cs typeface="Calibri"/>
              </a:rPr>
              <a:t>picto</a:t>
            </a: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 view and table view mentioned by Christian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 err="1">
                <a:solidFill>
                  <a:srgbClr val="061D48"/>
                </a:solidFill>
                <a:ea typeface="Calibri"/>
                <a:cs typeface="Calibri"/>
              </a:rPr>
              <a:t>Qced</a:t>
            </a: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 and deployed the latest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45B39-9F50-F5BF-191B-9454DA51F986}"/>
              </a:ext>
            </a:extLst>
          </p:cNvPr>
          <p:cNvSpPr txBox="1"/>
          <p:nvPr/>
        </p:nvSpPr>
        <p:spPr>
          <a:xfrm>
            <a:off x="5037485" y="173594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Rheum Dashboard </a:t>
            </a:r>
          </a:p>
        </p:txBody>
      </p:sp>
      <p:pic>
        <p:nvPicPr>
          <p:cNvPr id="8" name="Picture 4" descr="Angular - PRESS KIT">
            <a:extLst>
              <a:ext uri="{FF2B5EF4-FFF2-40B4-BE49-F238E27FC236}">
                <a16:creationId xmlns:a16="http://schemas.microsoft.com/office/drawing/2014/main" id="{2567B177-8C53-2C86-8476-E99E1626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17" y="12712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C2C587-AAEB-63D6-49A7-90B723F98FD5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441C-CFE0-542D-E656-823A09A57C2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9FA0A-107B-3D65-835B-AB59F451363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8903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549661" y="2069323"/>
            <a:ext cx="9070825" cy="8054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Completed the minor changes on Landing page, side panel, </a:t>
            </a:r>
            <a:r>
              <a:rPr lang="en-US" sz="1800" b="1" err="1">
                <a:solidFill>
                  <a:srgbClr val="061D48"/>
                </a:solidFill>
                <a:ea typeface="Calibri"/>
                <a:cs typeface="Calibri"/>
              </a:rPr>
              <a:t>picto</a:t>
            </a: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 view and table view mentioned by Christian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 err="1">
                <a:solidFill>
                  <a:srgbClr val="061D48"/>
                </a:solidFill>
                <a:ea typeface="Calibri"/>
                <a:cs typeface="Calibri"/>
              </a:rPr>
              <a:t>Qced</a:t>
            </a: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 and deployed the latest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45B39-9F50-F5BF-191B-9454DA51F986}"/>
              </a:ext>
            </a:extLst>
          </p:cNvPr>
          <p:cNvSpPr txBox="1"/>
          <p:nvPr/>
        </p:nvSpPr>
        <p:spPr>
          <a:xfrm>
            <a:off x="5037485" y="173594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Rheum Dashboard </a:t>
            </a:r>
          </a:p>
        </p:txBody>
      </p:sp>
      <p:pic>
        <p:nvPicPr>
          <p:cNvPr id="8" name="Picture 4" descr="Angular - PRESS KIT">
            <a:extLst>
              <a:ext uri="{FF2B5EF4-FFF2-40B4-BE49-F238E27FC236}">
                <a16:creationId xmlns:a16="http://schemas.microsoft.com/office/drawing/2014/main" id="{2567B177-8C53-2C86-8476-E99E1626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17" y="127124"/>
            <a:ext cx="496023" cy="4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A46FD88-AD90-D4E6-3DFA-8EFE3CEAE9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C2C587-AAEB-63D6-49A7-90B723F98FD5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441C-CFE0-542D-E656-823A09A57C2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9FA0A-107B-3D65-835B-AB59F451363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8903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1523451"/>
            <a:ext cx="12001821" cy="5619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1. We have deployed the latest scripts on both Prod and dev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2A1EE-2664-05F2-497F-761FE0984682}"/>
              </a:ext>
            </a:extLst>
          </p:cNvPr>
          <p:cNvSpPr txBox="1"/>
          <p:nvPr/>
        </p:nvSpPr>
        <p:spPr>
          <a:xfrm>
            <a:off x="5037485" y="202149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Dash Deployment</a:t>
            </a:r>
          </a:p>
        </p:txBody>
      </p:sp>
      <p:pic>
        <p:nvPicPr>
          <p:cNvPr id="12" name="Picture 14" descr="Docker full logo transparent PNG - StickPNG">
            <a:extLst>
              <a:ext uri="{FF2B5EF4-FFF2-40B4-BE49-F238E27FC236}">
                <a16:creationId xmlns:a16="http://schemas.microsoft.com/office/drawing/2014/main" id="{73A63916-9002-2873-BDA6-BE77E031B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1"/>
          <a:stretch/>
        </p:blipFill>
        <p:spPr bwMode="auto">
          <a:xfrm>
            <a:off x="4380699" y="125100"/>
            <a:ext cx="733721" cy="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7F2D61EC-C8E4-2B4F-E327-35733DF84F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F2D61EC-C8E4-2B4F-E327-35733DF84F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382F7F-E6FF-1F50-DBE0-7C7D7BB6ECF8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63FDA4-FC1D-50A1-C8E6-BED384A66E94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18F27-AE23-A7A9-5441-D0C1E88697F1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215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1523451"/>
            <a:ext cx="12001821" cy="5619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1. We have deployed the latest scripts on both Prod and dev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2A1EE-2664-05F2-497F-761FE0984682}"/>
              </a:ext>
            </a:extLst>
          </p:cNvPr>
          <p:cNvSpPr txBox="1"/>
          <p:nvPr/>
        </p:nvSpPr>
        <p:spPr>
          <a:xfrm>
            <a:off x="5037485" y="202149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Dash Deployment</a:t>
            </a:r>
          </a:p>
        </p:txBody>
      </p:sp>
      <p:pic>
        <p:nvPicPr>
          <p:cNvPr id="12" name="Picture 14" descr="Docker full logo transparent PNG - StickPNG">
            <a:extLst>
              <a:ext uri="{FF2B5EF4-FFF2-40B4-BE49-F238E27FC236}">
                <a16:creationId xmlns:a16="http://schemas.microsoft.com/office/drawing/2014/main" id="{73A63916-9002-2873-BDA6-BE77E031B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1"/>
          <a:stretch/>
        </p:blipFill>
        <p:spPr bwMode="auto">
          <a:xfrm>
            <a:off x="4380699" y="125100"/>
            <a:ext cx="733721" cy="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7F2D61EC-C8E4-2B4F-E327-35733DF84F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F2D61EC-C8E4-2B4F-E327-35733DF84F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A382F7F-E6FF-1F50-DBE0-7C7D7BB6ECF8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63FDA4-FC1D-50A1-C8E6-BED384A66E94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18F27-AE23-A7A9-5441-D0C1E88697F1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2154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2000160"/>
            <a:ext cx="12001821" cy="15507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the UI Enhancement Study Data Entry Tab</a:t>
            </a:r>
            <a:endParaRPr lang="en-US">
              <a:solidFill>
                <a:srgbClr val="000000"/>
              </a:solidFill>
              <a:ea typeface="Arial Unicode MS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the Callbacks for Study Data Entry Tab</a:t>
            </a:r>
            <a:endParaRPr lang="en-US">
              <a:cs typeface="Arial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Working on Aesthetics and Responsiveness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44EE7-A0FE-C6CD-E471-60882E81E36A}"/>
              </a:ext>
            </a:extLst>
          </p:cNvPr>
          <p:cNvSpPr txBox="1"/>
          <p:nvPr/>
        </p:nvSpPr>
        <p:spPr>
          <a:xfrm>
            <a:off x="5768712" y="17627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DE5425A-820B-A7C0-735A-2CAB4E62D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3044" r="61348" b="30862"/>
          <a:stretch/>
        </p:blipFill>
        <p:spPr bwMode="auto">
          <a:xfrm>
            <a:off x="5214306" y="120965"/>
            <a:ext cx="428244" cy="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E71EFF43-541C-52B6-8740-99CDFAE6CC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1EFF43-541C-52B6-8740-99CDFAE6CC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A5A880-5323-C800-3A44-5E3C885A478B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960813-12B0-BD75-6668-EEBFBEE5F964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C1A25-DB98-E645-164E-7E903AD0E74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9383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2000160"/>
            <a:ext cx="12001821" cy="15507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the UI Enhancement Study Data Entry Tab</a:t>
            </a:r>
            <a:endParaRPr lang="en-US">
              <a:solidFill>
                <a:srgbClr val="000000"/>
              </a:solidFill>
              <a:ea typeface="Arial Unicode MS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Worked on the Callbacks for Study Data Entry Tab</a:t>
            </a:r>
            <a:endParaRPr lang="en-US">
              <a:cs typeface="Arial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Working on Aesthetics and Responsiveness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44EE7-A0FE-C6CD-E471-60882E81E36A}"/>
              </a:ext>
            </a:extLst>
          </p:cNvPr>
          <p:cNvSpPr txBox="1"/>
          <p:nvPr/>
        </p:nvSpPr>
        <p:spPr>
          <a:xfrm>
            <a:off x="5768712" y="176271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Finder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DE5425A-820B-A7C0-735A-2CAB4E62D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3044" r="61348" b="30862"/>
          <a:stretch/>
        </p:blipFill>
        <p:spPr bwMode="auto">
          <a:xfrm>
            <a:off x="5214306" y="120965"/>
            <a:ext cx="428244" cy="4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E71EFF43-541C-52B6-8740-99CDFAE6CC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1EFF43-541C-52B6-8740-99CDFAE6CC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A5A880-5323-C800-3A44-5E3C885A478B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960813-12B0-BD75-6668-EEBFBEE5F964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C1A25-DB98-E645-164E-7E903AD0E748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93833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1647799"/>
            <a:ext cx="10032523" cy="1231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Successfully connected the SharePoint list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a draft power app to create cards and fetch the data to view the thumbnail image and Instance Owner profile</a:t>
            </a: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ACF3B-1FD1-5AC0-6B2E-A05B63172E0D}"/>
              </a:ext>
            </a:extLst>
          </p:cNvPr>
          <p:cNvSpPr txBox="1"/>
          <p:nvPr/>
        </p:nvSpPr>
        <p:spPr>
          <a:xfrm>
            <a:off x="4356220" y="196735"/>
            <a:ext cx="40252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PowerApps Searchable tool platform</a:t>
            </a:r>
          </a:p>
        </p:txBody>
      </p:sp>
      <p:pic>
        <p:nvPicPr>
          <p:cNvPr id="8" name="Picture 2" descr="Summit Bajracharya | Page 4 of 5 | Microsoft Power Platform Engineer">
            <a:extLst>
              <a:ext uri="{FF2B5EF4-FFF2-40B4-BE49-F238E27FC236}">
                <a16:creationId xmlns:a16="http://schemas.microsoft.com/office/drawing/2014/main" id="{AD1C97C8-2E22-69D1-89AF-75A3A5FA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43" y="143837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20669D5E-0097-671C-5D24-186E3609C2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0669D5E-0097-671C-5D24-186E3609C2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A5DDFCD-39A6-8E62-052D-7B675AE1445D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E39714-7024-017F-8CEC-10A4CF2EE095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E17D9-4C85-D40B-AD35-DBB304B7E55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5843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451131" y="1647799"/>
            <a:ext cx="10032523" cy="1231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Successfully connected the SharePoint list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b="1">
                <a:solidFill>
                  <a:srgbClr val="061D48"/>
                </a:solidFill>
                <a:ea typeface="Calibri"/>
                <a:cs typeface="Calibri"/>
              </a:rPr>
              <a:t>Created a draft power app to create cards and fetch the data to view the thumbnail image and Instance Owner profile</a:t>
            </a:r>
          </a:p>
          <a:p>
            <a:pPr marL="0" indent="0"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ACF3B-1FD1-5AC0-6B2E-A05B63172E0D}"/>
              </a:ext>
            </a:extLst>
          </p:cNvPr>
          <p:cNvSpPr txBox="1"/>
          <p:nvPr/>
        </p:nvSpPr>
        <p:spPr>
          <a:xfrm>
            <a:off x="4356220" y="196735"/>
            <a:ext cx="40252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PowerApps Searchable tool platform</a:t>
            </a:r>
          </a:p>
        </p:txBody>
      </p:sp>
      <p:pic>
        <p:nvPicPr>
          <p:cNvPr id="8" name="Picture 2" descr="Summit Bajracharya | Page 4 of 5 | Microsoft Power Platform Engineer">
            <a:extLst>
              <a:ext uri="{FF2B5EF4-FFF2-40B4-BE49-F238E27FC236}">
                <a16:creationId xmlns:a16="http://schemas.microsoft.com/office/drawing/2014/main" id="{AD1C97C8-2E22-69D1-89AF-75A3A5FA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43" y="143837"/>
            <a:ext cx="433602" cy="4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20669D5E-0097-671C-5D24-186E3609C2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0669D5E-0097-671C-5D24-186E3609C2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A5DDFCD-39A6-8E62-052D-7B675AE1445D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E39714-7024-017F-8CEC-10A4CF2EE095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E17D9-4C85-D40B-AD35-DBB304B7E55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58437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502071" y="1663410"/>
            <a:ext cx="12001821" cy="1912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High Risk Toggle Button to show the high risk site only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change the KPI card view as per suggestion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Compare study view added overall risk score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Added details view icon on the search bar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22E3AA60-4436-B8F5-6ABE-46C60DB23B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2E3AA60-4436-B8F5-6ABE-46C60DB23B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7EC1D1-EADF-C6C8-B101-C5273E9F5CA7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1159D-5450-C4A9-57BE-C0BF155C3F1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5A5F8-9CEC-DE29-918F-C885A419741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95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502071" y="1663410"/>
            <a:ext cx="12001821" cy="1912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High Risk Toggle Button to show the high risk site only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change the KPI card view as per suggestion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worked on the Compare study view added overall risk score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Added details view icon on the search bar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RBQM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22E3AA60-4436-B8F5-6ABE-46C60DB23B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2E3AA60-4436-B8F5-6ABE-46C60DB23B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7EC1D1-EADF-C6C8-B101-C5273E9F5CA7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1159D-5450-C4A9-57BE-C0BF155C3F1E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5A5F8-9CEC-DE29-918F-C885A419741C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956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596910"/>
            <a:ext cx="12001821" cy="8064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1. Worked on the Table view for the key metric tab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HLM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5C33BF51-E196-AE7A-B2BB-5EE910E33D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33BF51-E196-AE7A-B2BB-5EE910E33D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8497834-1B26-F39B-B96A-19F02D11A207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9590F4-743C-DCCD-01D6-B02C6E4D4E9A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69893-45DB-2FD2-089D-1762A6321029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7118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451131" y="1804426"/>
            <a:ext cx="417461" cy="3914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098257" y="3669635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367030" y="520667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570" name="Content Placeholder 1">
            <a:extLst>
              <a:ext uri="{FF2B5EF4-FFF2-40B4-BE49-F238E27FC236}">
                <a16:creationId xmlns:a16="http://schemas.microsoft.com/office/drawing/2014/main" id="{6182ABE8-3F82-0228-87DD-E9C9F28B9720}"/>
              </a:ext>
            </a:extLst>
          </p:cNvPr>
          <p:cNvSpPr txBox="1">
            <a:spLocks/>
          </p:cNvSpPr>
          <p:nvPr/>
        </p:nvSpPr>
        <p:spPr>
          <a:xfrm>
            <a:off x="366119" y="1596910"/>
            <a:ext cx="12001821" cy="8064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061D48"/>
                </a:solidFill>
                <a:ea typeface="Calibri"/>
                <a:cs typeface="Calibri"/>
              </a:rPr>
              <a:t>1. Worked on the Table view for the key metric tab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solidFill>
                <a:srgbClr val="061D48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C0C1F-A18B-CEDF-0AC8-B09B2B2CA120}"/>
              </a:ext>
            </a:extLst>
          </p:cNvPr>
          <p:cNvSpPr txBox="1"/>
          <p:nvPr/>
        </p:nvSpPr>
        <p:spPr>
          <a:xfrm>
            <a:off x="5172455" y="173462"/>
            <a:ext cx="3650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HLM Wireframe</a:t>
            </a:r>
          </a:p>
        </p:txBody>
      </p:sp>
      <p:pic>
        <p:nvPicPr>
          <p:cNvPr id="10" name="Picture 2" descr="Figma Logo PNG Transparent &amp; SVG Vector - Freebie Supply">
            <a:extLst>
              <a:ext uri="{FF2B5EF4-FFF2-40B4-BE49-F238E27FC236}">
                <a16:creationId xmlns:a16="http://schemas.microsoft.com/office/drawing/2014/main" id="{2F607BE5-745E-C8DB-3FB0-8DB59E99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147309"/>
            <a:ext cx="330795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5C33BF51-E196-AE7A-B2BB-5EE910E33D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156192"/>
                  </p:ext>
                </p:extLst>
              </p:nvPr>
            </p:nvGraphicFramePr>
            <p:xfrm>
              <a:off x="6148" y="5460"/>
              <a:ext cx="405061" cy="405061"/>
            </p:xfrm>
            <a:graphic>
              <a:graphicData uri="http://schemas.microsoft.com/office/powerpoint/2016/slidezoom">
                <pslz:sldZm>
                  <pslz:sldZmObj sldId="268" cId="3385714917">
                    <pslz:zmPr id="{B8FF069A-D4AB-4777-87C8-29DE0158A8A7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61" cy="4050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33BF51-E196-AE7A-B2BB-5EE910E33D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48" y="5460"/>
                <a:ext cx="405061" cy="4050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8497834-1B26-F39B-B96A-19F02D11A207}"/>
              </a:ext>
            </a:extLst>
          </p:cNvPr>
          <p:cNvSpPr txBox="1"/>
          <p:nvPr/>
        </p:nvSpPr>
        <p:spPr>
          <a:xfrm>
            <a:off x="8833109" y="209157"/>
            <a:ext cx="981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WBR </a:t>
            </a:r>
            <a:endParaRPr lang="ko-KR" altLang="en-US" sz="160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9590F4-743C-DCCD-01D6-B02C6E4D4E9A}"/>
              </a:ext>
            </a:extLst>
          </p:cNvPr>
          <p:cNvSpPr>
            <a:spLocks noGrp="1"/>
          </p:cNvSpPr>
          <p:nvPr/>
        </p:nvSpPr>
        <p:spPr>
          <a:xfrm>
            <a:off x="9620486" y="-93860"/>
            <a:ext cx="2883406" cy="9673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1218956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373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>
                <a:solidFill>
                  <a:schemeClr val="bg2">
                    <a:lumMod val="50000"/>
                  </a:schemeClr>
                </a:solidFill>
                <a:cs typeface="Arial"/>
              </a:rPr>
              <a:t>Advanced Visualizations</a:t>
            </a:r>
            <a:endParaRPr lang="en-US" sz="1800" b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69893-45DB-2FD2-089D-1762A6321029}"/>
              </a:ext>
            </a:extLst>
          </p:cNvPr>
          <p:cNvSpPr txBox="1"/>
          <p:nvPr/>
        </p:nvSpPr>
        <p:spPr>
          <a:xfrm>
            <a:off x="9382172" y="94806"/>
            <a:ext cx="27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71180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Rajesh</cp:lastModifiedBy>
  <cp:revision>1</cp:revision>
  <dcterms:created xsi:type="dcterms:W3CDTF">2018-04-24T17:14:44Z</dcterms:created>
  <dcterms:modified xsi:type="dcterms:W3CDTF">2024-05-31T09:55:37Z</dcterms:modified>
</cp:coreProperties>
</file>