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110.xml" ContentType="application/vnd.openxmlformats-officedocument.presentationml.slide+xml"/>
  <Override PartName="/ppt/slides/slide80.xml" ContentType="application/vnd.openxmlformats-officedocument.presentationml.slide+xml"/>
  <Override PartName="/ppt/slides/slide120.xml" ContentType="application/vnd.openxmlformats-officedocument.presentationml.slide+xml"/>
  <Override PartName="/ppt/slideLayouts/slideLayout30.xml" ContentType="application/vnd.openxmlformats-officedocument.presentationml.slideLayout+xml"/>
  <Override PartName="/ppt/slides/slide30.xml" ContentType="application/vnd.openxmlformats-officedocument.presentationml.slide+xml"/>
  <Override PartName="/ppt/slides/slide50.xml" ContentType="application/vnd.openxmlformats-officedocument.presentationml.slide+xml"/>
  <Override PartName="/ppt/slides/slide100.xml" ContentType="application/vnd.openxmlformats-officedocument.presentationml.slide+xml"/>
  <Override PartName="/ppt/slides/slide90.xml" ContentType="application/vnd.openxmlformats-officedocument.presentationml.slide+xml"/>
  <Override PartName="/ppt/slides/slide60.xml" ContentType="application/vnd.openxmlformats-officedocument.presentationml.slide+xml"/>
  <Override PartName="/ppt/slides/slide70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0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2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1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89" r:id="rId4"/>
    <p:sldId id="291" r:id="rId5"/>
    <p:sldId id="301" r:id="rId6"/>
    <p:sldId id="292" r:id="rId7"/>
    <p:sldId id="293" r:id="rId8"/>
    <p:sldId id="294" r:id="rId9"/>
    <p:sldId id="295" r:id="rId10"/>
    <p:sldId id="298" r:id="rId11"/>
    <p:sldId id="299" r:id="rId12"/>
    <p:sldId id="300" r:id="rId13"/>
    <p:sldId id="30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94E5A1-E218-4B6D-8AE3-D7762CF10AAF}" v="761" dt="2024-06-06T12:05:23.840"/>
    <p1510:client id="{D51509BF-1D33-4862-976A-B7FC340E2377}" v="346" dt="2024-06-06T12:15:53.0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4B849-2184-AAD1-6CD6-F5CA5E2C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98AC01-861A-F794-028C-6C83C41BE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D61C1-703F-2AB5-140C-80B7027B1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D3985-D7D5-4F05-84C8-180E24D8262E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D6300-29C7-7184-2BEB-897A5BAAA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C55CB-E354-8EC0-4499-08040E886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CB27-C398-4FB7-A9D5-DA6F83F92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93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458D7-FAE4-3E9B-FA80-C9DFB7666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55E45A-C940-593B-71F0-160995495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8347C-B245-DCCE-C38E-B74A6A61B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D3985-D7D5-4F05-84C8-180E24D8262E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82E9F-7B32-CFE0-5EA6-D3848824C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AE54F-EC17-A627-496B-6152A53F7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CB27-C398-4FB7-A9D5-DA6F83F92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8255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>
            <a:extLst>
              <a:ext uri="{FF2B5EF4-FFF2-40B4-BE49-F238E27FC236}">
                <a16:creationId xmlns:a16="http://schemas.microsoft.com/office/drawing/2014/main" id="{9724905C-0466-437C-B401-0D9138D8404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407010" y="2578730"/>
            <a:ext cx="1786270" cy="178627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144000" tIns="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/>
              <a:t>Insert Your Images</a:t>
            </a:r>
            <a:endParaRPr lang="ko-KR" altLang="en-US"/>
          </a:p>
        </p:txBody>
      </p:sp>
      <p:sp>
        <p:nvSpPr>
          <p:cNvPr id="3" name="Picture Placeholder 13">
            <a:extLst>
              <a:ext uri="{FF2B5EF4-FFF2-40B4-BE49-F238E27FC236}">
                <a16:creationId xmlns:a16="http://schemas.microsoft.com/office/drawing/2014/main" id="{07F0600E-0EC8-4BFF-B37B-C982DE03E9B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584660" y="2578730"/>
            <a:ext cx="1786270" cy="178627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144000" tIns="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/>
              <a:t>Insert Your Images</a:t>
            </a:r>
            <a:endParaRPr lang="ko-KR" altLang="en-US"/>
          </a:p>
        </p:txBody>
      </p: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D49170B7-DADE-4D0A-8BF8-230A982B746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762309" y="2578730"/>
            <a:ext cx="1786270" cy="178627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144000" tIns="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/>
              <a:t>Insert Your Images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764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CE5A16-8ABD-5038-87DF-82FEEB5A7B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C979BF-00A6-FB32-2A34-7C4132FC8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06F3C-18BE-1263-032C-01F184A82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D3985-D7D5-4F05-84C8-180E24D8262E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BEDDA-126E-A0E7-23EA-3D9F42060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30D8A-4565-29DB-E907-BCC6BE617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CB27-C398-4FB7-A9D5-DA6F83F92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66762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12B6C6-12D5-49A1-B688-91C869139E0E}"/>
              </a:ext>
            </a:extLst>
          </p:cNvPr>
          <p:cNvSpPr/>
          <p:nvPr userDrawn="1"/>
        </p:nvSpPr>
        <p:spPr>
          <a:xfrm>
            <a:off x="0" y="0"/>
            <a:ext cx="12192000" cy="38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D:\KBM-정애\014-Fullppt\PNG이미지\탭.png">
            <a:extLst>
              <a:ext uri="{FF2B5EF4-FFF2-40B4-BE49-F238E27FC236}">
                <a16:creationId xmlns:a16="http://schemas.microsoft.com/office/drawing/2014/main" id="{71CF212A-1782-49B4-8B17-581DC5D7B36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552" y="1709312"/>
            <a:ext cx="3530683" cy="434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D:\KBM-정애\014-Fullppt\PNG이미지\핸드폰.png">
            <a:extLst>
              <a:ext uri="{FF2B5EF4-FFF2-40B4-BE49-F238E27FC236}">
                <a16:creationId xmlns:a16="http://schemas.microsoft.com/office/drawing/2014/main" id="{F6F9CC28-F54D-4BAA-BF10-18180D05E3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10" y="3259539"/>
            <a:ext cx="2660906" cy="322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510637AE-6F5C-4D3F-9611-7DA2098A8029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660866" y="2158177"/>
            <a:ext cx="2449154" cy="31255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296F8098-C31E-4554-BACD-2C26FE4D24E9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886576" y="3403405"/>
            <a:ext cx="1484457" cy="2330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0565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B2B9344-830D-3F0F-F432-6B2452F09FA2}"/>
              </a:ext>
            </a:extLst>
          </p:cNvPr>
          <p:cNvGrpSpPr/>
          <p:nvPr userDrawn="1"/>
        </p:nvGrpSpPr>
        <p:grpSpPr>
          <a:xfrm>
            <a:off x="0" y="0"/>
            <a:ext cx="12191999" cy="6858000"/>
            <a:chOff x="0" y="0"/>
            <a:chExt cx="12191999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77BBC54-E5A4-4863-BD8B-57106D9E6162}"/>
                </a:ext>
              </a:extLst>
            </p:cNvPr>
            <p:cNvSpPr/>
            <p:nvPr userDrawn="1"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rgbClr val="80E0D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ight Triangle 3">
              <a:extLst>
                <a:ext uri="{FF2B5EF4-FFF2-40B4-BE49-F238E27FC236}">
                  <a16:creationId xmlns:a16="http://schemas.microsoft.com/office/drawing/2014/main" id="{B81EF693-46E2-4180-A982-14109E40CB06}"/>
                </a:ext>
              </a:extLst>
            </p:cNvPr>
            <p:cNvSpPr/>
            <p:nvPr userDrawn="1"/>
          </p:nvSpPr>
          <p:spPr>
            <a:xfrm rot="10800000" flipH="1">
              <a:off x="0" y="0"/>
              <a:ext cx="4139819" cy="6858000"/>
            </a:xfrm>
            <a:prstGeom prst="rtTriangle">
              <a:avLst/>
            </a:prstGeom>
            <a:gradFill>
              <a:gsLst>
                <a:gs pos="0">
                  <a:srgbClr val="80E0D4"/>
                </a:gs>
                <a:gs pos="100000">
                  <a:srgbClr val="60BED4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9FFAC522-693D-AC14-52D9-31CED2BF1A8A}"/>
              </a:ext>
            </a:extLst>
          </p:cNvPr>
          <p:cNvSpPr/>
          <p:nvPr userDrawn="1"/>
        </p:nvSpPr>
        <p:spPr>
          <a:xfrm rot="10800000" flipV="1">
            <a:off x="8052182" y="0"/>
            <a:ext cx="4139819" cy="6858000"/>
          </a:xfrm>
          <a:prstGeom prst="rtTriangle">
            <a:avLst/>
          </a:prstGeom>
          <a:gradFill>
            <a:gsLst>
              <a:gs pos="0">
                <a:srgbClr val="80E0D4"/>
              </a:gs>
              <a:gs pos="100000">
                <a:srgbClr val="60BED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01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FB670F6-4175-674B-3F80-40802275913A}"/>
              </a:ext>
            </a:extLst>
          </p:cNvPr>
          <p:cNvGrpSpPr/>
          <p:nvPr userDrawn="1"/>
        </p:nvGrpSpPr>
        <p:grpSpPr>
          <a:xfrm>
            <a:off x="4528976" y="6200774"/>
            <a:ext cx="7577299" cy="560801"/>
            <a:chOff x="347501" y="6200774"/>
            <a:chExt cx="7577299" cy="56080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959607F-C050-4355-908E-D24DD45D9D08}"/>
                </a:ext>
              </a:extLst>
            </p:cNvPr>
            <p:cNvGrpSpPr/>
            <p:nvPr userDrawn="1"/>
          </p:nvGrpSpPr>
          <p:grpSpPr>
            <a:xfrm rot="10800000" flipV="1">
              <a:off x="347501" y="6200774"/>
              <a:ext cx="3881599" cy="560801"/>
              <a:chOff x="477110" y="4905446"/>
              <a:chExt cx="11078677" cy="1714429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0EA74116-9898-4A6A-84F3-F61BBB7993C6}"/>
                  </a:ext>
                </a:extLst>
              </p:cNvPr>
              <p:cNvSpPr/>
              <p:nvPr/>
            </p:nvSpPr>
            <p:spPr>
              <a:xfrm>
                <a:off x="6913640" y="4905446"/>
                <a:ext cx="4642147" cy="1714429"/>
              </a:xfrm>
              <a:custGeom>
                <a:avLst/>
                <a:gdLst>
                  <a:gd name="connsiteX0" fmla="*/ 4794342 w 4797505"/>
                  <a:gd name="connsiteY0" fmla="*/ 184721 h 1771805"/>
                  <a:gd name="connsiteX1" fmla="*/ 4759588 w 4797505"/>
                  <a:gd name="connsiteY1" fmla="*/ 70236 h 1771805"/>
                  <a:gd name="connsiteX2" fmla="*/ 4668953 w 4797505"/>
                  <a:gd name="connsiteY2" fmla="*/ 27303 h 1771805"/>
                  <a:gd name="connsiteX3" fmla="*/ 4624657 w 4797505"/>
                  <a:gd name="connsiteY3" fmla="*/ 6178 h 1771805"/>
                  <a:gd name="connsiteX4" fmla="*/ 4564007 w 4797505"/>
                  <a:gd name="connsiteY4" fmla="*/ 39570 h 1771805"/>
                  <a:gd name="connsiteX5" fmla="*/ 4616480 w 4797505"/>
                  <a:gd name="connsiteY5" fmla="*/ 84546 h 1771805"/>
                  <a:gd name="connsiteX6" fmla="*/ 4665545 w 4797505"/>
                  <a:gd name="connsiteY6" fmla="*/ 71598 h 1771805"/>
                  <a:gd name="connsiteX7" fmla="*/ 4727559 w 4797505"/>
                  <a:gd name="connsiteY7" fmla="*/ 101583 h 1771805"/>
                  <a:gd name="connsiteX8" fmla="*/ 4750047 w 4797505"/>
                  <a:gd name="connsiteY8" fmla="*/ 180633 h 1771805"/>
                  <a:gd name="connsiteX9" fmla="*/ 4663501 w 4797505"/>
                  <a:gd name="connsiteY9" fmla="*/ 456625 h 1771805"/>
                  <a:gd name="connsiteX10" fmla="*/ 4638968 w 4797505"/>
                  <a:gd name="connsiteY10" fmla="*/ 494787 h 1771805"/>
                  <a:gd name="connsiteX11" fmla="*/ 4613073 w 4797505"/>
                  <a:gd name="connsiteY11" fmla="*/ 507054 h 1771805"/>
                  <a:gd name="connsiteX12" fmla="*/ 4430440 w 4797505"/>
                  <a:gd name="connsiteY12" fmla="*/ 593600 h 1771805"/>
                  <a:gd name="connsiteX13" fmla="*/ 4257349 w 4797505"/>
                  <a:gd name="connsiteY13" fmla="*/ 504328 h 1771805"/>
                  <a:gd name="connsiteX14" fmla="*/ 4231453 w 4797505"/>
                  <a:gd name="connsiteY14" fmla="*/ 492062 h 1771805"/>
                  <a:gd name="connsiteX15" fmla="*/ 4206920 w 4797505"/>
                  <a:gd name="connsiteY15" fmla="*/ 453900 h 1771805"/>
                  <a:gd name="connsiteX16" fmla="*/ 4119011 w 4797505"/>
                  <a:gd name="connsiteY16" fmla="*/ 178588 h 1771805"/>
                  <a:gd name="connsiteX17" fmla="*/ 4140818 w 4797505"/>
                  <a:gd name="connsiteY17" fmla="*/ 99538 h 1771805"/>
                  <a:gd name="connsiteX18" fmla="*/ 4203513 w 4797505"/>
                  <a:gd name="connsiteY18" fmla="*/ 69554 h 1771805"/>
                  <a:gd name="connsiteX19" fmla="*/ 4252578 w 4797505"/>
                  <a:gd name="connsiteY19" fmla="*/ 82502 h 1771805"/>
                  <a:gd name="connsiteX20" fmla="*/ 4305051 w 4797505"/>
                  <a:gd name="connsiteY20" fmla="*/ 37525 h 1771805"/>
                  <a:gd name="connsiteX21" fmla="*/ 4244401 w 4797505"/>
                  <a:gd name="connsiteY21" fmla="*/ 4134 h 1771805"/>
                  <a:gd name="connsiteX22" fmla="*/ 4199424 w 4797505"/>
                  <a:gd name="connsiteY22" fmla="*/ 25259 h 1771805"/>
                  <a:gd name="connsiteX23" fmla="*/ 4109471 w 4797505"/>
                  <a:gd name="connsiteY23" fmla="*/ 68191 h 1771805"/>
                  <a:gd name="connsiteX24" fmla="*/ 4075398 w 4797505"/>
                  <a:gd name="connsiteY24" fmla="*/ 183359 h 1771805"/>
                  <a:gd name="connsiteX25" fmla="*/ 4196698 w 4797505"/>
                  <a:gd name="connsiteY25" fmla="*/ 520002 h 1771805"/>
                  <a:gd name="connsiteX26" fmla="*/ 4204195 w 4797505"/>
                  <a:gd name="connsiteY26" fmla="*/ 549986 h 1771805"/>
                  <a:gd name="connsiteX27" fmla="*/ 4391597 w 4797505"/>
                  <a:gd name="connsiteY27" fmla="*/ 660383 h 1771805"/>
                  <a:gd name="connsiteX28" fmla="*/ 4391597 w 4797505"/>
                  <a:gd name="connsiteY28" fmla="*/ 928880 h 1771805"/>
                  <a:gd name="connsiteX29" fmla="*/ 4318680 w 4797505"/>
                  <a:gd name="connsiteY29" fmla="*/ 1031099 h 1771805"/>
                  <a:gd name="connsiteX30" fmla="*/ 3718992 w 4797505"/>
                  <a:gd name="connsiteY30" fmla="*/ 1031099 h 1771805"/>
                  <a:gd name="connsiteX31" fmla="*/ 3638579 w 4797505"/>
                  <a:gd name="connsiteY31" fmla="*/ 673331 h 1771805"/>
                  <a:gd name="connsiteX32" fmla="*/ 3626313 w 4797505"/>
                  <a:gd name="connsiteY32" fmla="*/ 654250 h 1771805"/>
                  <a:gd name="connsiteX33" fmla="*/ 3604506 w 4797505"/>
                  <a:gd name="connsiteY33" fmla="*/ 646754 h 1771805"/>
                  <a:gd name="connsiteX34" fmla="*/ 3603825 w 4797505"/>
                  <a:gd name="connsiteY34" fmla="*/ 646754 h 1771805"/>
                  <a:gd name="connsiteX35" fmla="*/ 3582018 w 4797505"/>
                  <a:gd name="connsiteY35" fmla="*/ 654931 h 1771805"/>
                  <a:gd name="connsiteX36" fmla="*/ 3570433 w 4797505"/>
                  <a:gd name="connsiteY36" fmla="*/ 674694 h 1771805"/>
                  <a:gd name="connsiteX37" fmla="*/ 3504331 w 4797505"/>
                  <a:gd name="connsiteY37" fmla="*/ 1030418 h 1771805"/>
                  <a:gd name="connsiteX38" fmla="*/ 3404837 w 4797505"/>
                  <a:gd name="connsiteY38" fmla="*/ 1030418 h 1771805"/>
                  <a:gd name="connsiteX39" fmla="*/ 3272633 w 4797505"/>
                  <a:gd name="connsiteY39" fmla="*/ 319651 h 1771805"/>
                  <a:gd name="connsiteX40" fmla="*/ 3261048 w 4797505"/>
                  <a:gd name="connsiteY40" fmla="*/ 298526 h 1771805"/>
                  <a:gd name="connsiteX41" fmla="*/ 3238560 w 4797505"/>
                  <a:gd name="connsiteY41" fmla="*/ 290348 h 1771805"/>
                  <a:gd name="connsiteX42" fmla="*/ 3216072 w 4797505"/>
                  <a:gd name="connsiteY42" fmla="*/ 298526 h 1771805"/>
                  <a:gd name="connsiteX43" fmla="*/ 3204487 w 4797505"/>
                  <a:gd name="connsiteY43" fmla="*/ 319651 h 1771805"/>
                  <a:gd name="connsiteX44" fmla="*/ 3060016 w 4797505"/>
                  <a:gd name="connsiteY44" fmla="*/ 1199421 h 1771805"/>
                  <a:gd name="connsiteX45" fmla="*/ 3046387 w 4797505"/>
                  <a:gd name="connsiteY45" fmla="*/ 1041321 h 1771805"/>
                  <a:gd name="connsiteX46" fmla="*/ 3035484 w 4797505"/>
                  <a:gd name="connsiteY46" fmla="*/ 1018833 h 1771805"/>
                  <a:gd name="connsiteX47" fmla="*/ 3012314 w 4797505"/>
                  <a:gd name="connsiteY47" fmla="*/ 1009293 h 1771805"/>
                  <a:gd name="connsiteX48" fmla="*/ 2970745 w 4797505"/>
                  <a:gd name="connsiteY48" fmla="*/ 1009293 h 1771805"/>
                  <a:gd name="connsiteX49" fmla="*/ 2970745 w 4797505"/>
                  <a:gd name="connsiteY49" fmla="*/ 1008611 h 1771805"/>
                  <a:gd name="connsiteX50" fmla="*/ 2938716 w 4797505"/>
                  <a:gd name="connsiteY50" fmla="*/ 1008611 h 1771805"/>
                  <a:gd name="connsiteX51" fmla="*/ 2909413 w 4797505"/>
                  <a:gd name="connsiteY51" fmla="*/ 1008611 h 1771805"/>
                  <a:gd name="connsiteX52" fmla="*/ 1420414 w 4797505"/>
                  <a:gd name="connsiteY52" fmla="*/ 1008611 h 1771805"/>
                  <a:gd name="connsiteX53" fmla="*/ 1399289 w 4797505"/>
                  <a:gd name="connsiteY53" fmla="*/ 1008611 h 1771805"/>
                  <a:gd name="connsiteX54" fmla="*/ 1380889 w 4797505"/>
                  <a:gd name="connsiteY54" fmla="*/ 1008611 h 1771805"/>
                  <a:gd name="connsiteX55" fmla="*/ 1358401 w 4797505"/>
                  <a:gd name="connsiteY55" fmla="*/ 1016789 h 1771805"/>
                  <a:gd name="connsiteX56" fmla="*/ 1346816 w 4797505"/>
                  <a:gd name="connsiteY56" fmla="*/ 1037914 h 1771805"/>
                  <a:gd name="connsiteX57" fmla="*/ 1250048 w 4797505"/>
                  <a:gd name="connsiteY57" fmla="*/ 1495176 h 1771805"/>
                  <a:gd name="connsiteX58" fmla="*/ 1083771 w 4797505"/>
                  <a:gd name="connsiteY58" fmla="*/ 567023 h 1771805"/>
                  <a:gd name="connsiteX59" fmla="*/ 1072186 w 4797505"/>
                  <a:gd name="connsiteY59" fmla="*/ 545897 h 1771805"/>
                  <a:gd name="connsiteX60" fmla="*/ 1049698 w 4797505"/>
                  <a:gd name="connsiteY60" fmla="*/ 537720 h 1771805"/>
                  <a:gd name="connsiteX61" fmla="*/ 1049016 w 4797505"/>
                  <a:gd name="connsiteY61" fmla="*/ 537720 h 1771805"/>
                  <a:gd name="connsiteX62" fmla="*/ 1048335 w 4797505"/>
                  <a:gd name="connsiteY62" fmla="*/ 537720 h 1771805"/>
                  <a:gd name="connsiteX63" fmla="*/ 1025847 w 4797505"/>
                  <a:gd name="connsiteY63" fmla="*/ 547260 h 1771805"/>
                  <a:gd name="connsiteX64" fmla="*/ 1014943 w 4797505"/>
                  <a:gd name="connsiteY64" fmla="*/ 569748 h 1771805"/>
                  <a:gd name="connsiteX65" fmla="*/ 978144 w 4797505"/>
                  <a:gd name="connsiteY65" fmla="*/ 1009293 h 1771805"/>
                  <a:gd name="connsiteX66" fmla="*/ 899094 w 4797505"/>
                  <a:gd name="connsiteY66" fmla="*/ 1009293 h 1771805"/>
                  <a:gd name="connsiteX67" fmla="*/ 876606 w 4797505"/>
                  <a:gd name="connsiteY67" fmla="*/ 1017470 h 1771805"/>
                  <a:gd name="connsiteX68" fmla="*/ 865021 w 4797505"/>
                  <a:gd name="connsiteY68" fmla="*/ 1038595 h 1771805"/>
                  <a:gd name="connsiteX69" fmla="*/ 805052 w 4797505"/>
                  <a:gd name="connsiteY69" fmla="*/ 1289374 h 1771805"/>
                  <a:gd name="connsiteX70" fmla="*/ 775068 w 4797505"/>
                  <a:gd name="connsiteY70" fmla="*/ 1052906 h 1771805"/>
                  <a:gd name="connsiteX71" fmla="*/ 762801 w 4797505"/>
                  <a:gd name="connsiteY71" fmla="*/ 1033144 h 1771805"/>
                  <a:gd name="connsiteX72" fmla="*/ 740995 w 4797505"/>
                  <a:gd name="connsiteY72" fmla="*/ 1025648 h 1771805"/>
                  <a:gd name="connsiteX73" fmla="*/ 3651 w 4797505"/>
                  <a:gd name="connsiteY73" fmla="*/ 1025648 h 1771805"/>
                  <a:gd name="connsiteX74" fmla="*/ 3651 w 4797505"/>
                  <a:gd name="connsiteY74" fmla="*/ 1095157 h 1771805"/>
                  <a:gd name="connsiteX75" fmla="*/ 713055 w 4797505"/>
                  <a:gd name="connsiteY75" fmla="*/ 1095157 h 1771805"/>
                  <a:gd name="connsiteX76" fmla="*/ 775749 w 4797505"/>
                  <a:gd name="connsiteY76" fmla="*/ 1486999 h 1771805"/>
                  <a:gd name="connsiteX77" fmla="*/ 788016 w 4797505"/>
                  <a:gd name="connsiteY77" fmla="*/ 1506761 h 1771805"/>
                  <a:gd name="connsiteX78" fmla="*/ 810504 w 4797505"/>
                  <a:gd name="connsiteY78" fmla="*/ 1514257 h 1771805"/>
                  <a:gd name="connsiteX79" fmla="*/ 810504 w 4797505"/>
                  <a:gd name="connsiteY79" fmla="*/ 1514257 h 1771805"/>
                  <a:gd name="connsiteX80" fmla="*/ 832311 w 4797505"/>
                  <a:gd name="connsiteY80" fmla="*/ 1506080 h 1771805"/>
                  <a:gd name="connsiteX81" fmla="*/ 843896 w 4797505"/>
                  <a:gd name="connsiteY81" fmla="*/ 1485636 h 1771805"/>
                  <a:gd name="connsiteX82" fmla="*/ 929079 w 4797505"/>
                  <a:gd name="connsiteY82" fmla="*/ 1080165 h 1771805"/>
                  <a:gd name="connsiteX83" fmla="*/ 1010173 w 4797505"/>
                  <a:gd name="connsiteY83" fmla="*/ 1080165 h 1771805"/>
                  <a:gd name="connsiteX84" fmla="*/ 1033343 w 4797505"/>
                  <a:gd name="connsiteY84" fmla="*/ 1071306 h 1771805"/>
                  <a:gd name="connsiteX85" fmla="*/ 1044246 w 4797505"/>
                  <a:gd name="connsiteY85" fmla="*/ 1048817 h 1771805"/>
                  <a:gd name="connsiteX86" fmla="*/ 1057875 w 4797505"/>
                  <a:gd name="connsiteY86" fmla="*/ 890036 h 1771805"/>
                  <a:gd name="connsiteX87" fmla="*/ 1216656 w 4797505"/>
                  <a:gd name="connsiteY87" fmla="*/ 1740503 h 1771805"/>
                  <a:gd name="connsiteX88" fmla="*/ 1228241 w 4797505"/>
                  <a:gd name="connsiteY88" fmla="*/ 1761629 h 1771805"/>
                  <a:gd name="connsiteX89" fmla="*/ 1250730 w 4797505"/>
                  <a:gd name="connsiteY89" fmla="*/ 1769806 h 1771805"/>
                  <a:gd name="connsiteX90" fmla="*/ 1273218 w 4797505"/>
                  <a:gd name="connsiteY90" fmla="*/ 1760947 h 1771805"/>
                  <a:gd name="connsiteX91" fmla="*/ 1284803 w 4797505"/>
                  <a:gd name="connsiteY91" fmla="*/ 1739822 h 1771805"/>
                  <a:gd name="connsiteX92" fmla="*/ 1410192 w 4797505"/>
                  <a:gd name="connsiteY92" fmla="*/ 1078802 h 1771805"/>
                  <a:gd name="connsiteX93" fmla="*/ 2907369 w 4797505"/>
                  <a:gd name="connsiteY93" fmla="*/ 1078802 h 1771805"/>
                  <a:gd name="connsiteX94" fmla="*/ 2936671 w 4797505"/>
                  <a:gd name="connsiteY94" fmla="*/ 1078802 h 1771805"/>
                  <a:gd name="connsiteX95" fmla="*/ 2968700 w 4797505"/>
                  <a:gd name="connsiteY95" fmla="*/ 1078802 h 1771805"/>
                  <a:gd name="connsiteX96" fmla="*/ 2968700 w 4797505"/>
                  <a:gd name="connsiteY96" fmla="*/ 1078120 h 1771805"/>
                  <a:gd name="connsiteX97" fmla="*/ 2978922 w 4797505"/>
                  <a:gd name="connsiteY97" fmla="*/ 1078120 h 1771805"/>
                  <a:gd name="connsiteX98" fmla="*/ 3015721 w 4797505"/>
                  <a:gd name="connsiteY98" fmla="*/ 1497221 h 1771805"/>
                  <a:gd name="connsiteX99" fmla="*/ 3026625 w 4797505"/>
                  <a:gd name="connsiteY99" fmla="*/ 1519027 h 1771805"/>
                  <a:gd name="connsiteX100" fmla="*/ 3049113 w 4797505"/>
                  <a:gd name="connsiteY100" fmla="*/ 1528568 h 1771805"/>
                  <a:gd name="connsiteX101" fmla="*/ 3049794 w 4797505"/>
                  <a:gd name="connsiteY101" fmla="*/ 1528568 h 1771805"/>
                  <a:gd name="connsiteX102" fmla="*/ 3050476 w 4797505"/>
                  <a:gd name="connsiteY102" fmla="*/ 1528568 h 1771805"/>
                  <a:gd name="connsiteX103" fmla="*/ 3072964 w 4797505"/>
                  <a:gd name="connsiteY103" fmla="*/ 1520390 h 1771805"/>
                  <a:gd name="connsiteX104" fmla="*/ 3084549 w 4797505"/>
                  <a:gd name="connsiteY104" fmla="*/ 1499265 h 1771805"/>
                  <a:gd name="connsiteX105" fmla="*/ 3237197 w 4797505"/>
                  <a:gd name="connsiteY105" fmla="*/ 563615 h 1771805"/>
                  <a:gd name="connsiteX106" fmla="*/ 3340098 w 4797505"/>
                  <a:gd name="connsiteY106" fmla="*/ 1068580 h 1771805"/>
                  <a:gd name="connsiteX107" fmla="*/ 3340098 w 4797505"/>
                  <a:gd name="connsiteY107" fmla="*/ 1068580 h 1771805"/>
                  <a:gd name="connsiteX108" fmla="*/ 3351683 w 4797505"/>
                  <a:gd name="connsiteY108" fmla="*/ 1089705 h 1771805"/>
                  <a:gd name="connsiteX109" fmla="*/ 3374171 w 4797505"/>
                  <a:gd name="connsiteY109" fmla="*/ 1098564 h 1771805"/>
                  <a:gd name="connsiteX110" fmla="*/ 3533634 w 4797505"/>
                  <a:gd name="connsiteY110" fmla="*/ 1098564 h 1771805"/>
                  <a:gd name="connsiteX111" fmla="*/ 3555441 w 4797505"/>
                  <a:gd name="connsiteY111" fmla="*/ 1090387 h 1771805"/>
                  <a:gd name="connsiteX112" fmla="*/ 3567026 w 4797505"/>
                  <a:gd name="connsiteY112" fmla="*/ 1069943 h 1771805"/>
                  <a:gd name="connsiteX113" fmla="*/ 3607232 w 4797505"/>
                  <a:gd name="connsiteY113" fmla="*/ 842334 h 1771805"/>
                  <a:gd name="connsiteX114" fmla="*/ 3656979 w 4797505"/>
                  <a:gd name="connsiteY114" fmla="*/ 1071987 h 1771805"/>
                  <a:gd name="connsiteX115" fmla="*/ 3669245 w 4797505"/>
                  <a:gd name="connsiteY115" fmla="*/ 1091068 h 1771805"/>
                  <a:gd name="connsiteX116" fmla="*/ 3690371 w 4797505"/>
                  <a:gd name="connsiteY116" fmla="*/ 1098564 h 1771805"/>
                  <a:gd name="connsiteX117" fmla="*/ 4326858 w 4797505"/>
                  <a:gd name="connsiteY117" fmla="*/ 1098564 h 1771805"/>
                  <a:gd name="connsiteX118" fmla="*/ 4368427 w 4797505"/>
                  <a:gd name="connsiteY118" fmla="*/ 1098564 h 1771805"/>
                  <a:gd name="connsiteX119" fmla="*/ 4459744 w 4797505"/>
                  <a:gd name="connsiteY119" fmla="*/ 1015426 h 1771805"/>
                  <a:gd name="connsiteX120" fmla="*/ 4459744 w 4797505"/>
                  <a:gd name="connsiteY120" fmla="*/ 659020 h 1771805"/>
                  <a:gd name="connsiteX121" fmla="*/ 4665545 w 4797505"/>
                  <a:gd name="connsiteY121" fmla="*/ 552030 h 1771805"/>
                  <a:gd name="connsiteX122" fmla="*/ 4673042 w 4797505"/>
                  <a:gd name="connsiteY122" fmla="*/ 522046 h 1771805"/>
                  <a:gd name="connsiteX123" fmla="*/ 4794342 w 4797505"/>
                  <a:gd name="connsiteY123" fmla="*/ 184721 h 1771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</a:cxnLst>
                <a:rect l="l" t="t" r="r" b="b"/>
                <a:pathLst>
                  <a:path w="4797505" h="1771805">
                    <a:moveTo>
                      <a:pt x="4794342" y="184721"/>
                    </a:moveTo>
                    <a:cubicBezTo>
                      <a:pt x="4799112" y="137019"/>
                      <a:pt x="4787527" y="98176"/>
                      <a:pt x="4759588" y="70236"/>
                    </a:cubicBezTo>
                    <a:cubicBezTo>
                      <a:pt x="4733692" y="43658"/>
                      <a:pt x="4698256" y="32074"/>
                      <a:pt x="4668953" y="27303"/>
                    </a:cubicBezTo>
                    <a:cubicBezTo>
                      <a:pt x="4659412" y="16400"/>
                      <a:pt x="4643739" y="8222"/>
                      <a:pt x="4624657" y="6178"/>
                    </a:cubicBezTo>
                    <a:cubicBezTo>
                      <a:pt x="4593310" y="2771"/>
                      <a:pt x="4566052" y="18444"/>
                      <a:pt x="4564007" y="39570"/>
                    </a:cubicBezTo>
                    <a:cubicBezTo>
                      <a:pt x="4561963" y="61377"/>
                      <a:pt x="4585814" y="81820"/>
                      <a:pt x="4616480" y="84546"/>
                    </a:cubicBezTo>
                    <a:cubicBezTo>
                      <a:pt x="4636242" y="86591"/>
                      <a:pt x="4653961" y="81139"/>
                      <a:pt x="4665545" y="71598"/>
                    </a:cubicBezTo>
                    <a:cubicBezTo>
                      <a:pt x="4686671" y="75687"/>
                      <a:pt x="4711203" y="83865"/>
                      <a:pt x="4727559" y="101583"/>
                    </a:cubicBezTo>
                    <a:cubicBezTo>
                      <a:pt x="4745958" y="119982"/>
                      <a:pt x="4753454" y="145878"/>
                      <a:pt x="4750047" y="180633"/>
                    </a:cubicBezTo>
                    <a:cubicBezTo>
                      <a:pt x="4742551" y="254912"/>
                      <a:pt x="4715974" y="366672"/>
                      <a:pt x="4663501" y="456625"/>
                    </a:cubicBezTo>
                    <a:cubicBezTo>
                      <a:pt x="4655323" y="470255"/>
                      <a:pt x="4647146" y="483203"/>
                      <a:pt x="4638968" y="494787"/>
                    </a:cubicBezTo>
                    <a:cubicBezTo>
                      <a:pt x="4629428" y="494787"/>
                      <a:pt x="4619888" y="499558"/>
                      <a:pt x="4613073" y="507054"/>
                    </a:cubicBezTo>
                    <a:cubicBezTo>
                      <a:pt x="4561963" y="567023"/>
                      <a:pt x="4499268" y="593600"/>
                      <a:pt x="4430440" y="593600"/>
                    </a:cubicBezTo>
                    <a:cubicBezTo>
                      <a:pt x="4365020" y="591555"/>
                      <a:pt x="4306414" y="562252"/>
                      <a:pt x="4257349" y="504328"/>
                    </a:cubicBezTo>
                    <a:cubicBezTo>
                      <a:pt x="4250534" y="496150"/>
                      <a:pt x="4240993" y="492062"/>
                      <a:pt x="4231453" y="492062"/>
                    </a:cubicBezTo>
                    <a:cubicBezTo>
                      <a:pt x="4223275" y="480477"/>
                      <a:pt x="4214417" y="467529"/>
                      <a:pt x="4206920" y="453900"/>
                    </a:cubicBezTo>
                    <a:cubicBezTo>
                      <a:pt x="4153766" y="363946"/>
                      <a:pt x="4126507" y="252186"/>
                      <a:pt x="4119011" y="178588"/>
                    </a:cubicBezTo>
                    <a:cubicBezTo>
                      <a:pt x="4115604" y="143834"/>
                      <a:pt x="4122419" y="117938"/>
                      <a:pt x="4140818" y="99538"/>
                    </a:cubicBezTo>
                    <a:cubicBezTo>
                      <a:pt x="4157855" y="81820"/>
                      <a:pt x="4181706" y="73643"/>
                      <a:pt x="4203513" y="69554"/>
                    </a:cubicBezTo>
                    <a:cubicBezTo>
                      <a:pt x="4214417" y="79095"/>
                      <a:pt x="4232816" y="84546"/>
                      <a:pt x="4252578" y="82502"/>
                    </a:cubicBezTo>
                    <a:cubicBezTo>
                      <a:pt x="4283926" y="79095"/>
                      <a:pt x="4307777" y="59332"/>
                      <a:pt x="4305051" y="37525"/>
                    </a:cubicBezTo>
                    <a:cubicBezTo>
                      <a:pt x="4303007" y="15718"/>
                      <a:pt x="4275748" y="726"/>
                      <a:pt x="4244401" y="4134"/>
                    </a:cubicBezTo>
                    <a:cubicBezTo>
                      <a:pt x="4225320" y="6178"/>
                      <a:pt x="4208964" y="14356"/>
                      <a:pt x="4199424" y="25259"/>
                    </a:cubicBezTo>
                    <a:cubicBezTo>
                      <a:pt x="4170121" y="30029"/>
                      <a:pt x="4135366" y="42296"/>
                      <a:pt x="4109471" y="68191"/>
                    </a:cubicBezTo>
                    <a:cubicBezTo>
                      <a:pt x="4081531" y="96131"/>
                      <a:pt x="4069946" y="134975"/>
                      <a:pt x="4075398" y="183359"/>
                    </a:cubicBezTo>
                    <a:cubicBezTo>
                      <a:pt x="4083575" y="262408"/>
                      <a:pt x="4118330" y="413012"/>
                      <a:pt x="4196698" y="520002"/>
                    </a:cubicBezTo>
                    <a:cubicBezTo>
                      <a:pt x="4194654" y="530224"/>
                      <a:pt x="4197380" y="541127"/>
                      <a:pt x="4204195" y="549986"/>
                    </a:cubicBezTo>
                    <a:cubicBezTo>
                      <a:pt x="4258712" y="614044"/>
                      <a:pt x="4319362" y="647435"/>
                      <a:pt x="4391597" y="660383"/>
                    </a:cubicBezTo>
                    <a:lnTo>
                      <a:pt x="4391597" y="928880"/>
                    </a:lnTo>
                    <a:cubicBezTo>
                      <a:pt x="4392960" y="972494"/>
                      <a:pt x="4385464" y="1027011"/>
                      <a:pt x="4318680" y="1031099"/>
                    </a:cubicBezTo>
                    <a:lnTo>
                      <a:pt x="3718992" y="1031099"/>
                    </a:lnTo>
                    <a:lnTo>
                      <a:pt x="3638579" y="673331"/>
                    </a:lnTo>
                    <a:cubicBezTo>
                      <a:pt x="3636535" y="665153"/>
                      <a:pt x="3632446" y="659020"/>
                      <a:pt x="3626313" y="654250"/>
                    </a:cubicBezTo>
                    <a:cubicBezTo>
                      <a:pt x="3620861" y="649480"/>
                      <a:pt x="3613365" y="647435"/>
                      <a:pt x="3604506" y="646754"/>
                    </a:cubicBezTo>
                    <a:lnTo>
                      <a:pt x="3603825" y="646754"/>
                    </a:lnTo>
                    <a:cubicBezTo>
                      <a:pt x="3595647" y="646754"/>
                      <a:pt x="3588151" y="649480"/>
                      <a:pt x="3582018" y="654931"/>
                    </a:cubicBezTo>
                    <a:cubicBezTo>
                      <a:pt x="3576566" y="659702"/>
                      <a:pt x="3571796" y="666516"/>
                      <a:pt x="3570433" y="674694"/>
                    </a:cubicBezTo>
                    <a:lnTo>
                      <a:pt x="3504331" y="1030418"/>
                    </a:lnTo>
                    <a:lnTo>
                      <a:pt x="3404837" y="1030418"/>
                    </a:lnTo>
                    <a:lnTo>
                      <a:pt x="3272633" y="319651"/>
                    </a:lnTo>
                    <a:cubicBezTo>
                      <a:pt x="3271270" y="311474"/>
                      <a:pt x="3267182" y="303978"/>
                      <a:pt x="3261048" y="298526"/>
                    </a:cubicBezTo>
                    <a:cubicBezTo>
                      <a:pt x="3254915" y="293074"/>
                      <a:pt x="3246738" y="290348"/>
                      <a:pt x="3238560" y="290348"/>
                    </a:cubicBezTo>
                    <a:cubicBezTo>
                      <a:pt x="3230382" y="290348"/>
                      <a:pt x="3222205" y="293756"/>
                      <a:pt x="3216072" y="298526"/>
                    </a:cubicBezTo>
                    <a:cubicBezTo>
                      <a:pt x="3209938" y="303978"/>
                      <a:pt x="3205850" y="311474"/>
                      <a:pt x="3204487" y="319651"/>
                    </a:cubicBezTo>
                    <a:lnTo>
                      <a:pt x="3060016" y="1199421"/>
                    </a:lnTo>
                    <a:lnTo>
                      <a:pt x="3046387" y="1041321"/>
                    </a:lnTo>
                    <a:cubicBezTo>
                      <a:pt x="3045706" y="1032462"/>
                      <a:pt x="3041617" y="1024285"/>
                      <a:pt x="3035484" y="1018833"/>
                    </a:cubicBezTo>
                    <a:cubicBezTo>
                      <a:pt x="3029351" y="1013381"/>
                      <a:pt x="3021173" y="1009293"/>
                      <a:pt x="3012314" y="1009293"/>
                    </a:cubicBezTo>
                    <a:lnTo>
                      <a:pt x="2970745" y="1009293"/>
                    </a:lnTo>
                    <a:lnTo>
                      <a:pt x="2970745" y="1008611"/>
                    </a:lnTo>
                    <a:lnTo>
                      <a:pt x="2938716" y="1008611"/>
                    </a:lnTo>
                    <a:lnTo>
                      <a:pt x="2909413" y="1008611"/>
                    </a:lnTo>
                    <a:lnTo>
                      <a:pt x="1420414" y="1008611"/>
                    </a:lnTo>
                    <a:lnTo>
                      <a:pt x="1399289" y="1008611"/>
                    </a:lnTo>
                    <a:lnTo>
                      <a:pt x="1380889" y="1008611"/>
                    </a:lnTo>
                    <a:cubicBezTo>
                      <a:pt x="1372030" y="1008611"/>
                      <a:pt x="1363853" y="1012018"/>
                      <a:pt x="1358401" y="1016789"/>
                    </a:cubicBezTo>
                    <a:cubicBezTo>
                      <a:pt x="1352268" y="1022240"/>
                      <a:pt x="1347498" y="1029736"/>
                      <a:pt x="1346816" y="1037914"/>
                    </a:cubicBezTo>
                    <a:lnTo>
                      <a:pt x="1250048" y="1495176"/>
                    </a:lnTo>
                    <a:lnTo>
                      <a:pt x="1083771" y="567023"/>
                    </a:lnTo>
                    <a:cubicBezTo>
                      <a:pt x="1082408" y="558845"/>
                      <a:pt x="1078319" y="551349"/>
                      <a:pt x="1072186" y="545897"/>
                    </a:cubicBezTo>
                    <a:cubicBezTo>
                      <a:pt x="1066053" y="540446"/>
                      <a:pt x="1058557" y="537720"/>
                      <a:pt x="1049698" y="537720"/>
                    </a:cubicBezTo>
                    <a:lnTo>
                      <a:pt x="1049016" y="537720"/>
                    </a:lnTo>
                    <a:lnTo>
                      <a:pt x="1048335" y="537720"/>
                    </a:lnTo>
                    <a:cubicBezTo>
                      <a:pt x="1040157" y="537720"/>
                      <a:pt x="1031980" y="541808"/>
                      <a:pt x="1025847" y="547260"/>
                    </a:cubicBezTo>
                    <a:cubicBezTo>
                      <a:pt x="1019713" y="552712"/>
                      <a:pt x="1015625" y="560889"/>
                      <a:pt x="1014943" y="569748"/>
                    </a:cubicBezTo>
                    <a:lnTo>
                      <a:pt x="978144" y="1009293"/>
                    </a:lnTo>
                    <a:lnTo>
                      <a:pt x="899094" y="1009293"/>
                    </a:lnTo>
                    <a:cubicBezTo>
                      <a:pt x="890235" y="1009293"/>
                      <a:pt x="882739" y="1012700"/>
                      <a:pt x="876606" y="1017470"/>
                    </a:cubicBezTo>
                    <a:cubicBezTo>
                      <a:pt x="870473" y="1022922"/>
                      <a:pt x="866384" y="1029736"/>
                      <a:pt x="865021" y="1038595"/>
                    </a:cubicBezTo>
                    <a:lnTo>
                      <a:pt x="805052" y="1289374"/>
                    </a:lnTo>
                    <a:lnTo>
                      <a:pt x="775068" y="1052906"/>
                    </a:lnTo>
                    <a:cubicBezTo>
                      <a:pt x="773705" y="1044729"/>
                      <a:pt x="768935" y="1037914"/>
                      <a:pt x="762801" y="1033144"/>
                    </a:cubicBezTo>
                    <a:cubicBezTo>
                      <a:pt x="756668" y="1028374"/>
                      <a:pt x="749172" y="1025648"/>
                      <a:pt x="740995" y="1025648"/>
                    </a:cubicBezTo>
                    <a:lnTo>
                      <a:pt x="3651" y="1025648"/>
                    </a:lnTo>
                    <a:lnTo>
                      <a:pt x="3651" y="1095157"/>
                    </a:lnTo>
                    <a:lnTo>
                      <a:pt x="713055" y="1095157"/>
                    </a:lnTo>
                    <a:lnTo>
                      <a:pt x="775749" y="1486999"/>
                    </a:lnTo>
                    <a:cubicBezTo>
                      <a:pt x="777794" y="1495176"/>
                      <a:pt x="781882" y="1501991"/>
                      <a:pt x="788016" y="1506761"/>
                    </a:cubicBezTo>
                    <a:cubicBezTo>
                      <a:pt x="794149" y="1511531"/>
                      <a:pt x="802326" y="1514257"/>
                      <a:pt x="810504" y="1514257"/>
                    </a:cubicBezTo>
                    <a:lnTo>
                      <a:pt x="810504" y="1514257"/>
                    </a:lnTo>
                    <a:cubicBezTo>
                      <a:pt x="818682" y="1514257"/>
                      <a:pt x="826178" y="1510850"/>
                      <a:pt x="832311" y="1506080"/>
                    </a:cubicBezTo>
                    <a:cubicBezTo>
                      <a:pt x="838444" y="1500628"/>
                      <a:pt x="842533" y="1493813"/>
                      <a:pt x="843896" y="1485636"/>
                    </a:cubicBezTo>
                    <a:lnTo>
                      <a:pt x="929079" y="1080165"/>
                    </a:lnTo>
                    <a:lnTo>
                      <a:pt x="1010173" y="1080165"/>
                    </a:lnTo>
                    <a:cubicBezTo>
                      <a:pt x="1019032" y="1080165"/>
                      <a:pt x="1027209" y="1076758"/>
                      <a:pt x="1033343" y="1071306"/>
                    </a:cubicBezTo>
                    <a:cubicBezTo>
                      <a:pt x="1039476" y="1065854"/>
                      <a:pt x="1043565" y="1057677"/>
                      <a:pt x="1044246" y="1048817"/>
                    </a:cubicBezTo>
                    <a:lnTo>
                      <a:pt x="1057875" y="890036"/>
                    </a:lnTo>
                    <a:lnTo>
                      <a:pt x="1216656" y="1740503"/>
                    </a:lnTo>
                    <a:cubicBezTo>
                      <a:pt x="1218019" y="1748681"/>
                      <a:pt x="1222108" y="1756177"/>
                      <a:pt x="1228241" y="1761629"/>
                    </a:cubicBezTo>
                    <a:cubicBezTo>
                      <a:pt x="1234375" y="1767080"/>
                      <a:pt x="1241871" y="1769806"/>
                      <a:pt x="1250730" y="1769806"/>
                    </a:cubicBezTo>
                    <a:cubicBezTo>
                      <a:pt x="1259589" y="1769806"/>
                      <a:pt x="1267085" y="1766399"/>
                      <a:pt x="1273218" y="1760947"/>
                    </a:cubicBezTo>
                    <a:cubicBezTo>
                      <a:pt x="1279351" y="1755495"/>
                      <a:pt x="1283440" y="1747999"/>
                      <a:pt x="1284803" y="1739822"/>
                    </a:cubicBezTo>
                    <a:lnTo>
                      <a:pt x="1410192" y="1078802"/>
                    </a:lnTo>
                    <a:lnTo>
                      <a:pt x="2907369" y="1078802"/>
                    </a:lnTo>
                    <a:lnTo>
                      <a:pt x="2936671" y="1078802"/>
                    </a:lnTo>
                    <a:lnTo>
                      <a:pt x="2968700" y="1078802"/>
                    </a:lnTo>
                    <a:lnTo>
                      <a:pt x="2968700" y="1078120"/>
                    </a:lnTo>
                    <a:lnTo>
                      <a:pt x="2978922" y="1078120"/>
                    </a:lnTo>
                    <a:lnTo>
                      <a:pt x="3015721" y="1497221"/>
                    </a:lnTo>
                    <a:cubicBezTo>
                      <a:pt x="3016403" y="1505398"/>
                      <a:pt x="3020492" y="1513576"/>
                      <a:pt x="3026625" y="1519027"/>
                    </a:cubicBezTo>
                    <a:cubicBezTo>
                      <a:pt x="3032758" y="1524479"/>
                      <a:pt x="3040254" y="1528568"/>
                      <a:pt x="3049113" y="1528568"/>
                    </a:cubicBezTo>
                    <a:lnTo>
                      <a:pt x="3049794" y="1528568"/>
                    </a:lnTo>
                    <a:lnTo>
                      <a:pt x="3050476" y="1528568"/>
                    </a:lnTo>
                    <a:cubicBezTo>
                      <a:pt x="3059335" y="1528568"/>
                      <a:pt x="3066831" y="1525161"/>
                      <a:pt x="3072964" y="1520390"/>
                    </a:cubicBezTo>
                    <a:cubicBezTo>
                      <a:pt x="3079097" y="1514939"/>
                      <a:pt x="3083186" y="1507443"/>
                      <a:pt x="3084549" y="1499265"/>
                    </a:cubicBezTo>
                    <a:lnTo>
                      <a:pt x="3237197" y="563615"/>
                    </a:lnTo>
                    <a:lnTo>
                      <a:pt x="3340098" y="1068580"/>
                    </a:lnTo>
                    <a:lnTo>
                      <a:pt x="3340098" y="1068580"/>
                    </a:lnTo>
                    <a:cubicBezTo>
                      <a:pt x="3341461" y="1076758"/>
                      <a:pt x="3345550" y="1084254"/>
                      <a:pt x="3351683" y="1089705"/>
                    </a:cubicBezTo>
                    <a:cubicBezTo>
                      <a:pt x="3357816" y="1095157"/>
                      <a:pt x="3365994" y="1098564"/>
                      <a:pt x="3374171" y="1098564"/>
                    </a:cubicBezTo>
                    <a:lnTo>
                      <a:pt x="3533634" y="1098564"/>
                    </a:lnTo>
                    <a:cubicBezTo>
                      <a:pt x="3541811" y="1098564"/>
                      <a:pt x="3549307" y="1095157"/>
                      <a:pt x="3555441" y="1090387"/>
                    </a:cubicBezTo>
                    <a:cubicBezTo>
                      <a:pt x="3561574" y="1085616"/>
                      <a:pt x="3565663" y="1078802"/>
                      <a:pt x="3567026" y="1069943"/>
                    </a:cubicBezTo>
                    <a:lnTo>
                      <a:pt x="3607232" y="842334"/>
                    </a:lnTo>
                    <a:lnTo>
                      <a:pt x="3656979" y="1071987"/>
                    </a:lnTo>
                    <a:cubicBezTo>
                      <a:pt x="3659023" y="1079483"/>
                      <a:pt x="3663112" y="1086298"/>
                      <a:pt x="3669245" y="1091068"/>
                    </a:cubicBezTo>
                    <a:cubicBezTo>
                      <a:pt x="3675378" y="1095838"/>
                      <a:pt x="3682875" y="1098564"/>
                      <a:pt x="3690371" y="1098564"/>
                    </a:cubicBezTo>
                    <a:cubicBezTo>
                      <a:pt x="3854603" y="1098564"/>
                      <a:pt x="4162625" y="1098564"/>
                      <a:pt x="4326858" y="1098564"/>
                    </a:cubicBezTo>
                    <a:cubicBezTo>
                      <a:pt x="4340487" y="1098564"/>
                      <a:pt x="4354798" y="1098564"/>
                      <a:pt x="4368427" y="1098564"/>
                    </a:cubicBezTo>
                    <a:cubicBezTo>
                      <a:pt x="4405226" y="1098564"/>
                      <a:pt x="4459744" y="1066536"/>
                      <a:pt x="4459744" y="1015426"/>
                    </a:cubicBezTo>
                    <a:lnTo>
                      <a:pt x="4459744" y="659020"/>
                    </a:lnTo>
                    <a:cubicBezTo>
                      <a:pt x="4532660" y="646072"/>
                      <a:pt x="4611710" y="615407"/>
                      <a:pt x="4665545" y="552030"/>
                    </a:cubicBezTo>
                    <a:cubicBezTo>
                      <a:pt x="4672360" y="543171"/>
                      <a:pt x="4675086" y="532268"/>
                      <a:pt x="4673042" y="522046"/>
                    </a:cubicBezTo>
                    <a:cubicBezTo>
                      <a:pt x="4752091" y="414375"/>
                      <a:pt x="4786846" y="264453"/>
                      <a:pt x="4794342" y="1847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8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954DC28B-DA5D-40A5-BF5E-A8C07B13D6FD}"/>
                  </a:ext>
                </a:extLst>
              </p:cNvPr>
              <p:cNvGrpSpPr/>
              <p:nvPr/>
            </p:nvGrpSpPr>
            <p:grpSpPr>
              <a:xfrm>
                <a:off x="477110" y="5658084"/>
                <a:ext cx="655351" cy="517912"/>
                <a:chOff x="6456816" y="5667609"/>
                <a:chExt cx="655351" cy="517912"/>
              </a:xfrm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EC1A92E0-BAD3-4804-8CFB-2F36973DF453}"/>
                    </a:ext>
                  </a:extLst>
                </p:cNvPr>
                <p:cNvSpPr/>
                <p:nvPr/>
              </p:nvSpPr>
              <p:spPr>
                <a:xfrm>
                  <a:off x="6456816" y="5667609"/>
                  <a:ext cx="517913" cy="517912"/>
                </a:xfrm>
                <a:custGeom>
                  <a:avLst/>
                  <a:gdLst>
                    <a:gd name="connsiteX0" fmla="*/ 460475 w 517912"/>
                    <a:gd name="connsiteY0" fmla="*/ 259443 h 517912"/>
                    <a:gd name="connsiteX1" fmla="*/ 259443 w 517912"/>
                    <a:gd name="connsiteY1" fmla="*/ 460475 h 517912"/>
                    <a:gd name="connsiteX2" fmla="*/ 58411 w 517912"/>
                    <a:gd name="connsiteY2" fmla="*/ 259443 h 517912"/>
                    <a:gd name="connsiteX3" fmla="*/ 259443 w 517912"/>
                    <a:gd name="connsiteY3" fmla="*/ 58411 h 517912"/>
                    <a:gd name="connsiteX4" fmla="*/ 460475 w 517912"/>
                    <a:gd name="connsiteY4" fmla="*/ 259443 h 517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7912" h="517912">
                      <a:moveTo>
                        <a:pt x="460475" y="259443"/>
                      </a:moveTo>
                      <a:cubicBezTo>
                        <a:pt x="460475" y="370470"/>
                        <a:pt x="370470" y="460475"/>
                        <a:pt x="259443" y="460475"/>
                      </a:cubicBezTo>
                      <a:cubicBezTo>
                        <a:pt x="148416" y="460475"/>
                        <a:pt x="58411" y="370470"/>
                        <a:pt x="58411" y="259443"/>
                      </a:cubicBezTo>
                      <a:cubicBezTo>
                        <a:pt x="58411" y="148416"/>
                        <a:pt x="148416" y="58411"/>
                        <a:pt x="259443" y="58411"/>
                      </a:cubicBezTo>
                      <a:cubicBezTo>
                        <a:pt x="370470" y="58411"/>
                        <a:pt x="460475" y="148416"/>
                        <a:pt x="460475" y="259443"/>
                      </a:cubicBezTo>
                      <a:close/>
                    </a:path>
                  </a:pathLst>
                </a:custGeom>
                <a:noFill/>
                <a:ln w="108857" cap="flat">
                  <a:solidFill>
                    <a:schemeClr val="accent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4F7FFD43-6FA1-417C-AF01-3A54B1EB3288}"/>
                    </a:ext>
                  </a:extLst>
                </p:cNvPr>
                <p:cNvSpPr/>
                <p:nvPr/>
              </p:nvSpPr>
              <p:spPr>
                <a:xfrm>
                  <a:off x="6913640" y="5874290"/>
                  <a:ext cx="198527" cy="129467"/>
                </a:xfrm>
                <a:prstGeom prst="roundRect">
                  <a:avLst>
                    <a:gd name="adj" fmla="val 50000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6DB8CE4-378A-4F7B-8401-E84CD0360554}"/>
                  </a:ext>
                </a:extLst>
              </p:cNvPr>
              <p:cNvSpPr/>
              <p:nvPr/>
            </p:nvSpPr>
            <p:spPr>
              <a:xfrm>
                <a:off x="995023" y="5898145"/>
                <a:ext cx="6479203" cy="6533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2AFBAD2-6AE7-6B98-8D41-A5016529ADAB}"/>
                </a:ext>
              </a:extLst>
            </p:cNvPr>
            <p:cNvGrpSpPr/>
            <p:nvPr userDrawn="1"/>
          </p:nvGrpSpPr>
          <p:grpSpPr>
            <a:xfrm rot="10800000" flipH="1" flipV="1">
              <a:off x="4043201" y="6200774"/>
              <a:ext cx="3881599" cy="560801"/>
              <a:chOff x="477110" y="4905446"/>
              <a:chExt cx="11078677" cy="1714429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39E5EDF8-91AE-B395-D986-F8274DCD1EDC}"/>
                  </a:ext>
                </a:extLst>
              </p:cNvPr>
              <p:cNvSpPr/>
              <p:nvPr/>
            </p:nvSpPr>
            <p:spPr>
              <a:xfrm>
                <a:off x="6913640" y="4905446"/>
                <a:ext cx="4642147" cy="1714429"/>
              </a:xfrm>
              <a:custGeom>
                <a:avLst/>
                <a:gdLst>
                  <a:gd name="connsiteX0" fmla="*/ 4794342 w 4797505"/>
                  <a:gd name="connsiteY0" fmla="*/ 184721 h 1771805"/>
                  <a:gd name="connsiteX1" fmla="*/ 4759588 w 4797505"/>
                  <a:gd name="connsiteY1" fmla="*/ 70236 h 1771805"/>
                  <a:gd name="connsiteX2" fmla="*/ 4668953 w 4797505"/>
                  <a:gd name="connsiteY2" fmla="*/ 27303 h 1771805"/>
                  <a:gd name="connsiteX3" fmla="*/ 4624657 w 4797505"/>
                  <a:gd name="connsiteY3" fmla="*/ 6178 h 1771805"/>
                  <a:gd name="connsiteX4" fmla="*/ 4564007 w 4797505"/>
                  <a:gd name="connsiteY4" fmla="*/ 39570 h 1771805"/>
                  <a:gd name="connsiteX5" fmla="*/ 4616480 w 4797505"/>
                  <a:gd name="connsiteY5" fmla="*/ 84546 h 1771805"/>
                  <a:gd name="connsiteX6" fmla="*/ 4665545 w 4797505"/>
                  <a:gd name="connsiteY6" fmla="*/ 71598 h 1771805"/>
                  <a:gd name="connsiteX7" fmla="*/ 4727559 w 4797505"/>
                  <a:gd name="connsiteY7" fmla="*/ 101583 h 1771805"/>
                  <a:gd name="connsiteX8" fmla="*/ 4750047 w 4797505"/>
                  <a:gd name="connsiteY8" fmla="*/ 180633 h 1771805"/>
                  <a:gd name="connsiteX9" fmla="*/ 4663501 w 4797505"/>
                  <a:gd name="connsiteY9" fmla="*/ 456625 h 1771805"/>
                  <a:gd name="connsiteX10" fmla="*/ 4638968 w 4797505"/>
                  <a:gd name="connsiteY10" fmla="*/ 494787 h 1771805"/>
                  <a:gd name="connsiteX11" fmla="*/ 4613073 w 4797505"/>
                  <a:gd name="connsiteY11" fmla="*/ 507054 h 1771805"/>
                  <a:gd name="connsiteX12" fmla="*/ 4430440 w 4797505"/>
                  <a:gd name="connsiteY12" fmla="*/ 593600 h 1771805"/>
                  <a:gd name="connsiteX13" fmla="*/ 4257349 w 4797505"/>
                  <a:gd name="connsiteY13" fmla="*/ 504328 h 1771805"/>
                  <a:gd name="connsiteX14" fmla="*/ 4231453 w 4797505"/>
                  <a:gd name="connsiteY14" fmla="*/ 492062 h 1771805"/>
                  <a:gd name="connsiteX15" fmla="*/ 4206920 w 4797505"/>
                  <a:gd name="connsiteY15" fmla="*/ 453900 h 1771805"/>
                  <a:gd name="connsiteX16" fmla="*/ 4119011 w 4797505"/>
                  <a:gd name="connsiteY16" fmla="*/ 178588 h 1771805"/>
                  <a:gd name="connsiteX17" fmla="*/ 4140818 w 4797505"/>
                  <a:gd name="connsiteY17" fmla="*/ 99538 h 1771805"/>
                  <a:gd name="connsiteX18" fmla="*/ 4203513 w 4797505"/>
                  <a:gd name="connsiteY18" fmla="*/ 69554 h 1771805"/>
                  <a:gd name="connsiteX19" fmla="*/ 4252578 w 4797505"/>
                  <a:gd name="connsiteY19" fmla="*/ 82502 h 1771805"/>
                  <a:gd name="connsiteX20" fmla="*/ 4305051 w 4797505"/>
                  <a:gd name="connsiteY20" fmla="*/ 37525 h 1771805"/>
                  <a:gd name="connsiteX21" fmla="*/ 4244401 w 4797505"/>
                  <a:gd name="connsiteY21" fmla="*/ 4134 h 1771805"/>
                  <a:gd name="connsiteX22" fmla="*/ 4199424 w 4797505"/>
                  <a:gd name="connsiteY22" fmla="*/ 25259 h 1771805"/>
                  <a:gd name="connsiteX23" fmla="*/ 4109471 w 4797505"/>
                  <a:gd name="connsiteY23" fmla="*/ 68191 h 1771805"/>
                  <a:gd name="connsiteX24" fmla="*/ 4075398 w 4797505"/>
                  <a:gd name="connsiteY24" fmla="*/ 183359 h 1771805"/>
                  <a:gd name="connsiteX25" fmla="*/ 4196698 w 4797505"/>
                  <a:gd name="connsiteY25" fmla="*/ 520002 h 1771805"/>
                  <a:gd name="connsiteX26" fmla="*/ 4204195 w 4797505"/>
                  <a:gd name="connsiteY26" fmla="*/ 549986 h 1771805"/>
                  <a:gd name="connsiteX27" fmla="*/ 4391597 w 4797505"/>
                  <a:gd name="connsiteY27" fmla="*/ 660383 h 1771805"/>
                  <a:gd name="connsiteX28" fmla="*/ 4391597 w 4797505"/>
                  <a:gd name="connsiteY28" fmla="*/ 928880 h 1771805"/>
                  <a:gd name="connsiteX29" fmla="*/ 4318680 w 4797505"/>
                  <a:gd name="connsiteY29" fmla="*/ 1031099 h 1771805"/>
                  <a:gd name="connsiteX30" fmla="*/ 3718992 w 4797505"/>
                  <a:gd name="connsiteY30" fmla="*/ 1031099 h 1771805"/>
                  <a:gd name="connsiteX31" fmla="*/ 3638579 w 4797505"/>
                  <a:gd name="connsiteY31" fmla="*/ 673331 h 1771805"/>
                  <a:gd name="connsiteX32" fmla="*/ 3626313 w 4797505"/>
                  <a:gd name="connsiteY32" fmla="*/ 654250 h 1771805"/>
                  <a:gd name="connsiteX33" fmla="*/ 3604506 w 4797505"/>
                  <a:gd name="connsiteY33" fmla="*/ 646754 h 1771805"/>
                  <a:gd name="connsiteX34" fmla="*/ 3603825 w 4797505"/>
                  <a:gd name="connsiteY34" fmla="*/ 646754 h 1771805"/>
                  <a:gd name="connsiteX35" fmla="*/ 3582018 w 4797505"/>
                  <a:gd name="connsiteY35" fmla="*/ 654931 h 1771805"/>
                  <a:gd name="connsiteX36" fmla="*/ 3570433 w 4797505"/>
                  <a:gd name="connsiteY36" fmla="*/ 674694 h 1771805"/>
                  <a:gd name="connsiteX37" fmla="*/ 3504331 w 4797505"/>
                  <a:gd name="connsiteY37" fmla="*/ 1030418 h 1771805"/>
                  <a:gd name="connsiteX38" fmla="*/ 3404837 w 4797505"/>
                  <a:gd name="connsiteY38" fmla="*/ 1030418 h 1771805"/>
                  <a:gd name="connsiteX39" fmla="*/ 3272633 w 4797505"/>
                  <a:gd name="connsiteY39" fmla="*/ 319651 h 1771805"/>
                  <a:gd name="connsiteX40" fmla="*/ 3261048 w 4797505"/>
                  <a:gd name="connsiteY40" fmla="*/ 298526 h 1771805"/>
                  <a:gd name="connsiteX41" fmla="*/ 3238560 w 4797505"/>
                  <a:gd name="connsiteY41" fmla="*/ 290348 h 1771805"/>
                  <a:gd name="connsiteX42" fmla="*/ 3216072 w 4797505"/>
                  <a:gd name="connsiteY42" fmla="*/ 298526 h 1771805"/>
                  <a:gd name="connsiteX43" fmla="*/ 3204487 w 4797505"/>
                  <a:gd name="connsiteY43" fmla="*/ 319651 h 1771805"/>
                  <a:gd name="connsiteX44" fmla="*/ 3060016 w 4797505"/>
                  <a:gd name="connsiteY44" fmla="*/ 1199421 h 1771805"/>
                  <a:gd name="connsiteX45" fmla="*/ 3046387 w 4797505"/>
                  <a:gd name="connsiteY45" fmla="*/ 1041321 h 1771805"/>
                  <a:gd name="connsiteX46" fmla="*/ 3035484 w 4797505"/>
                  <a:gd name="connsiteY46" fmla="*/ 1018833 h 1771805"/>
                  <a:gd name="connsiteX47" fmla="*/ 3012314 w 4797505"/>
                  <a:gd name="connsiteY47" fmla="*/ 1009293 h 1771805"/>
                  <a:gd name="connsiteX48" fmla="*/ 2970745 w 4797505"/>
                  <a:gd name="connsiteY48" fmla="*/ 1009293 h 1771805"/>
                  <a:gd name="connsiteX49" fmla="*/ 2970745 w 4797505"/>
                  <a:gd name="connsiteY49" fmla="*/ 1008611 h 1771805"/>
                  <a:gd name="connsiteX50" fmla="*/ 2938716 w 4797505"/>
                  <a:gd name="connsiteY50" fmla="*/ 1008611 h 1771805"/>
                  <a:gd name="connsiteX51" fmla="*/ 2909413 w 4797505"/>
                  <a:gd name="connsiteY51" fmla="*/ 1008611 h 1771805"/>
                  <a:gd name="connsiteX52" fmla="*/ 1420414 w 4797505"/>
                  <a:gd name="connsiteY52" fmla="*/ 1008611 h 1771805"/>
                  <a:gd name="connsiteX53" fmla="*/ 1399289 w 4797505"/>
                  <a:gd name="connsiteY53" fmla="*/ 1008611 h 1771805"/>
                  <a:gd name="connsiteX54" fmla="*/ 1380889 w 4797505"/>
                  <a:gd name="connsiteY54" fmla="*/ 1008611 h 1771805"/>
                  <a:gd name="connsiteX55" fmla="*/ 1358401 w 4797505"/>
                  <a:gd name="connsiteY55" fmla="*/ 1016789 h 1771805"/>
                  <a:gd name="connsiteX56" fmla="*/ 1346816 w 4797505"/>
                  <a:gd name="connsiteY56" fmla="*/ 1037914 h 1771805"/>
                  <a:gd name="connsiteX57" fmla="*/ 1250048 w 4797505"/>
                  <a:gd name="connsiteY57" fmla="*/ 1495176 h 1771805"/>
                  <a:gd name="connsiteX58" fmla="*/ 1083771 w 4797505"/>
                  <a:gd name="connsiteY58" fmla="*/ 567023 h 1771805"/>
                  <a:gd name="connsiteX59" fmla="*/ 1072186 w 4797505"/>
                  <a:gd name="connsiteY59" fmla="*/ 545897 h 1771805"/>
                  <a:gd name="connsiteX60" fmla="*/ 1049698 w 4797505"/>
                  <a:gd name="connsiteY60" fmla="*/ 537720 h 1771805"/>
                  <a:gd name="connsiteX61" fmla="*/ 1049016 w 4797505"/>
                  <a:gd name="connsiteY61" fmla="*/ 537720 h 1771805"/>
                  <a:gd name="connsiteX62" fmla="*/ 1048335 w 4797505"/>
                  <a:gd name="connsiteY62" fmla="*/ 537720 h 1771805"/>
                  <a:gd name="connsiteX63" fmla="*/ 1025847 w 4797505"/>
                  <a:gd name="connsiteY63" fmla="*/ 547260 h 1771805"/>
                  <a:gd name="connsiteX64" fmla="*/ 1014943 w 4797505"/>
                  <a:gd name="connsiteY64" fmla="*/ 569748 h 1771805"/>
                  <a:gd name="connsiteX65" fmla="*/ 978144 w 4797505"/>
                  <a:gd name="connsiteY65" fmla="*/ 1009293 h 1771805"/>
                  <a:gd name="connsiteX66" fmla="*/ 899094 w 4797505"/>
                  <a:gd name="connsiteY66" fmla="*/ 1009293 h 1771805"/>
                  <a:gd name="connsiteX67" fmla="*/ 876606 w 4797505"/>
                  <a:gd name="connsiteY67" fmla="*/ 1017470 h 1771805"/>
                  <a:gd name="connsiteX68" fmla="*/ 865021 w 4797505"/>
                  <a:gd name="connsiteY68" fmla="*/ 1038595 h 1771805"/>
                  <a:gd name="connsiteX69" fmla="*/ 805052 w 4797505"/>
                  <a:gd name="connsiteY69" fmla="*/ 1289374 h 1771805"/>
                  <a:gd name="connsiteX70" fmla="*/ 775068 w 4797505"/>
                  <a:gd name="connsiteY70" fmla="*/ 1052906 h 1771805"/>
                  <a:gd name="connsiteX71" fmla="*/ 762801 w 4797505"/>
                  <a:gd name="connsiteY71" fmla="*/ 1033144 h 1771805"/>
                  <a:gd name="connsiteX72" fmla="*/ 740995 w 4797505"/>
                  <a:gd name="connsiteY72" fmla="*/ 1025648 h 1771805"/>
                  <a:gd name="connsiteX73" fmla="*/ 3651 w 4797505"/>
                  <a:gd name="connsiteY73" fmla="*/ 1025648 h 1771805"/>
                  <a:gd name="connsiteX74" fmla="*/ 3651 w 4797505"/>
                  <a:gd name="connsiteY74" fmla="*/ 1095157 h 1771805"/>
                  <a:gd name="connsiteX75" fmla="*/ 713055 w 4797505"/>
                  <a:gd name="connsiteY75" fmla="*/ 1095157 h 1771805"/>
                  <a:gd name="connsiteX76" fmla="*/ 775749 w 4797505"/>
                  <a:gd name="connsiteY76" fmla="*/ 1486999 h 1771805"/>
                  <a:gd name="connsiteX77" fmla="*/ 788016 w 4797505"/>
                  <a:gd name="connsiteY77" fmla="*/ 1506761 h 1771805"/>
                  <a:gd name="connsiteX78" fmla="*/ 810504 w 4797505"/>
                  <a:gd name="connsiteY78" fmla="*/ 1514257 h 1771805"/>
                  <a:gd name="connsiteX79" fmla="*/ 810504 w 4797505"/>
                  <a:gd name="connsiteY79" fmla="*/ 1514257 h 1771805"/>
                  <a:gd name="connsiteX80" fmla="*/ 832311 w 4797505"/>
                  <a:gd name="connsiteY80" fmla="*/ 1506080 h 1771805"/>
                  <a:gd name="connsiteX81" fmla="*/ 843896 w 4797505"/>
                  <a:gd name="connsiteY81" fmla="*/ 1485636 h 1771805"/>
                  <a:gd name="connsiteX82" fmla="*/ 929079 w 4797505"/>
                  <a:gd name="connsiteY82" fmla="*/ 1080165 h 1771805"/>
                  <a:gd name="connsiteX83" fmla="*/ 1010173 w 4797505"/>
                  <a:gd name="connsiteY83" fmla="*/ 1080165 h 1771805"/>
                  <a:gd name="connsiteX84" fmla="*/ 1033343 w 4797505"/>
                  <a:gd name="connsiteY84" fmla="*/ 1071306 h 1771805"/>
                  <a:gd name="connsiteX85" fmla="*/ 1044246 w 4797505"/>
                  <a:gd name="connsiteY85" fmla="*/ 1048817 h 1771805"/>
                  <a:gd name="connsiteX86" fmla="*/ 1057875 w 4797505"/>
                  <a:gd name="connsiteY86" fmla="*/ 890036 h 1771805"/>
                  <a:gd name="connsiteX87" fmla="*/ 1216656 w 4797505"/>
                  <a:gd name="connsiteY87" fmla="*/ 1740503 h 1771805"/>
                  <a:gd name="connsiteX88" fmla="*/ 1228241 w 4797505"/>
                  <a:gd name="connsiteY88" fmla="*/ 1761629 h 1771805"/>
                  <a:gd name="connsiteX89" fmla="*/ 1250730 w 4797505"/>
                  <a:gd name="connsiteY89" fmla="*/ 1769806 h 1771805"/>
                  <a:gd name="connsiteX90" fmla="*/ 1273218 w 4797505"/>
                  <a:gd name="connsiteY90" fmla="*/ 1760947 h 1771805"/>
                  <a:gd name="connsiteX91" fmla="*/ 1284803 w 4797505"/>
                  <a:gd name="connsiteY91" fmla="*/ 1739822 h 1771805"/>
                  <a:gd name="connsiteX92" fmla="*/ 1410192 w 4797505"/>
                  <a:gd name="connsiteY92" fmla="*/ 1078802 h 1771805"/>
                  <a:gd name="connsiteX93" fmla="*/ 2907369 w 4797505"/>
                  <a:gd name="connsiteY93" fmla="*/ 1078802 h 1771805"/>
                  <a:gd name="connsiteX94" fmla="*/ 2936671 w 4797505"/>
                  <a:gd name="connsiteY94" fmla="*/ 1078802 h 1771805"/>
                  <a:gd name="connsiteX95" fmla="*/ 2968700 w 4797505"/>
                  <a:gd name="connsiteY95" fmla="*/ 1078802 h 1771805"/>
                  <a:gd name="connsiteX96" fmla="*/ 2968700 w 4797505"/>
                  <a:gd name="connsiteY96" fmla="*/ 1078120 h 1771805"/>
                  <a:gd name="connsiteX97" fmla="*/ 2978922 w 4797505"/>
                  <a:gd name="connsiteY97" fmla="*/ 1078120 h 1771805"/>
                  <a:gd name="connsiteX98" fmla="*/ 3015721 w 4797505"/>
                  <a:gd name="connsiteY98" fmla="*/ 1497221 h 1771805"/>
                  <a:gd name="connsiteX99" fmla="*/ 3026625 w 4797505"/>
                  <a:gd name="connsiteY99" fmla="*/ 1519027 h 1771805"/>
                  <a:gd name="connsiteX100" fmla="*/ 3049113 w 4797505"/>
                  <a:gd name="connsiteY100" fmla="*/ 1528568 h 1771805"/>
                  <a:gd name="connsiteX101" fmla="*/ 3049794 w 4797505"/>
                  <a:gd name="connsiteY101" fmla="*/ 1528568 h 1771805"/>
                  <a:gd name="connsiteX102" fmla="*/ 3050476 w 4797505"/>
                  <a:gd name="connsiteY102" fmla="*/ 1528568 h 1771805"/>
                  <a:gd name="connsiteX103" fmla="*/ 3072964 w 4797505"/>
                  <a:gd name="connsiteY103" fmla="*/ 1520390 h 1771805"/>
                  <a:gd name="connsiteX104" fmla="*/ 3084549 w 4797505"/>
                  <a:gd name="connsiteY104" fmla="*/ 1499265 h 1771805"/>
                  <a:gd name="connsiteX105" fmla="*/ 3237197 w 4797505"/>
                  <a:gd name="connsiteY105" fmla="*/ 563615 h 1771805"/>
                  <a:gd name="connsiteX106" fmla="*/ 3340098 w 4797505"/>
                  <a:gd name="connsiteY106" fmla="*/ 1068580 h 1771805"/>
                  <a:gd name="connsiteX107" fmla="*/ 3340098 w 4797505"/>
                  <a:gd name="connsiteY107" fmla="*/ 1068580 h 1771805"/>
                  <a:gd name="connsiteX108" fmla="*/ 3351683 w 4797505"/>
                  <a:gd name="connsiteY108" fmla="*/ 1089705 h 1771805"/>
                  <a:gd name="connsiteX109" fmla="*/ 3374171 w 4797505"/>
                  <a:gd name="connsiteY109" fmla="*/ 1098564 h 1771805"/>
                  <a:gd name="connsiteX110" fmla="*/ 3533634 w 4797505"/>
                  <a:gd name="connsiteY110" fmla="*/ 1098564 h 1771805"/>
                  <a:gd name="connsiteX111" fmla="*/ 3555441 w 4797505"/>
                  <a:gd name="connsiteY111" fmla="*/ 1090387 h 1771805"/>
                  <a:gd name="connsiteX112" fmla="*/ 3567026 w 4797505"/>
                  <a:gd name="connsiteY112" fmla="*/ 1069943 h 1771805"/>
                  <a:gd name="connsiteX113" fmla="*/ 3607232 w 4797505"/>
                  <a:gd name="connsiteY113" fmla="*/ 842334 h 1771805"/>
                  <a:gd name="connsiteX114" fmla="*/ 3656979 w 4797505"/>
                  <a:gd name="connsiteY114" fmla="*/ 1071987 h 1771805"/>
                  <a:gd name="connsiteX115" fmla="*/ 3669245 w 4797505"/>
                  <a:gd name="connsiteY115" fmla="*/ 1091068 h 1771805"/>
                  <a:gd name="connsiteX116" fmla="*/ 3690371 w 4797505"/>
                  <a:gd name="connsiteY116" fmla="*/ 1098564 h 1771805"/>
                  <a:gd name="connsiteX117" fmla="*/ 4326858 w 4797505"/>
                  <a:gd name="connsiteY117" fmla="*/ 1098564 h 1771805"/>
                  <a:gd name="connsiteX118" fmla="*/ 4368427 w 4797505"/>
                  <a:gd name="connsiteY118" fmla="*/ 1098564 h 1771805"/>
                  <a:gd name="connsiteX119" fmla="*/ 4459744 w 4797505"/>
                  <a:gd name="connsiteY119" fmla="*/ 1015426 h 1771805"/>
                  <a:gd name="connsiteX120" fmla="*/ 4459744 w 4797505"/>
                  <a:gd name="connsiteY120" fmla="*/ 659020 h 1771805"/>
                  <a:gd name="connsiteX121" fmla="*/ 4665545 w 4797505"/>
                  <a:gd name="connsiteY121" fmla="*/ 552030 h 1771805"/>
                  <a:gd name="connsiteX122" fmla="*/ 4673042 w 4797505"/>
                  <a:gd name="connsiteY122" fmla="*/ 522046 h 1771805"/>
                  <a:gd name="connsiteX123" fmla="*/ 4794342 w 4797505"/>
                  <a:gd name="connsiteY123" fmla="*/ 184721 h 1771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</a:cxnLst>
                <a:rect l="l" t="t" r="r" b="b"/>
                <a:pathLst>
                  <a:path w="4797505" h="1771805">
                    <a:moveTo>
                      <a:pt x="4794342" y="184721"/>
                    </a:moveTo>
                    <a:cubicBezTo>
                      <a:pt x="4799112" y="137019"/>
                      <a:pt x="4787527" y="98176"/>
                      <a:pt x="4759588" y="70236"/>
                    </a:cubicBezTo>
                    <a:cubicBezTo>
                      <a:pt x="4733692" y="43658"/>
                      <a:pt x="4698256" y="32074"/>
                      <a:pt x="4668953" y="27303"/>
                    </a:cubicBezTo>
                    <a:cubicBezTo>
                      <a:pt x="4659412" y="16400"/>
                      <a:pt x="4643739" y="8222"/>
                      <a:pt x="4624657" y="6178"/>
                    </a:cubicBezTo>
                    <a:cubicBezTo>
                      <a:pt x="4593310" y="2771"/>
                      <a:pt x="4566052" y="18444"/>
                      <a:pt x="4564007" y="39570"/>
                    </a:cubicBezTo>
                    <a:cubicBezTo>
                      <a:pt x="4561963" y="61377"/>
                      <a:pt x="4585814" y="81820"/>
                      <a:pt x="4616480" y="84546"/>
                    </a:cubicBezTo>
                    <a:cubicBezTo>
                      <a:pt x="4636242" y="86591"/>
                      <a:pt x="4653961" y="81139"/>
                      <a:pt x="4665545" y="71598"/>
                    </a:cubicBezTo>
                    <a:cubicBezTo>
                      <a:pt x="4686671" y="75687"/>
                      <a:pt x="4711203" y="83865"/>
                      <a:pt x="4727559" y="101583"/>
                    </a:cubicBezTo>
                    <a:cubicBezTo>
                      <a:pt x="4745958" y="119982"/>
                      <a:pt x="4753454" y="145878"/>
                      <a:pt x="4750047" y="180633"/>
                    </a:cubicBezTo>
                    <a:cubicBezTo>
                      <a:pt x="4742551" y="254912"/>
                      <a:pt x="4715974" y="366672"/>
                      <a:pt x="4663501" y="456625"/>
                    </a:cubicBezTo>
                    <a:cubicBezTo>
                      <a:pt x="4655323" y="470255"/>
                      <a:pt x="4647146" y="483203"/>
                      <a:pt x="4638968" y="494787"/>
                    </a:cubicBezTo>
                    <a:cubicBezTo>
                      <a:pt x="4629428" y="494787"/>
                      <a:pt x="4619888" y="499558"/>
                      <a:pt x="4613073" y="507054"/>
                    </a:cubicBezTo>
                    <a:cubicBezTo>
                      <a:pt x="4561963" y="567023"/>
                      <a:pt x="4499268" y="593600"/>
                      <a:pt x="4430440" y="593600"/>
                    </a:cubicBezTo>
                    <a:cubicBezTo>
                      <a:pt x="4365020" y="591555"/>
                      <a:pt x="4306414" y="562252"/>
                      <a:pt x="4257349" y="504328"/>
                    </a:cubicBezTo>
                    <a:cubicBezTo>
                      <a:pt x="4250534" y="496150"/>
                      <a:pt x="4240993" y="492062"/>
                      <a:pt x="4231453" y="492062"/>
                    </a:cubicBezTo>
                    <a:cubicBezTo>
                      <a:pt x="4223275" y="480477"/>
                      <a:pt x="4214417" y="467529"/>
                      <a:pt x="4206920" y="453900"/>
                    </a:cubicBezTo>
                    <a:cubicBezTo>
                      <a:pt x="4153766" y="363946"/>
                      <a:pt x="4126507" y="252186"/>
                      <a:pt x="4119011" y="178588"/>
                    </a:cubicBezTo>
                    <a:cubicBezTo>
                      <a:pt x="4115604" y="143834"/>
                      <a:pt x="4122419" y="117938"/>
                      <a:pt x="4140818" y="99538"/>
                    </a:cubicBezTo>
                    <a:cubicBezTo>
                      <a:pt x="4157855" y="81820"/>
                      <a:pt x="4181706" y="73643"/>
                      <a:pt x="4203513" y="69554"/>
                    </a:cubicBezTo>
                    <a:cubicBezTo>
                      <a:pt x="4214417" y="79095"/>
                      <a:pt x="4232816" y="84546"/>
                      <a:pt x="4252578" y="82502"/>
                    </a:cubicBezTo>
                    <a:cubicBezTo>
                      <a:pt x="4283926" y="79095"/>
                      <a:pt x="4307777" y="59332"/>
                      <a:pt x="4305051" y="37525"/>
                    </a:cubicBezTo>
                    <a:cubicBezTo>
                      <a:pt x="4303007" y="15718"/>
                      <a:pt x="4275748" y="726"/>
                      <a:pt x="4244401" y="4134"/>
                    </a:cubicBezTo>
                    <a:cubicBezTo>
                      <a:pt x="4225320" y="6178"/>
                      <a:pt x="4208964" y="14356"/>
                      <a:pt x="4199424" y="25259"/>
                    </a:cubicBezTo>
                    <a:cubicBezTo>
                      <a:pt x="4170121" y="30029"/>
                      <a:pt x="4135366" y="42296"/>
                      <a:pt x="4109471" y="68191"/>
                    </a:cubicBezTo>
                    <a:cubicBezTo>
                      <a:pt x="4081531" y="96131"/>
                      <a:pt x="4069946" y="134975"/>
                      <a:pt x="4075398" y="183359"/>
                    </a:cubicBezTo>
                    <a:cubicBezTo>
                      <a:pt x="4083575" y="262408"/>
                      <a:pt x="4118330" y="413012"/>
                      <a:pt x="4196698" y="520002"/>
                    </a:cubicBezTo>
                    <a:cubicBezTo>
                      <a:pt x="4194654" y="530224"/>
                      <a:pt x="4197380" y="541127"/>
                      <a:pt x="4204195" y="549986"/>
                    </a:cubicBezTo>
                    <a:cubicBezTo>
                      <a:pt x="4258712" y="614044"/>
                      <a:pt x="4319362" y="647435"/>
                      <a:pt x="4391597" y="660383"/>
                    </a:cubicBezTo>
                    <a:lnTo>
                      <a:pt x="4391597" y="928880"/>
                    </a:lnTo>
                    <a:cubicBezTo>
                      <a:pt x="4392960" y="972494"/>
                      <a:pt x="4385464" y="1027011"/>
                      <a:pt x="4318680" y="1031099"/>
                    </a:cubicBezTo>
                    <a:lnTo>
                      <a:pt x="3718992" y="1031099"/>
                    </a:lnTo>
                    <a:lnTo>
                      <a:pt x="3638579" y="673331"/>
                    </a:lnTo>
                    <a:cubicBezTo>
                      <a:pt x="3636535" y="665153"/>
                      <a:pt x="3632446" y="659020"/>
                      <a:pt x="3626313" y="654250"/>
                    </a:cubicBezTo>
                    <a:cubicBezTo>
                      <a:pt x="3620861" y="649480"/>
                      <a:pt x="3613365" y="647435"/>
                      <a:pt x="3604506" y="646754"/>
                    </a:cubicBezTo>
                    <a:lnTo>
                      <a:pt x="3603825" y="646754"/>
                    </a:lnTo>
                    <a:cubicBezTo>
                      <a:pt x="3595647" y="646754"/>
                      <a:pt x="3588151" y="649480"/>
                      <a:pt x="3582018" y="654931"/>
                    </a:cubicBezTo>
                    <a:cubicBezTo>
                      <a:pt x="3576566" y="659702"/>
                      <a:pt x="3571796" y="666516"/>
                      <a:pt x="3570433" y="674694"/>
                    </a:cubicBezTo>
                    <a:lnTo>
                      <a:pt x="3504331" y="1030418"/>
                    </a:lnTo>
                    <a:lnTo>
                      <a:pt x="3404837" y="1030418"/>
                    </a:lnTo>
                    <a:lnTo>
                      <a:pt x="3272633" y="319651"/>
                    </a:lnTo>
                    <a:cubicBezTo>
                      <a:pt x="3271270" y="311474"/>
                      <a:pt x="3267182" y="303978"/>
                      <a:pt x="3261048" y="298526"/>
                    </a:cubicBezTo>
                    <a:cubicBezTo>
                      <a:pt x="3254915" y="293074"/>
                      <a:pt x="3246738" y="290348"/>
                      <a:pt x="3238560" y="290348"/>
                    </a:cubicBezTo>
                    <a:cubicBezTo>
                      <a:pt x="3230382" y="290348"/>
                      <a:pt x="3222205" y="293756"/>
                      <a:pt x="3216072" y="298526"/>
                    </a:cubicBezTo>
                    <a:cubicBezTo>
                      <a:pt x="3209938" y="303978"/>
                      <a:pt x="3205850" y="311474"/>
                      <a:pt x="3204487" y="319651"/>
                    </a:cubicBezTo>
                    <a:lnTo>
                      <a:pt x="3060016" y="1199421"/>
                    </a:lnTo>
                    <a:lnTo>
                      <a:pt x="3046387" y="1041321"/>
                    </a:lnTo>
                    <a:cubicBezTo>
                      <a:pt x="3045706" y="1032462"/>
                      <a:pt x="3041617" y="1024285"/>
                      <a:pt x="3035484" y="1018833"/>
                    </a:cubicBezTo>
                    <a:cubicBezTo>
                      <a:pt x="3029351" y="1013381"/>
                      <a:pt x="3021173" y="1009293"/>
                      <a:pt x="3012314" y="1009293"/>
                    </a:cubicBezTo>
                    <a:lnTo>
                      <a:pt x="2970745" y="1009293"/>
                    </a:lnTo>
                    <a:lnTo>
                      <a:pt x="2970745" y="1008611"/>
                    </a:lnTo>
                    <a:lnTo>
                      <a:pt x="2938716" y="1008611"/>
                    </a:lnTo>
                    <a:lnTo>
                      <a:pt x="2909413" y="1008611"/>
                    </a:lnTo>
                    <a:lnTo>
                      <a:pt x="1420414" y="1008611"/>
                    </a:lnTo>
                    <a:lnTo>
                      <a:pt x="1399289" y="1008611"/>
                    </a:lnTo>
                    <a:lnTo>
                      <a:pt x="1380889" y="1008611"/>
                    </a:lnTo>
                    <a:cubicBezTo>
                      <a:pt x="1372030" y="1008611"/>
                      <a:pt x="1363853" y="1012018"/>
                      <a:pt x="1358401" y="1016789"/>
                    </a:cubicBezTo>
                    <a:cubicBezTo>
                      <a:pt x="1352268" y="1022240"/>
                      <a:pt x="1347498" y="1029736"/>
                      <a:pt x="1346816" y="1037914"/>
                    </a:cubicBezTo>
                    <a:lnTo>
                      <a:pt x="1250048" y="1495176"/>
                    </a:lnTo>
                    <a:lnTo>
                      <a:pt x="1083771" y="567023"/>
                    </a:lnTo>
                    <a:cubicBezTo>
                      <a:pt x="1082408" y="558845"/>
                      <a:pt x="1078319" y="551349"/>
                      <a:pt x="1072186" y="545897"/>
                    </a:cubicBezTo>
                    <a:cubicBezTo>
                      <a:pt x="1066053" y="540446"/>
                      <a:pt x="1058557" y="537720"/>
                      <a:pt x="1049698" y="537720"/>
                    </a:cubicBezTo>
                    <a:lnTo>
                      <a:pt x="1049016" y="537720"/>
                    </a:lnTo>
                    <a:lnTo>
                      <a:pt x="1048335" y="537720"/>
                    </a:lnTo>
                    <a:cubicBezTo>
                      <a:pt x="1040157" y="537720"/>
                      <a:pt x="1031980" y="541808"/>
                      <a:pt x="1025847" y="547260"/>
                    </a:cubicBezTo>
                    <a:cubicBezTo>
                      <a:pt x="1019713" y="552712"/>
                      <a:pt x="1015625" y="560889"/>
                      <a:pt x="1014943" y="569748"/>
                    </a:cubicBezTo>
                    <a:lnTo>
                      <a:pt x="978144" y="1009293"/>
                    </a:lnTo>
                    <a:lnTo>
                      <a:pt x="899094" y="1009293"/>
                    </a:lnTo>
                    <a:cubicBezTo>
                      <a:pt x="890235" y="1009293"/>
                      <a:pt x="882739" y="1012700"/>
                      <a:pt x="876606" y="1017470"/>
                    </a:cubicBezTo>
                    <a:cubicBezTo>
                      <a:pt x="870473" y="1022922"/>
                      <a:pt x="866384" y="1029736"/>
                      <a:pt x="865021" y="1038595"/>
                    </a:cubicBezTo>
                    <a:lnTo>
                      <a:pt x="805052" y="1289374"/>
                    </a:lnTo>
                    <a:lnTo>
                      <a:pt x="775068" y="1052906"/>
                    </a:lnTo>
                    <a:cubicBezTo>
                      <a:pt x="773705" y="1044729"/>
                      <a:pt x="768935" y="1037914"/>
                      <a:pt x="762801" y="1033144"/>
                    </a:cubicBezTo>
                    <a:cubicBezTo>
                      <a:pt x="756668" y="1028374"/>
                      <a:pt x="749172" y="1025648"/>
                      <a:pt x="740995" y="1025648"/>
                    </a:cubicBezTo>
                    <a:lnTo>
                      <a:pt x="3651" y="1025648"/>
                    </a:lnTo>
                    <a:lnTo>
                      <a:pt x="3651" y="1095157"/>
                    </a:lnTo>
                    <a:lnTo>
                      <a:pt x="713055" y="1095157"/>
                    </a:lnTo>
                    <a:lnTo>
                      <a:pt x="775749" y="1486999"/>
                    </a:lnTo>
                    <a:cubicBezTo>
                      <a:pt x="777794" y="1495176"/>
                      <a:pt x="781882" y="1501991"/>
                      <a:pt x="788016" y="1506761"/>
                    </a:cubicBezTo>
                    <a:cubicBezTo>
                      <a:pt x="794149" y="1511531"/>
                      <a:pt x="802326" y="1514257"/>
                      <a:pt x="810504" y="1514257"/>
                    </a:cubicBezTo>
                    <a:lnTo>
                      <a:pt x="810504" y="1514257"/>
                    </a:lnTo>
                    <a:cubicBezTo>
                      <a:pt x="818682" y="1514257"/>
                      <a:pt x="826178" y="1510850"/>
                      <a:pt x="832311" y="1506080"/>
                    </a:cubicBezTo>
                    <a:cubicBezTo>
                      <a:pt x="838444" y="1500628"/>
                      <a:pt x="842533" y="1493813"/>
                      <a:pt x="843896" y="1485636"/>
                    </a:cubicBezTo>
                    <a:lnTo>
                      <a:pt x="929079" y="1080165"/>
                    </a:lnTo>
                    <a:lnTo>
                      <a:pt x="1010173" y="1080165"/>
                    </a:lnTo>
                    <a:cubicBezTo>
                      <a:pt x="1019032" y="1080165"/>
                      <a:pt x="1027209" y="1076758"/>
                      <a:pt x="1033343" y="1071306"/>
                    </a:cubicBezTo>
                    <a:cubicBezTo>
                      <a:pt x="1039476" y="1065854"/>
                      <a:pt x="1043565" y="1057677"/>
                      <a:pt x="1044246" y="1048817"/>
                    </a:cubicBezTo>
                    <a:lnTo>
                      <a:pt x="1057875" y="890036"/>
                    </a:lnTo>
                    <a:lnTo>
                      <a:pt x="1216656" y="1740503"/>
                    </a:lnTo>
                    <a:cubicBezTo>
                      <a:pt x="1218019" y="1748681"/>
                      <a:pt x="1222108" y="1756177"/>
                      <a:pt x="1228241" y="1761629"/>
                    </a:cubicBezTo>
                    <a:cubicBezTo>
                      <a:pt x="1234375" y="1767080"/>
                      <a:pt x="1241871" y="1769806"/>
                      <a:pt x="1250730" y="1769806"/>
                    </a:cubicBezTo>
                    <a:cubicBezTo>
                      <a:pt x="1259589" y="1769806"/>
                      <a:pt x="1267085" y="1766399"/>
                      <a:pt x="1273218" y="1760947"/>
                    </a:cubicBezTo>
                    <a:cubicBezTo>
                      <a:pt x="1279351" y="1755495"/>
                      <a:pt x="1283440" y="1747999"/>
                      <a:pt x="1284803" y="1739822"/>
                    </a:cubicBezTo>
                    <a:lnTo>
                      <a:pt x="1410192" y="1078802"/>
                    </a:lnTo>
                    <a:lnTo>
                      <a:pt x="2907369" y="1078802"/>
                    </a:lnTo>
                    <a:lnTo>
                      <a:pt x="2936671" y="1078802"/>
                    </a:lnTo>
                    <a:lnTo>
                      <a:pt x="2968700" y="1078802"/>
                    </a:lnTo>
                    <a:lnTo>
                      <a:pt x="2968700" y="1078120"/>
                    </a:lnTo>
                    <a:lnTo>
                      <a:pt x="2978922" y="1078120"/>
                    </a:lnTo>
                    <a:lnTo>
                      <a:pt x="3015721" y="1497221"/>
                    </a:lnTo>
                    <a:cubicBezTo>
                      <a:pt x="3016403" y="1505398"/>
                      <a:pt x="3020492" y="1513576"/>
                      <a:pt x="3026625" y="1519027"/>
                    </a:cubicBezTo>
                    <a:cubicBezTo>
                      <a:pt x="3032758" y="1524479"/>
                      <a:pt x="3040254" y="1528568"/>
                      <a:pt x="3049113" y="1528568"/>
                    </a:cubicBezTo>
                    <a:lnTo>
                      <a:pt x="3049794" y="1528568"/>
                    </a:lnTo>
                    <a:lnTo>
                      <a:pt x="3050476" y="1528568"/>
                    </a:lnTo>
                    <a:cubicBezTo>
                      <a:pt x="3059335" y="1528568"/>
                      <a:pt x="3066831" y="1525161"/>
                      <a:pt x="3072964" y="1520390"/>
                    </a:cubicBezTo>
                    <a:cubicBezTo>
                      <a:pt x="3079097" y="1514939"/>
                      <a:pt x="3083186" y="1507443"/>
                      <a:pt x="3084549" y="1499265"/>
                    </a:cubicBezTo>
                    <a:lnTo>
                      <a:pt x="3237197" y="563615"/>
                    </a:lnTo>
                    <a:lnTo>
                      <a:pt x="3340098" y="1068580"/>
                    </a:lnTo>
                    <a:lnTo>
                      <a:pt x="3340098" y="1068580"/>
                    </a:lnTo>
                    <a:cubicBezTo>
                      <a:pt x="3341461" y="1076758"/>
                      <a:pt x="3345550" y="1084254"/>
                      <a:pt x="3351683" y="1089705"/>
                    </a:cubicBezTo>
                    <a:cubicBezTo>
                      <a:pt x="3357816" y="1095157"/>
                      <a:pt x="3365994" y="1098564"/>
                      <a:pt x="3374171" y="1098564"/>
                    </a:cubicBezTo>
                    <a:lnTo>
                      <a:pt x="3533634" y="1098564"/>
                    </a:lnTo>
                    <a:cubicBezTo>
                      <a:pt x="3541811" y="1098564"/>
                      <a:pt x="3549307" y="1095157"/>
                      <a:pt x="3555441" y="1090387"/>
                    </a:cubicBezTo>
                    <a:cubicBezTo>
                      <a:pt x="3561574" y="1085616"/>
                      <a:pt x="3565663" y="1078802"/>
                      <a:pt x="3567026" y="1069943"/>
                    </a:cubicBezTo>
                    <a:lnTo>
                      <a:pt x="3607232" y="842334"/>
                    </a:lnTo>
                    <a:lnTo>
                      <a:pt x="3656979" y="1071987"/>
                    </a:lnTo>
                    <a:cubicBezTo>
                      <a:pt x="3659023" y="1079483"/>
                      <a:pt x="3663112" y="1086298"/>
                      <a:pt x="3669245" y="1091068"/>
                    </a:cubicBezTo>
                    <a:cubicBezTo>
                      <a:pt x="3675378" y="1095838"/>
                      <a:pt x="3682875" y="1098564"/>
                      <a:pt x="3690371" y="1098564"/>
                    </a:cubicBezTo>
                    <a:cubicBezTo>
                      <a:pt x="3854603" y="1098564"/>
                      <a:pt x="4162625" y="1098564"/>
                      <a:pt x="4326858" y="1098564"/>
                    </a:cubicBezTo>
                    <a:cubicBezTo>
                      <a:pt x="4340487" y="1098564"/>
                      <a:pt x="4354798" y="1098564"/>
                      <a:pt x="4368427" y="1098564"/>
                    </a:cubicBezTo>
                    <a:cubicBezTo>
                      <a:pt x="4405226" y="1098564"/>
                      <a:pt x="4459744" y="1066536"/>
                      <a:pt x="4459744" y="1015426"/>
                    </a:cubicBezTo>
                    <a:lnTo>
                      <a:pt x="4459744" y="659020"/>
                    </a:lnTo>
                    <a:cubicBezTo>
                      <a:pt x="4532660" y="646072"/>
                      <a:pt x="4611710" y="615407"/>
                      <a:pt x="4665545" y="552030"/>
                    </a:cubicBezTo>
                    <a:cubicBezTo>
                      <a:pt x="4672360" y="543171"/>
                      <a:pt x="4675086" y="532268"/>
                      <a:pt x="4673042" y="522046"/>
                    </a:cubicBezTo>
                    <a:cubicBezTo>
                      <a:pt x="4752091" y="414375"/>
                      <a:pt x="4786846" y="264453"/>
                      <a:pt x="4794342" y="1847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8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FDDC4438-80E6-6208-52F9-CBCA97975FD9}"/>
                  </a:ext>
                </a:extLst>
              </p:cNvPr>
              <p:cNvGrpSpPr/>
              <p:nvPr/>
            </p:nvGrpSpPr>
            <p:grpSpPr>
              <a:xfrm>
                <a:off x="477110" y="5658084"/>
                <a:ext cx="655351" cy="517912"/>
                <a:chOff x="6456816" y="5667609"/>
                <a:chExt cx="655351" cy="517912"/>
              </a:xfrm>
            </p:grpSpPr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DE160941-E1B9-C8B3-7039-F4B4572C31FD}"/>
                    </a:ext>
                  </a:extLst>
                </p:cNvPr>
                <p:cNvSpPr/>
                <p:nvPr/>
              </p:nvSpPr>
              <p:spPr>
                <a:xfrm>
                  <a:off x="6456816" y="5667609"/>
                  <a:ext cx="517913" cy="517912"/>
                </a:xfrm>
                <a:custGeom>
                  <a:avLst/>
                  <a:gdLst>
                    <a:gd name="connsiteX0" fmla="*/ 460475 w 517912"/>
                    <a:gd name="connsiteY0" fmla="*/ 259443 h 517912"/>
                    <a:gd name="connsiteX1" fmla="*/ 259443 w 517912"/>
                    <a:gd name="connsiteY1" fmla="*/ 460475 h 517912"/>
                    <a:gd name="connsiteX2" fmla="*/ 58411 w 517912"/>
                    <a:gd name="connsiteY2" fmla="*/ 259443 h 517912"/>
                    <a:gd name="connsiteX3" fmla="*/ 259443 w 517912"/>
                    <a:gd name="connsiteY3" fmla="*/ 58411 h 517912"/>
                    <a:gd name="connsiteX4" fmla="*/ 460475 w 517912"/>
                    <a:gd name="connsiteY4" fmla="*/ 259443 h 517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7912" h="517912">
                      <a:moveTo>
                        <a:pt x="460475" y="259443"/>
                      </a:moveTo>
                      <a:cubicBezTo>
                        <a:pt x="460475" y="370470"/>
                        <a:pt x="370470" y="460475"/>
                        <a:pt x="259443" y="460475"/>
                      </a:cubicBezTo>
                      <a:cubicBezTo>
                        <a:pt x="148416" y="460475"/>
                        <a:pt x="58411" y="370470"/>
                        <a:pt x="58411" y="259443"/>
                      </a:cubicBezTo>
                      <a:cubicBezTo>
                        <a:pt x="58411" y="148416"/>
                        <a:pt x="148416" y="58411"/>
                        <a:pt x="259443" y="58411"/>
                      </a:cubicBezTo>
                      <a:cubicBezTo>
                        <a:pt x="370470" y="58411"/>
                        <a:pt x="460475" y="148416"/>
                        <a:pt x="460475" y="259443"/>
                      </a:cubicBezTo>
                      <a:close/>
                    </a:path>
                  </a:pathLst>
                </a:custGeom>
                <a:noFill/>
                <a:ln w="108857" cap="flat">
                  <a:solidFill>
                    <a:schemeClr val="accent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Rectangle: Rounded Corners 19">
                  <a:extLst>
                    <a:ext uri="{FF2B5EF4-FFF2-40B4-BE49-F238E27FC236}">
                      <a16:creationId xmlns:a16="http://schemas.microsoft.com/office/drawing/2014/main" id="{D4DF9ECA-80D6-BD36-9480-02C695EC2821}"/>
                    </a:ext>
                  </a:extLst>
                </p:cNvPr>
                <p:cNvSpPr/>
                <p:nvPr/>
              </p:nvSpPr>
              <p:spPr>
                <a:xfrm>
                  <a:off x="6913640" y="5874290"/>
                  <a:ext cx="198527" cy="129467"/>
                </a:xfrm>
                <a:prstGeom prst="roundRect">
                  <a:avLst>
                    <a:gd name="adj" fmla="val 50000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0655F0D-7D91-5320-9CD2-A283930434F1}"/>
                  </a:ext>
                </a:extLst>
              </p:cNvPr>
              <p:cNvSpPr/>
              <p:nvPr/>
            </p:nvSpPr>
            <p:spPr>
              <a:xfrm>
                <a:off x="995023" y="5898145"/>
                <a:ext cx="6479203" cy="6533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76178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FE34A-C8CE-FD73-A2E1-C2C176871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A18DE-9922-827B-B928-8ED7E5342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D54C0-D257-821D-6CFF-F0E97C7B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D3985-D7D5-4F05-84C8-180E24D8262E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858E4-78B1-7248-6869-D6D8C6B67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58762-EEE1-8F34-4971-84A2A72E1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CB27-C398-4FB7-A9D5-DA6F83F92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91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A8837-8184-E800-F791-00916E881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EB874-09A7-ACD0-0828-2E1BC546B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DAA47-7C29-9310-6856-C2A56AA5F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D3985-D7D5-4F05-84C8-180E24D8262E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0B38C-1CF0-2CF8-B848-92347024D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1E5C4-9271-0210-8F1F-B5024705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CB27-C398-4FB7-A9D5-DA6F83F92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595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FB670F6-4175-674B-3F80-40802275913A}"/>
              </a:ext>
            </a:extLst>
          </p:cNvPr>
          <p:cNvGrpSpPr/>
          <p:nvPr userDrawn="1"/>
        </p:nvGrpSpPr>
        <p:grpSpPr>
          <a:xfrm>
            <a:off x="4528976" y="6200774"/>
            <a:ext cx="7577299" cy="560801"/>
            <a:chOff x="347501" y="6200774"/>
            <a:chExt cx="7577299" cy="56080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959607F-C050-4355-908E-D24DD45D9D08}"/>
                </a:ext>
              </a:extLst>
            </p:cNvPr>
            <p:cNvGrpSpPr/>
            <p:nvPr userDrawn="1"/>
          </p:nvGrpSpPr>
          <p:grpSpPr>
            <a:xfrm rot="10800000" flipV="1">
              <a:off x="347501" y="6200774"/>
              <a:ext cx="3881599" cy="560801"/>
              <a:chOff x="477110" y="4905446"/>
              <a:chExt cx="11078677" cy="1714429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0EA74116-9898-4A6A-84F3-F61BBB7993C6}"/>
                  </a:ext>
                </a:extLst>
              </p:cNvPr>
              <p:cNvSpPr/>
              <p:nvPr/>
            </p:nvSpPr>
            <p:spPr>
              <a:xfrm>
                <a:off x="6913640" y="4905446"/>
                <a:ext cx="4642147" cy="1714429"/>
              </a:xfrm>
              <a:custGeom>
                <a:avLst/>
                <a:gdLst>
                  <a:gd name="connsiteX0" fmla="*/ 4794342 w 4797505"/>
                  <a:gd name="connsiteY0" fmla="*/ 184721 h 1771805"/>
                  <a:gd name="connsiteX1" fmla="*/ 4759588 w 4797505"/>
                  <a:gd name="connsiteY1" fmla="*/ 70236 h 1771805"/>
                  <a:gd name="connsiteX2" fmla="*/ 4668953 w 4797505"/>
                  <a:gd name="connsiteY2" fmla="*/ 27303 h 1771805"/>
                  <a:gd name="connsiteX3" fmla="*/ 4624657 w 4797505"/>
                  <a:gd name="connsiteY3" fmla="*/ 6178 h 1771805"/>
                  <a:gd name="connsiteX4" fmla="*/ 4564007 w 4797505"/>
                  <a:gd name="connsiteY4" fmla="*/ 39570 h 1771805"/>
                  <a:gd name="connsiteX5" fmla="*/ 4616480 w 4797505"/>
                  <a:gd name="connsiteY5" fmla="*/ 84546 h 1771805"/>
                  <a:gd name="connsiteX6" fmla="*/ 4665545 w 4797505"/>
                  <a:gd name="connsiteY6" fmla="*/ 71598 h 1771805"/>
                  <a:gd name="connsiteX7" fmla="*/ 4727559 w 4797505"/>
                  <a:gd name="connsiteY7" fmla="*/ 101583 h 1771805"/>
                  <a:gd name="connsiteX8" fmla="*/ 4750047 w 4797505"/>
                  <a:gd name="connsiteY8" fmla="*/ 180633 h 1771805"/>
                  <a:gd name="connsiteX9" fmla="*/ 4663501 w 4797505"/>
                  <a:gd name="connsiteY9" fmla="*/ 456625 h 1771805"/>
                  <a:gd name="connsiteX10" fmla="*/ 4638968 w 4797505"/>
                  <a:gd name="connsiteY10" fmla="*/ 494787 h 1771805"/>
                  <a:gd name="connsiteX11" fmla="*/ 4613073 w 4797505"/>
                  <a:gd name="connsiteY11" fmla="*/ 507054 h 1771805"/>
                  <a:gd name="connsiteX12" fmla="*/ 4430440 w 4797505"/>
                  <a:gd name="connsiteY12" fmla="*/ 593600 h 1771805"/>
                  <a:gd name="connsiteX13" fmla="*/ 4257349 w 4797505"/>
                  <a:gd name="connsiteY13" fmla="*/ 504328 h 1771805"/>
                  <a:gd name="connsiteX14" fmla="*/ 4231453 w 4797505"/>
                  <a:gd name="connsiteY14" fmla="*/ 492062 h 1771805"/>
                  <a:gd name="connsiteX15" fmla="*/ 4206920 w 4797505"/>
                  <a:gd name="connsiteY15" fmla="*/ 453900 h 1771805"/>
                  <a:gd name="connsiteX16" fmla="*/ 4119011 w 4797505"/>
                  <a:gd name="connsiteY16" fmla="*/ 178588 h 1771805"/>
                  <a:gd name="connsiteX17" fmla="*/ 4140818 w 4797505"/>
                  <a:gd name="connsiteY17" fmla="*/ 99538 h 1771805"/>
                  <a:gd name="connsiteX18" fmla="*/ 4203513 w 4797505"/>
                  <a:gd name="connsiteY18" fmla="*/ 69554 h 1771805"/>
                  <a:gd name="connsiteX19" fmla="*/ 4252578 w 4797505"/>
                  <a:gd name="connsiteY19" fmla="*/ 82502 h 1771805"/>
                  <a:gd name="connsiteX20" fmla="*/ 4305051 w 4797505"/>
                  <a:gd name="connsiteY20" fmla="*/ 37525 h 1771805"/>
                  <a:gd name="connsiteX21" fmla="*/ 4244401 w 4797505"/>
                  <a:gd name="connsiteY21" fmla="*/ 4134 h 1771805"/>
                  <a:gd name="connsiteX22" fmla="*/ 4199424 w 4797505"/>
                  <a:gd name="connsiteY22" fmla="*/ 25259 h 1771805"/>
                  <a:gd name="connsiteX23" fmla="*/ 4109471 w 4797505"/>
                  <a:gd name="connsiteY23" fmla="*/ 68191 h 1771805"/>
                  <a:gd name="connsiteX24" fmla="*/ 4075398 w 4797505"/>
                  <a:gd name="connsiteY24" fmla="*/ 183359 h 1771805"/>
                  <a:gd name="connsiteX25" fmla="*/ 4196698 w 4797505"/>
                  <a:gd name="connsiteY25" fmla="*/ 520002 h 1771805"/>
                  <a:gd name="connsiteX26" fmla="*/ 4204195 w 4797505"/>
                  <a:gd name="connsiteY26" fmla="*/ 549986 h 1771805"/>
                  <a:gd name="connsiteX27" fmla="*/ 4391597 w 4797505"/>
                  <a:gd name="connsiteY27" fmla="*/ 660383 h 1771805"/>
                  <a:gd name="connsiteX28" fmla="*/ 4391597 w 4797505"/>
                  <a:gd name="connsiteY28" fmla="*/ 928880 h 1771805"/>
                  <a:gd name="connsiteX29" fmla="*/ 4318680 w 4797505"/>
                  <a:gd name="connsiteY29" fmla="*/ 1031099 h 1771805"/>
                  <a:gd name="connsiteX30" fmla="*/ 3718992 w 4797505"/>
                  <a:gd name="connsiteY30" fmla="*/ 1031099 h 1771805"/>
                  <a:gd name="connsiteX31" fmla="*/ 3638579 w 4797505"/>
                  <a:gd name="connsiteY31" fmla="*/ 673331 h 1771805"/>
                  <a:gd name="connsiteX32" fmla="*/ 3626313 w 4797505"/>
                  <a:gd name="connsiteY32" fmla="*/ 654250 h 1771805"/>
                  <a:gd name="connsiteX33" fmla="*/ 3604506 w 4797505"/>
                  <a:gd name="connsiteY33" fmla="*/ 646754 h 1771805"/>
                  <a:gd name="connsiteX34" fmla="*/ 3603825 w 4797505"/>
                  <a:gd name="connsiteY34" fmla="*/ 646754 h 1771805"/>
                  <a:gd name="connsiteX35" fmla="*/ 3582018 w 4797505"/>
                  <a:gd name="connsiteY35" fmla="*/ 654931 h 1771805"/>
                  <a:gd name="connsiteX36" fmla="*/ 3570433 w 4797505"/>
                  <a:gd name="connsiteY36" fmla="*/ 674694 h 1771805"/>
                  <a:gd name="connsiteX37" fmla="*/ 3504331 w 4797505"/>
                  <a:gd name="connsiteY37" fmla="*/ 1030418 h 1771805"/>
                  <a:gd name="connsiteX38" fmla="*/ 3404837 w 4797505"/>
                  <a:gd name="connsiteY38" fmla="*/ 1030418 h 1771805"/>
                  <a:gd name="connsiteX39" fmla="*/ 3272633 w 4797505"/>
                  <a:gd name="connsiteY39" fmla="*/ 319651 h 1771805"/>
                  <a:gd name="connsiteX40" fmla="*/ 3261048 w 4797505"/>
                  <a:gd name="connsiteY40" fmla="*/ 298526 h 1771805"/>
                  <a:gd name="connsiteX41" fmla="*/ 3238560 w 4797505"/>
                  <a:gd name="connsiteY41" fmla="*/ 290348 h 1771805"/>
                  <a:gd name="connsiteX42" fmla="*/ 3216072 w 4797505"/>
                  <a:gd name="connsiteY42" fmla="*/ 298526 h 1771805"/>
                  <a:gd name="connsiteX43" fmla="*/ 3204487 w 4797505"/>
                  <a:gd name="connsiteY43" fmla="*/ 319651 h 1771805"/>
                  <a:gd name="connsiteX44" fmla="*/ 3060016 w 4797505"/>
                  <a:gd name="connsiteY44" fmla="*/ 1199421 h 1771805"/>
                  <a:gd name="connsiteX45" fmla="*/ 3046387 w 4797505"/>
                  <a:gd name="connsiteY45" fmla="*/ 1041321 h 1771805"/>
                  <a:gd name="connsiteX46" fmla="*/ 3035484 w 4797505"/>
                  <a:gd name="connsiteY46" fmla="*/ 1018833 h 1771805"/>
                  <a:gd name="connsiteX47" fmla="*/ 3012314 w 4797505"/>
                  <a:gd name="connsiteY47" fmla="*/ 1009293 h 1771805"/>
                  <a:gd name="connsiteX48" fmla="*/ 2970745 w 4797505"/>
                  <a:gd name="connsiteY48" fmla="*/ 1009293 h 1771805"/>
                  <a:gd name="connsiteX49" fmla="*/ 2970745 w 4797505"/>
                  <a:gd name="connsiteY49" fmla="*/ 1008611 h 1771805"/>
                  <a:gd name="connsiteX50" fmla="*/ 2938716 w 4797505"/>
                  <a:gd name="connsiteY50" fmla="*/ 1008611 h 1771805"/>
                  <a:gd name="connsiteX51" fmla="*/ 2909413 w 4797505"/>
                  <a:gd name="connsiteY51" fmla="*/ 1008611 h 1771805"/>
                  <a:gd name="connsiteX52" fmla="*/ 1420414 w 4797505"/>
                  <a:gd name="connsiteY52" fmla="*/ 1008611 h 1771805"/>
                  <a:gd name="connsiteX53" fmla="*/ 1399289 w 4797505"/>
                  <a:gd name="connsiteY53" fmla="*/ 1008611 h 1771805"/>
                  <a:gd name="connsiteX54" fmla="*/ 1380889 w 4797505"/>
                  <a:gd name="connsiteY54" fmla="*/ 1008611 h 1771805"/>
                  <a:gd name="connsiteX55" fmla="*/ 1358401 w 4797505"/>
                  <a:gd name="connsiteY55" fmla="*/ 1016789 h 1771805"/>
                  <a:gd name="connsiteX56" fmla="*/ 1346816 w 4797505"/>
                  <a:gd name="connsiteY56" fmla="*/ 1037914 h 1771805"/>
                  <a:gd name="connsiteX57" fmla="*/ 1250048 w 4797505"/>
                  <a:gd name="connsiteY57" fmla="*/ 1495176 h 1771805"/>
                  <a:gd name="connsiteX58" fmla="*/ 1083771 w 4797505"/>
                  <a:gd name="connsiteY58" fmla="*/ 567023 h 1771805"/>
                  <a:gd name="connsiteX59" fmla="*/ 1072186 w 4797505"/>
                  <a:gd name="connsiteY59" fmla="*/ 545897 h 1771805"/>
                  <a:gd name="connsiteX60" fmla="*/ 1049698 w 4797505"/>
                  <a:gd name="connsiteY60" fmla="*/ 537720 h 1771805"/>
                  <a:gd name="connsiteX61" fmla="*/ 1049016 w 4797505"/>
                  <a:gd name="connsiteY61" fmla="*/ 537720 h 1771805"/>
                  <a:gd name="connsiteX62" fmla="*/ 1048335 w 4797505"/>
                  <a:gd name="connsiteY62" fmla="*/ 537720 h 1771805"/>
                  <a:gd name="connsiteX63" fmla="*/ 1025847 w 4797505"/>
                  <a:gd name="connsiteY63" fmla="*/ 547260 h 1771805"/>
                  <a:gd name="connsiteX64" fmla="*/ 1014943 w 4797505"/>
                  <a:gd name="connsiteY64" fmla="*/ 569748 h 1771805"/>
                  <a:gd name="connsiteX65" fmla="*/ 978144 w 4797505"/>
                  <a:gd name="connsiteY65" fmla="*/ 1009293 h 1771805"/>
                  <a:gd name="connsiteX66" fmla="*/ 899094 w 4797505"/>
                  <a:gd name="connsiteY66" fmla="*/ 1009293 h 1771805"/>
                  <a:gd name="connsiteX67" fmla="*/ 876606 w 4797505"/>
                  <a:gd name="connsiteY67" fmla="*/ 1017470 h 1771805"/>
                  <a:gd name="connsiteX68" fmla="*/ 865021 w 4797505"/>
                  <a:gd name="connsiteY68" fmla="*/ 1038595 h 1771805"/>
                  <a:gd name="connsiteX69" fmla="*/ 805052 w 4797505"/>
                  <a:gd name="connsiteY69" fmla="*/ 1289374 h 1771805"/>
                  <a:gd name="connsiteX70" fmla="*/ 775068 w 4797505"/>
                  <a:gd name="connsiteY70" fmla="*/ 1052906 h 1771805"/>
                  <a:gd name="connsiteX71" fmla="*/ 762801 w 4797505"/>
                  <a:gd name="connsiteY71" fmla="*/ 1033144 h 1771805"/>
                  <a:gd name="connsiteX72" fmla="*/ 740995 w 4797505"/>
                  <a:gd name="connsiteY72" fmla="*/ 1025648 h 1771805"/>
                  <a:gd name="connsiteX73" fmla="*/ 3651 w 4797505"/>
                  <a:gd name="connsiteY73" fmla="*/ 1025648 h 1771805"/>
                  <a:gd name="connsiteX74" fmla="*/ 3651 w 4797505"/>
                  <a:gd name="connsiteY74" fmla="*/ 1095157 h 1771805"/>
                  <a:gd name="connsiteX75" fmla="*/ 713055 w 4797505"/>
                  <a:gd name="connsiteY75" fmla="*/ 1095157 h 1771805"/>
                  <a:gd name="connsiteX76" fmla="*/ 775749 w 4797505"/>
                  <a:gd name="connsiteY76" fmla="*/ 1486999 h 1771805"/>
                  <a:gd name="connsiteX77" fmla="*/ 788016 w 4797505"/>
                  <a:gd name="connsiteY77" fmla="*/ 1506761 h 1771805"/>
                  <a:gd name="connsiteX78" fmla="*/ 810504 w 4797505"/>
                  <a:gd name="connsiteY78" fmla="*/ 1514257 h 1771805"/>
                  <a:gd name="connsiteX79" fmla="*/ 810504 w 4797505"/>
                  <a:gd name="connsiteY79" fmla="*/ 1514257 h 1771805"/>
                  <a:gd name="connsiteX80" fmla="*/ 832311 w 4797505"/>
                  <a:gd name="connsiteY80" fmla="*/ 1506080 h 1771805"/>
                  <a:gd name="connsiteX81" fmla="*/ 843896 w 4797505"/>
                  <a:gd name="connsiteY81" fmla="*/ 1485636 h 1771805"/>
                  <a:gd name="connsiteX82" fmla="*/ 929079 w 4797505"/>
                  <a:gd name="connsiteY82" fmla="*/ 1080165 h 1771805"/>
                  <a:gd name="connsiteX83" fmla="*/ 1010173 w 4797505"/>
                  <a:gd name="connsiteY83" fmla="*/ 1080165 h 1771805"/>
                  <a:gd name="connsiteX84" fmla="*/ 1033343 w 4797505"/>
                  <a:gd name="connsiteY84" fmla="*/ 1071306 h 1771805"/>
                  <a:gd name="connsiteX85" fmla="*/ 1044246 w 4797505"/>
                  <a:gd name="connsiteY85" fmla="*/ 1048817 h 1771805"/>
                  <a:gd name="connsiteX86" fmla="*/ 1057875 w 4797505"/>
                  <a:gd name="connsiteY86" fmla="*/ 890036 h 1771805"/>
                  <a:gd name="connsiteX87" fmla="*/ 1216656 w 4797505"/>
                  <a:gd name="connsiteY87" fmla="*/ 1740503 h 1771805"/>
                  <a:gd name="connsiteX88" fmla="*/ 1228241 w 4797505"/>
                  <a:gd name="connsiteY88" fmla="*/ 1761629 h 1771805"/>
                  <a:gd name="connsiteX89" fmla="*/ 1250730 w 4797505"/>
                  <a:gd name="connsiteY89" fmla="*/ 1769806 h 1771805"/>
                  <a:gd name="connsiteX90" fmla="*/ 1273218 w 4797505"/>
                  <a:gd name="connsiteY90" fmla="*/ 1760947 h 1771805"/>
                  <a:gd name="connsiteX91" fmla="*/ 1284803 w 4797505"/>
                  <a:gd name="connsiteY91" fmla="*/ 1739822 h 1771805"/>
                  <a:gd name="connsiteX92" fmla="*/ 1410192 w 4797505"/>
                  <a:gd name="connsiteY92" fmla="*/ 1078802 h 1771805"/>
                  <a:gd name="connsiteX93" fmla="*/ 2907369 w 4797505"/>
                  <a:gd name="connsiteY93" fmla="*/ 1078802 h 1771805"/>
                  <a:gd name="connsiteX94" fmla="*/ 2936671 w 4797505"/>
                  <a:gd name="connsiteY94" fmla="*/ 1078802 h 1771805"/>
                  <a:gd name="connsiteX95" fmla="*/ 2968700 w 4797505"/>
                  <a:gd name="connsiteY95" fmla="*/ 1078802 h 1771805"/>
                  <a:gd name="connsiteX96" fmla="*/ 2968700 w 4797505"/>
                  <a:gd name="connsiteY96" fmla="*/ 1078120 h 1771805"/>
                  <a:gd name="connsiteX97" fmla="*/ 2978922 w 4797505"/>
                  <a:gd name="connsiteY97" fmla="*/ 1078120 h 1771805"/>
                  <a:gd name="connsiteX98" fmla="*/ 3015721 w 4797505"/>
                  <a:gd name="connsiteY98" fmla="*/ 1497221 h 1771805"/>
                  <a:gd name="connsiteX99" fmla="*/ 3026625 w 4797505"/>
                  <a:gd name="connsiteY99" fmla="*/ 1519027 h 1771805"/>
                  <a:gd name="connsiteX100" fmla="*/ 3049113 w 4797505"/>
                  <a:gd name="connsiteY100" fmla="*/ 1528568 h 1771805"/>
                  <a:gd name="connsiteX101" fmla="*/ 3049794 w 4797505"/>
                  <a:gd name="connsiteY101" fmla="*/ 1528568 h 1771805"/>
                  <a:gd name="connsiteX102" fmla="*/ 3050476 w 4797505"/>
                  <a:gd name="connsiteY102" fmla="*/ 1528568 h 1771805"/>
                  <a:gd name="connsiteX103" fmla="*/ 3072964 w 4797505"/>
                  <a:gd name="connsiteY103" fmla="*/ 1520390 h 1771805"/>
                  <a:gd name="connsiteX104" fmla="*/ 3084549 w 4797505"/>
                  <a:gd name="connsiteY104" fmla="*/ 1499265 h 1771805"/>
                  <a:gd name="connsiteX105" fmla="*/ 3237197 w 4797505"/>
                  <a:gd name="connsiteY105" fmla="*/ 563615 h 1771805"/>
                  <a:gd name="connsiteX106" fmla="*/ 3340098 w 4797505"/>
                  <a:gd name="connsiteY106" fmla="*/ 1068580 h 1771805"/>
                  <a:gd name="connsiteX107" fmla="*/ 3340098 w 4797505"/>
                  <a:gd name="connsiteY107" fmla="*/ 1068580 h 1771805"/>
                  <a:gd name="connsiteX108" fmla="*/ 3351683 w 4797505"/>
                  <a:gd name="connsiteY108" fmla="*/ 1089705 h 1771805"/>
                  <a:gd name="connsiteX109" fmla="*/ 3374171 w 4797505"/>
                  <a:gd name="connsiteY109" fmla="*/ 1098564 h 1771805"/>
                  <a:gd name="connsiteX110" fmla="*/ 3533634 w 4797505"/>
                  <a:gd name="connsiteY110" fmla="*/ 1098564 h 1771805"/>
                  <a:gd name="connsiteX111" fmla="*/ 3555441 w 4797505"/>
                  <a:gd name="connsiteY111" fmla="*/ 1090387 h 1771805"/>
                  <a:gd name="connsiteX112" fmla="*/ 3567026 w 4797505"/>
                  <a:gd name="connsiteY112" fmla="*/ 1069943 h 1771805"/>
                  <a:gd name="connsiteX113" fmla="*/ 3607232 w 4797505"/>
                  <a:gd name="connsiteY113" fmla="*/ 842334 h 1771805"/>
                  <a:gd name="connsiteX114" fmla="*/ 3656979 w 4797505"/>
                  <a:gd name="connsiteY114" fmla="*/ 1071987 h 1771805"/>
                  <a:gd name="connsiteX115" fmla="*/ 3669245 w 4797505"/>
                  <a:gd name="connsiteY115" fmla="*/ 1091068 h 1771805"/>
                  <a:gd name="connsiteX116" fmla="*/ 3690371 w 4797505"/>
                  <a:gd name="connsiteY116" fmla="*/ 1098564 h 1771805"/>
                  <a:gd name="connsiteX117" fmla="*/ 4326858 w 4797505"/>
                  <a:gd name="connsiteY117" fmla="*/ 1098564 h 1771805"/>
                  <a:gd name="connsiteX118" fmla="*/ 4368427 w 4797505"/>
                  <a:gd name="connsiteY118" fmla="*/ 1098564 h 1771805"/>
                  <a:gd name="connsiteX119" fmla="*/ 4459744 w 4797505"/>
                  <a:gd name="connsiteY119" fmla="*/ 1015426 h 1771805"/>
                  <a:gd name="connsiteX120" fmla="*/ 4459744 w 4797505"/>
                  <a:gd name="connsiteY120" fmla="*/ 659020 h 1771805"/>
                  <a:gd name="connsiteX121" fmla="*/ 4665545 w 4797505"/>
                  <a:gd name="connsiteY121" fmla="*/ 552030 h 1771805"/>
                  <a:gd name="connsiteX122" fmla="*/ 4673042 w 4797505"/>
                  <a:gd name="connsiteY122" fmla="*/ 522046 h 1771805"/>
                  <a:gd name="connsiteX123" fmla="*/ 4794342 w 4797505"/>
                  <a:gd name="connsiteY123" fmla="*/ 184721 h 1771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</a:cxnLst>
                <a:rect l="l" t="t" r="r" b="b"/>
                <a:pathLst>
                  <a:path w="4797505" h="1771805">
                    <a:moveTo>
                      <a:pt x="4794342" y="184721"/>
                    </a:moveTo>
                    <a:cubicBezTo>
                      <a:pt x="4799112" y="137019"/>
                      <a:pt x="4787527" y="98176"/>
                      <a:pt x="4759588" y="70236"/>
                    </a:cubicBezTo>
                    <a:cubicBezTo>
                      <a:pt x="4733692" y="43658"/>
                      <a:pt x="4698256" y="32074"/>
                      <a:pt x="4668953" y="27303"/>
                    </a:cubicBezTo>
                    <a:cubicBezTo>
                      <a:pt x="4659412" y="16400"/>
                      <a:pt x="4643739" y="8222"/>
                      <a:pt x="4624657" y="6178"/>
                    </a:cubicBezTo>
                    <a:cubicBezTo>
                      <a:pt x="4593310" y="2771"/>
                      <a:pt x="4566052" y="18444"/>
                      <a:pt x="4564007" y="39570"/>
                    </a:cubicBezTo>
                    <a:cubicBezTo>
                      <a:pt x="4561963" y="61377"/>
                      <a:pt x="4585814" y="81820"/>
                      <a:pt x="4616480" y="84546"/>
                    </a:cubicBezTo>
                    <a:cubicBezTo>
                      <a:pt x="4636242" y="86591"/>
                      <a:pt x="4653961" y="81139"/>
                      <a:pt x="4665545" y="71598"/>
                    </a:cubicBezTo>
                    <a:cubicBezTo>
                      <a:pt x="4686671" y="75687"/>
                      <a:pt x="4711203" y="83865"/>
                      <a:pt x="4727559" y="101583"/>
                    </a:cubicBezTo>
                    <a:cubicBezTo>
                      <a:pt x="4745958" y="119982"/>
                      <a:pt x="4753454" y="145878"/>
                      <a:pt x="4750047" y="180633"/>
                    </a:cubicBezTo>
                    <a:cubicBezTo>
                      <a:pt x="4742551" y="254912"/>
                      <a:pt x="4715974" y="366672"/>
                      <a:pt x="4663501" y="456625"/>
                    </a:cubicBezTo>
                    <a:cubicBezTo>
                      <a:pt x="4655323" y="470255"/>
                      <a:pt x="4647146" y="483203"/>
                      <a:pt x="4638968" y="494787"/>
                    </a:cubicBezTo>
                    <a:cubicBezTo>
                      <a:pt x="4629428" y="494787"/>
                      <a:pt x="4619888" y="499558"/>
                      <a:pt x="4613073" y="507054"/>
                    </a:cubicBezTo>
                    <a:cubicBezTo>
                      <a:pt x="4561963" y="567023"/>
                      <a:pt x="4499268" y="593600"/>
                      <a:pt x="4430440" y="593600"/>
                    </a:cubicBezTo>
                    <a:cubicBezTo>
                      <a:pt x="4365020" y="591555"/>
                      <a:pt x="4306414" y="562252"/>
                      <a:pt x="4257349" y="504328"/>
                    </a:cubicBezTo>
                    <a:cubicBezTo>
                      <a:pt x="4250534" y="496150"/>
                      <a:pt x="4240993" y="492062"/>
                      <a:pt x="4231453" y="492062"/>
                    </a:cubicBezTo>
                    <a:cubicBezTo>
                      <a:pt x="4223275" y="480477"/>
                      <a:pt x="4214417" y="467529"/>
                      <a:pt x="4206920" y="453900"/>
                    </a:cubicBezTo>
                    <a:cubicBezTo>
                      <a:pt x="4153766" y="363946"/>
                      <a:pt x="4126507" y="252186"/>
                      <a:pt x="4119011" y="178588"/>
                    </a:cubicBezTo>
                    <a:cubicBezTo>
                      <a:pt x="4115604" y="143834"/>
                      <a:pt x="4122419" y="117938"/>
                      <a:pt x="4140818" y="99538"/>
                    </a:cubicBezTo>
                    <a:cubicBezTo>
                      <a:pt x="4157855" y="81820"/>
                      <a:pt x="4181706" y="73643"/>
                      <a:pt x="4203513" y="69554"/>
                    </a:cubicBezTo>
                    <a:cubicBezTo>
                      <a:pt x="4214417" y="79095"/>
                      <a:pt x="4232816" y="84546"/>
                      <a:pt x="4252578" y="82502"/>
                    </a:cubicBezTo>
                    <a:cubicBezTo>
                      <a:pt x="4283926" y="79095"/>
                      <a:pt x="4307777" y="59332"/>
                      <a:pt x="4305051" y="37525"/>
                    </a:cubicBezTo>
                    <a:cubicBezTo>
                      <a:pt x="4303007" y="15718"/>
                      <a:pt x="4275748" y="726"/>
                      <a:pt x="4244401" y="4134"/>
                    </a:cubicBezTo>
                    <a:cubicBezTo>
                      <a:pt x="4225320" y="6178"/>
                      <a:pt x="4208964" y="14356"/>
                      <a:pt x="4199424" y="25259"/>
                    </a:cubicBezTo>
                    <a:cubicBezTo>
                      <a:pt x="4170121" y="30029"/>
                      <a:pt x="4135366" y="42296"/>
                      <a:pt x="4109471" y="68191"/>
                    </a:cubicBezTo>
                    <a:cubicBezTo>
                      <a:pt x="4081531" y="96131"/>
                      <a:pt x="4069946" y="134975"/>
                      <a:pt x="4075398" y="183359"/>
                    </a:cubicBezTo>
                    <a:cubicBezTo>
                      <a:pt x="4083575" y="262408"/>
                      <a:pt x="4118330" y="413012"/>
                      <a:pt x="4196698" y="520002"/>
                    </a:cubicBezTo>
                    <a:cubicBezTo>
                      <a:pt x="4194654" y="530224"/>
                      <a:pt x="4197380" y="541127"/>
                      <a:pt x="4204195" y="549986"/>
                    </a:cubicBezTo>
                    <a:cubicBezTo>
                      <a:pt x="4258712" y="614044"/>
                      <a:pt x="4319362" y="647435"/>
                      <a:pt x="4391597" y="660383"/>
                    </a:cubicBezTo>
                    <a:lnTo>
                      <a:pt x="4391597" y="928880"/>
                    </a:lnTo>
                    <a:cubicBezTo>
                      <a:pt x="4392960" y="972494"/>
                      <a:pt x="4385464" y="1027011"/>
                      <a:pt x="4318680" y="1031099"/>
                    </a:cubicBezTo>
                    <a:lnTo>
                      <a:pt x="3718992" y="1031099"/>
                    </a:lnTo>
                    <a:lnTo>
                      <a:pt x="3638579" y="673331"/>
                    </a:lnTo>
                    <a:cubicBezTo>
                      <a:pt x="3636535" y="665153"/>
                      <a:pt x="3632446" y="659020"/>
                      <a:pt x="3626313" y="654250"/>
                    </a:cubicBezTo>
                    <a:cubicBezTo>
                      <a:pt x="3620861" y="649480"/>
                      <a:pt x="3613365" y="647435"/>
                      <a:pt x="3604506" y="646754"/>
                    </a:cubicBezTo>
                    <a:lnTo>
                      <a:pt x="3603825" y="646754"/>
                    </a:lnTo>
                    <a:cubicBezTo>
                      <a:pt x="3595647" y="646754"/>
                      <a:pt x="3588151" y="649480"/>
                      <a:pt x="3582018" y="654931"/>
                    </a:cubicBezTo>
                    <a:cubicBezTo>
                      <a:pt x="3576566" y="659702"/>
                      <a:pt x="3571796" y="666516"/>
                      <a:pt x="3570433" y="674694"/>
                    </a:cubicBezTo>
                    <a:lnTo>
                      <a:pt x="3504331" y="1030418"/>
                    </a:lnTo>
                    <a:lnTo>
                      <a:pt x="3404837" y="1030418"/>
                    </a:lnTo>
                    <a:lnTo>
                      <a:pt x="3272633" y="319651"/>
                    </a:lnTo>
                    <a:cubicBezTo>
                      <a:pt x="3271270" y="311474"/>
                      <a:pt x="3267182" y="303978"/>
                      <a:pt x="3261048" y="298526"/>
                    </a:cubicBezTo>
                    <a:cubicBezTo>
                      <a:pt x="3254915" y="293074"/>
                      <a:pt x="3246738" y="290348"/>
                      <a:pt x="3238560" y="290348"/>
                    </a:cubicBezTo>
                    <a:cubicBezTo>
                      <a:pt x="3230382" y="290348"/>
                      <a:pt x="3222205" y="293756"/>
                      <a:pt x="3216072" y="298526"/>
                    </a:cubicBezTo>
                    <a:cubicBezTo>
                      <a:pt x="3209938" y="303978"/>
                      <a:pt x="3205850" y="311474"/>
                      <a:pt x="3204487" y="319651"/>
                    </a:cubicBezTo>
                    <a:lnTo>
                      <a:pt x="3060016" y="1199421"/>
                    </a:lnTo>
                    <a:lnTo>
                      <a:pt x="3046387" y="1041321"/>
                    </a:lnTo>
                    <a:cubicBezTo>
                      <a:pt x="3045706" y="1032462"/>
                      <a:pt x="3041617" y="1024285"/>
                      <a:pt x="3035484" y="1018833"/>
                    </a:cubicBezTo>
                    <a:cubicBezTo>
                      <a:pt x="3029351" y="1013381"/>
                      <a:pt x="3021173" y="1009293"/>
                      <a:pt x="3012314" y="1009293"/>
                    </a:cubicBezTo>
                    <a:lnTo>
                      <a:pt x="2970745" y="1009293"/>
                    </a:lnTo>
                    <a:lnTo>
                      <a:pt x="2970745" y="1008611"/>
                    </a:lnTo>
                    <a:lnTo>
                      <a:pt x="2938716" y="1008611"/>
                    </a:lnTo>
                    <a:lnTo>
                      <a:pt x="2909413" y="1008611"/>
                    </a:lnTo>
                    <a:lnTo>
                      <a:pt x="1420414" y="1008611"/>
                    </a:lnTo>
                    <a:lnTo>
                      <a:pt x="1399289" y="1008611"/>
                    </a:lnTo>
                    <a:lnTo>
                      <a:pt x="1380889" y="1008611"/>
                    </a:lnTo>
                    <a:cubicBezTo>
                      <a:pt x="1372030" y="1008611"/>
                      <a:pt x="1363853" y="1012018"/>
                      <a:pt x="1358401" y="1016789"/>
                    </a:cubicBezTo>
                    <a:cubicBezTo>
                      <a:pt x="1352268" y="1022240"/>
                      <a:pt x="1347498" y="1029736"/>
                      <a:pt x="1346816" y="1037914"/>
                    </a:cubicBezTo>
                    <a:lnTo>
                      <a:pt x="1250048" y="1495176"/>
                    </a:lnTo>
                    <a:lnTo>
                      <a:pt x="1083771" y="567023"/>
                    </a:lnTo>
                    <a:cubicBezTo>
                      <a:pt x="1082408" y="558845"/>
                      <a:pt x="1078319" y="551349"/>
                      <a:pt x="1072186" y="545897"/>
                    </a:cubicBezTo>
                    <a:cubicBezTo>
                      <a:pt x="1066053" y="540446"/>
                      <a:pt x="1058557" y="537720"/>
                      <a:pt x="1049698" y="537720"/>
                    </a:cubicBezTo>
                    <a:lnTo>
                      <a:pt x="1049016" y="537720"/>
                    </a:lnTo>
                    <a:lnTo>
                      <a:pt x="1048335" y="537720"/>
                    </a:lnTo>
                    <a:cubicBezTo>
                      <a:pt x="1040157" y="537720"/>
                      <a:pt x="1031980" y="541808"/>
                      <a:pt x="1025847" y="547260"/>
                    </a:cubicBezTo>
                    <a:cubicBezTo>
                      <a:pt x="1019713" y="552712"/>
                      <a:pt x="1015625" y="560889"/>
                      <a:pt x="1014943" y="569748"/>
                    </a:cubicBezTo>
                    <a:lnTo>
                      <a:pt x="978144" y="1009293"/>
                    </a:lnTo>
                    <a:lnTo>
                      <a:pt x="899094" y="1009293"/>
                    </a:lnTo>
                    <a:cubicBezTo>
                      <a:pt x="890235" y="1009293"/>
                      <a:pt x="882739" y="1012700"/>
                      <a:pt x="876606" y="1017470"/>
                    </a:cubicBezTo>
                    <a:cubicBezTo>
                      <a:pt x="870473" y="1022922"/>
                      <a:pt x="866384" y="1029736"/>
                      <a:pt x="865021" y="1038595"/>
                    </a:cubicBezTo>
                    <a:lnTo>
                      <a:pt x="805052" y="1289374"/>
                    </a:lnTo>
                    <a:lnTo>
                      <a:pt x="775068" y="1052906"/>
                    </a:lnTo>
                    <a:cubicBezTo>
                      <a:pt x="773705" y="1044729"/>
                      <a:pt x="768935" y="1037914"/>
                      <a:pt x="762801" y="1033144"/>
                    </a:cubicBezTo>
                    <a:cubicBezTo>
                      <a:pt x="756668" y="1028374"/>
                      <a:pt x="749172" y="1025648"/>
                      <a:pt x="740995" y="1025648"/>
                    </a:cubicBezTo>
                    <a:lnTo>
                      <a:pt x="3651" y="1025648"/>
                    </a:lnTo>
                    <a:lnTo>
                      <a:pt x="3651" y="1095157"/>
                    </a:lnTo>
                    <a:lnTo>
                      <a:pt x="713055" y="1095157"/>
                    </a:lnTo>
                    <a:lnTo>
                      <a:pt x="775749" y="1486999"/>
                    </a:lnTo>
                    <a:cubicBezTo>
                      <a:pt x="777794" y="1495176"/>
                      <a:pt x="781882" y="1501991"/>
                      <a:pt x="788016" y="1506761"/>
                    </a:cubicBezTo>
                    <a:cubicBezTo>
                      <a:pt x="794149" y="1511531"/>
                      <a:pt x="802326" y="1514257"/>
                      <a:pt x="810504" y="1514257"/>
                    </a:cubicBezTo>
                    <a:lnTo>
                      <a:pt x="810504" y="1514257"/>
                    </a:lnTo>
                    <a:cubicBezTo>
                      <a:pt x="818682" y="1514257"/>
                      <a:pt x="826178" y="1510850"/>
                      <a:pt x="832311" y="1506080"/>
                    </a:cubicBezTo>
                    <a:cubicBezTo>
                      <a:pt x="838444" y="1500628"/>
                      <a:pt x="842533" y="1493813"/>
                      <a:pt x="843896" y="1485636"/>
                    </a:cubicBezTo>
                    <a:lnTo>
                      <a:pt x="929079" y="1080165"/>
                    </a:lnTo>
                    <a:lnTo>
                      <a:pt x="1010173" y="1080165"/>
                    </a:lnTo>
                    <a:cubicBezTo>
                      <a:pt x="1019032" y="1080165"/>
                      <a:pt x="1027209" y="1076758"/>
                      <a:pt x="1033343" y="1071306"/>
                    </a:cubicBezTo>
                    <a:cubicBezTo>
                      <a:pt x="1039476" y="1065854"/>
                      <a:pt x="1043565" y="1057677"/>
                      <a:pt x="1044246" y="1048817"/>
                    </a:cubicBezTo>
                    <a:lnTo>
                      <a:pt x="1057875" y="890036"/>
                    </a:lnTo>
                    <a:lnTo>
                      <a:pt x="1216656" y="1740503"/>
                    </a:lnTo>
                    <a:cubicBezTo>
                      <a:pt x="1218019" y="1748681"/>
                      <a:pt x="1222108" y="1756177"/>
                      <a:pt x="1228241" y="1761629"/>
                    </a:cubicBezTo>
                    <a:cubicBezTo>
                      <a:pt x="1234375" y="1767080"/>
                      <a:pt x="1241871" y="1769806"/>
                      <a:pt x="1250730" y="1769806"/>
                    </a:cubicBezTo>
                    <a:cubicBezTo>
                      <a:pt x="1259589" y="1769806"/>
                      <a:pt x="1267085" y="1766399"/>
                      <a:pt x="1273218" y="1760947"/>
                    </a:cubicBezTo>
                    <a:cubicBezTo>
                      <a:pt x="1279351" y="1755495"/>
                      <a:pt x="1283440" y="1747999"/>
                      <a:pt x="1284803" y="1739822"/>
                    </a:cubicBezTo>
                    <a:lnTo>
                      <a:pt x="1410192" y="1078802"/>
                    </a:lnTo>
                    <a:lnTo>
                      <a:pt x="2907369" y="1078802"/>
                    </a:lnTo>
                    <a:lnTo>
                      <a:pt x="2936671" y="1078802"/>
                    </a:lnTo>
                    <a:lnTo>
                      <a:pt x="2968700" y="1078802"/>
                    </a:lnTo>
                    <a:lnTo>
                      <a:pt x="2968700" y="1078120"/>
                    </a:lnTo>
                    <a:lnTo>
                      <a:pt x="2978922" y="1078120"/>
                    </a:lnTo>
                    <a:lnTo>
                      <a:pt x="3015721" y="1497221"/>
                    </a:lnTo>
                    <a:cubicBezTo>
                      <a:pt x="3016403" y="1505398"/>
                      <a:pt x="3020492" y="1513576"/>
                      <a:pt x="3026625" y="1519027"/>
                    </a:cubicBezTo>
                    <a:cubicBezTo>
                      <a:pt x="3032758" y="1524479"/>
                      <a:pt x="3040254" y="1528568"/>
                      <a:pt x="3049113" y="1528568"/>
                    </a:cubicBezTo>
                    <a:lnTo>
                      <a:pt x="3049794" y="1528568"/>
                    </a:lnTo>
                    <a:lnTo>
                      <a:pt x="3050476" y="1528568"/>
                    </a:lnTo>
                    <a:cubicBezTo>
                      <a:pt x="3059335" y="1528568"/>
                      <a:pt x="3066831" y="1525161"/>
                      <a:pt x="3072964" y="1520390"/>
                    </a:cubicBezTo>
                    <a:cubicBezTo>
                      <a:pt x="3079097" y="1514939"/>
                      <a:pt x="3083186" y="1507443"/>
                      <a:pt x="3084549" y="1499265"/>
                    </a:cubicBezTo>
                    <a:lnTo>
                      <a:pt x="3237197" y="563615"/>
                    </a:lnTo>
                    <a:lnTo>
                      <a:pt x="3340098" y="1068580"/>
                    </a:lnTo>
                    <a:lnTo>
                      <a:pt x="3340098" y="1068580"/>
                    </a:lnTo>
                    <a:cubicBezTo>
                      <a:pt x="3341461" y="1076758"/>
                      <a:pt x="3345550" y="1084254"/>
                      <a:pt x="3351683" y="1089705"/>
                    </a:cubicBezTo>
                    <a:cubicBezTo>
                      <a:pt x="3357816" y="1095157"/>
                      <a:pt x="3365994" y="1098564"/>
                      <a:pt x="3374171" y="1098564"/>
                    </a:cubicBezTo>
                    <a:lnTo>
                      <a:pt x="3533634" y="1098564"/>
                    </a:lnTo>
                    <a:cubicBezTo>
                      <a:pt x="3541811" y="1098564"/>
                      <a:pt x="3549307" y="1095157"/>
                      <a:pt x="3555441" y="1090387"/>
                    </a:cubicBezTo>
                    <a:cubicBezTo>
                      <a:pt x="3561574" y="1085616"/>
                      <a:pt x="3565663" y="1078802"/>
                      <a:pt x="3567026" y="1069943"/>
                    </a:cubicBezTo>
                    <a:lnTo>
                      <a:pt x="3607232" y="842334"/>
                    </a:lnTo>
                    <a:lnTo>
                      <a:pt x="3656979" y="1071987"/>
                    </a:lnTo>
                    <a:cubicBezTo>
                      <a:pt x="3659023" y="1079483"/>
                      <a:pt x="3663112" y="1086298"/>
                      <a:pt x="3669245" y="1091068"/>
                    </a:cubicBezTo>
                    <a:cubicBezTo>
                      <a:pt x="3675378" y="1095838"/>
                      <a:pt x="3682875" y="1098564"/>
                      <a:pt x="3690371" y="1098564"/>
                    </a:cubicBezTo>
                    <a:cubicBezTo>
                      <a:pt x="3854603" y="1098564"/>
                      <a:pt x="4162625" y="1098564"/>
                      <a:pt x="4326858" y="1098564"/>
                    </a:cubicBezTo>
                    <a:cubicBezTo>
                      <a:pt x="4340487" y="1098564"/>
                      <a:pt x="4354798" y="1098564"/>
                      <a:pt x="4368427" y="1098564"/>
                    </a:cubicBezTo>
                    <a:cubicBezTo>
                      <a:pt x="4405226" y="1098564"/>
                      <a:pt x="4459744" y="1066536"/>
                      <a:pt x="4459744" y="1015426"/>
                    </a:cubicBezTo>
                    <a:lnTo>
                      <a:pt x="4459744" y="659020"/>
                    </a:lnTo>
                    <a:cubicBezTo>
                      <a:pt x="4532660" y="646072"/>
                      <a:pt x="4611710" y="615407"/>
                      <a:pt x="4665545" y="552030"/>
                    </a:cubicBezTo>
                    <a:cubicBezTo>
                      <a:pt x="4672360" y="543171"/>
                      <a:pt x="4675086" y="532268"/>
                      <a:pt x="4673042" y="522046"/>
                    </a:cubicBezTo>
                    <a:cubicBezTo>
                      <a:pt x="4752091" y="414375"/>
                      <a:pt x="4786846" y="264453"/>
                      <a:pt x="4794342" y="1847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8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954DC28B-DA5D-40A5-BF5E-A8C07B13D6FD}"/>
                  </a:ext>
                </a:extLst>
              </p:cNvPr>
              <p:cNvGrpSpPr/>
              <p:nvPr/>
            </p:nvGrpSpPr>
            <p:grpSpPr>
              <a:xfrm>
                <a:off x="477110" y="5658084"/>
                <a:ext cx="655351" cy="517912"/>
                <a:chOff x="6456816" y="5667609"/>
                <a:chExt cx="655351" cy="517912"/>
              </a:xfrm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EC1A92E0-BAD3-4804-8CFB-2F36973DF453}"/>
                    </a:ext>
                  </a:extLst>
                </p:cNvPr>
                <p:cNvSpPr/>
                <p:nvPr/>
              </p:nvSpPr>
              <p:spPr>
                <a:xfrm>
                  <a:off x="6456816" y="5667609"/>
                  <a:ext cx="517913" cy="517912"/>
                </a:xfrm>
                <a:custGeom>
                  <a:avLst/>
                  <a:gdLst>
                    <a:gd name="connsiteX0" fmla="*/ 460475 w 517912"/>
                    <a:gd name="connsiteY0" fmla="*/ 259443 h 517912"/>
                    <a:gd name="connsiteX1" fmla="*/ 259443 w 517912"/>
                    <a:gd name="connsiteY1" fmla="*/ 460475 h 517912"/>
                    <a:gd name="connsiteX2" fmla="*/ 58411 w 517912"/>
                    <a:gd name="connsiteY2" fmla="*/ 259443 h 517912"/>
                    <a:gd name="connsiteX3" fmla="*/ 259443 w 517912"/>
                    <a:gd name="connsiteY3" fmla="*/ 58411 h 517912"/>
                    <a:gd name="connsiteX4" fmla="*/ 460475 w 517912"/>
                    <a:gd name="connsiteY4" fmla="*/ 259443 h 517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7912" h="517912">
                      <a:moveTo>
                        <a:pt x="460475" y="259443"/>
                      </a:moveTo>
                      <a:cubicBezTo>
                        <a:pt x="460475" y="370470"/>
                        <a:pt x="370470" y="460475"/>
                        <a:pt x="259443" y="460475"/>
                      </a:cubicBezTo>
                      <a:cubicBezTo>
                        <a:pt x="148416" y="460475"/>
                        <a:pt x="58411" y="370470"/>
                        <a:pt x="58411" y="259443"/>
                      </a:cubicBezTo>
                      <a:cubicBezTo>
                        <a:pt x="58411" y="148416"/>
                        <a:pt x="148416" y="58411"/>
                        <a:pt x="259443" y="58411"/>
                      </a:cubicBezTo>
                      <a:cubicBezTo>
                        <a:pt x="370470" y="58411"/>
                        <a:pt x="460475" y="148416"/>
                        <a:pt x="460475" y="259443"/>
                      </a:cubicBezTo>
                      <a:close/>
                    </a:path>
                  </a:pathLst>
                </a:custGeom>
                <a:noFill/>
                <a:ln w="108857" cap="flat">
                  <a:solidFill>
                    <a:schemeClr val="accent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4F7FFD43-6FA1-417C-AF01-3A54B1EB3288}"/>
                    </a:ext>
                  </a:extLst>
                </p:cNvPr>
                <p:cNvSpPr/>
                <p:nvPr/>
              </p:nvSpPr>
              <p:spPr>
                <a:xfrm>
                  <a:off x="6913640" y="5874290"/>
                  <a:ext cx="198527" cy="129467"/>
                </a:xfrm>
                <a:prstGeom prst="roundRect">
                  <a:avLst>
                    <a:gd name="adj" fmla="val 50000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6DB8CE4-378A-4F7B-8401-E84CD0360554}"/>
                  </a:ext>
                </a:extLst>
              </p:cNvPr>
              <p:cNvSpPr/>
              <p:nvPr/>
            </p:nvSpPr>
            <p:spPr>
              <a:xfrm>
                <a:off x="995023" y="5898145"/>
                <a:ext cx="6479203" cy="6533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2AFBAD2-6AE7-6B98-8D41-A5016529ADAB}"/>
                </a:ext>
              </a:extLst>
            </p:cNvPr>
            <p:cNvGrpSpPr/>
            <p:nvPr userDrawn="1"/>
          </p:nvGrpSpPr>
          <p:grpSpPr>
            <a:xfrm rot="10800000" flipH="1" flipV="1">
              <a:off x="4043201" y="6200774"/>
              <a:ext cx="3881599" cy="560801"/>
              <a:chOff x="477110" y="4905446"/>
              <a:chExt cx="11078677" cy="1714429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39E5EDF8-91AE-B395-D986-F8274DCD1EDC}"/>
                  </a:ext>
                </a:extLst>
              </p:cNvPr>
              <p:cNvSpPr/>
              <p:nvPr/>
            </p:nvSpPr>
            <p:spPr>
              <a:xfrm>
                <a:off x="6913640" y="4905446"/>
                <a:ext cx="4642147" cy="1714429"/>
              </a:xfrm>
              <a:custGeom>
                <a:avLst/>
                <a:gdLst>
                  <a:gd name="connsiteX0" fmla="*/ 4794342 w 4797505"/>
                  <a:gd name="connsiteY0" fmla="*/ 184721 h 1771805"/>
                  <a:gd name="connsiteX1" fmla="*/ 4759588 w 4797505"/>
                  <a:gd name="connsiteY1" fmla="*/ 70236 h 1771805"/>
                  <a:gd name="connsiteX2" fmla="*/ 4668953 w 4797505"/>
                  <a:gd name="connsiteY2" fmla="*/ 27303 h 1771805"/>
                  <a:gd name="connsiteX3" fmla="*/ 4624657 w 4797505"/>
                  <a:gd name="connsiteY3" fmla="*/ 6178 h 1771805"/>
                  <a:gd name="connsiteX4" fmla="*/ 4564007 w 4797505"/>
                  <a:gd name="connsiteY4" fmla="*/ 39570 h 1771805"/>
                  <a:gd name="connsiteX5" fmla="*/ 4616480 w 4797505"/>
                  <a:gd name="connsiteY5" fmla="*/ 84546 h 1771805"/>
                  <a:gd name="connsiteX6" fmla="*/ 4665545 w 4797505"/>
                  <a:gd name="connsiteY6" fmla="*/ 71598 h 1771805"/>
                  <a:gd name="connsiteX7" fmla="*/ 4727559 w 4797505"/>
                  <a:gd name="connsiteY7" fmla="*/ 101583 h 1771805"/>
                  <a:gd name="connsiteX8" fmla="*/ 4750047 w 4797505"/>
                  <a:gd name="connsiteY8" fmla="*/ 180633 h 1771805"/>
                  <a:gd name="connsiteX9" fmla="*/ 4663501 w 4797505"/>
                  <a:gd name="connsiteY9" fmla="*/ 456625 h 1771805"/>
                  <a:gd name="connsiteX10" fmla="*/ 4638968 w 4797505"/>
                  <a:gd name="connsiteY10" fmla="*/ 494787 h 1771805"/>
                  <a:gd name="connsiteX11" fmla="*/ 4613073 w 4797505"/>
                  <a:gd name="connsiteY11" fmla="*/ 507054 h 1771805"/>
                  <a:gd name="connsiteX12" fmla="*/ 4430440 w 4797505"/>
                  <a:gd name="connsiteY12" fmla="*/ 593600 h 1771805"/>
                  <a:gd name="connsiteX13" fmla="*/ 4257349 w 4797505"/>
                  <a:gd name="connsiteY13" fmla="*/ 504328 h 1771805"/>
                  <a:gd name="connsiteX14" fmla="*/ 4231453 w 4797505"/>
                  <a:gd name="connsiteY14" fmla="*/ 492062 h 1771805"/>
                  <a:gd name="connsiteX15" fmla="*/ 4206920 w 4797505"/>
                  <a:gd name="connsiteY15" fmla="*/ 453900 h 1771805"/>
                  <a:gd name="connsiteX16" fmla="*/ 4119011 w 4797505"/>
                  <a:gd name="connsiteY16" fmla="*/ 178588 h 1771805"/>
                  <a:gd name="connsiteX17" fmla="*/ 4140818 w 4797505"/>
                  <a:gd name="connsiteY17" fmla="*/ 99538 h 1771805"/>
                  <a:gd name="connsiteX18" fmla="*/ 4203513 w 4797505"/>
                  <a:gd name="connsiteY18" fmla="*/ 69554 h 1771805"/>
                  <a:gd name="connsiteX19" fmla="*/ 4252578 w 4797505"/>
                  <a:gd name="connsiteY19" fmla="*/ 82502 h 1771805"/>
                  <a:gd name="connsiteX20" fmla="*/ 4305051 w 4797505"/>
                  <a:gd name="connsiteY20" fmla="*/ 37525 h 1771805"/>
                  <a:gd name="connsiteX21" fmla="*/ 4244401 w 4797505"/>
                  <a:gd name="connsiteY21" fmla="*/ 4134 h 1771805"/>
                  <a:gd name="connsiteX22" fmla="*/ 4199424 w 4797505"/>
                  <a:gd name="connsiteY22" fmla="*/ 25259 h 1771805"/>
                  <a:gd name="connsiteX23" fmla="*/ 4109471 w 4797505"/>
                  <a:gd name="connsiteY23" fmla="*/ 68191 h 1771805"/>
                  <a:gd name="connsiteX24" fmla="*/ 4075398 w 4797505"/>
                  <a:gd name="connsiteY24" fmla="*/ 183359 h 1771805"/>
                  <a:gd name="connsiteX25" fmla="*/ 4196698 w 4797505"/>
                  <a:gd name="connsiteY25" fmla="*/ 520002 h 1771805"/>
                  <a:gd name="connsiteX26" fmla="*/ 4204195 w 4797505"/>
                  <a:gd name="connsiteY26" fmla="*/ 549986 h 1771805"/>
                  <a:gd name="connsiteX27" fmla="*/ 4391597 w 4797505"/>
                  <a:gd name="connsiteY27" fmla="*/ 660383 h 1771805"/>
                  <a:gd name="connsiteX28" fmla="*/ 4391597 w 4797505"/>
                  <a:gd name="connsiteY28" fmla="*/ 928880 h 1771805"/>
                  <a:gd name="connsiteX29" fmla="*/ 4318680 w 4797505"/>
                  <a:gd name="connsiteY29" fmla="*/ 1031099 h 1771805"/>
                  <a:gd name="connsiteX30" fmla="*/ 3718992 w 4797505"/>
                  <a:gd name="connsiteY30" fmla="*/ 1031099 h 1771805"/>
                  <a:gd name="connsiteX31" fmla="*/ 3638579 w 4797505"/>
                  <a:gd name="connsiteY31" fmla="*/ 673331 h 1771805"/>
                  <a:gd name="connsiteX32" fmla="*/ 3626313 w 4797505"/>
                  <a:gd name="connsiteY32" fmla="*/ 654250 h 1771805"/>
                  <a:gd name="connsiteX33" fmla="*/ 3604506 w 4797505"/>
                  <a:gd name="connsiteY33" fmla="*/ 646754 h 1771805"/>
                  <a:gd name="connsiteX34" fmla="*/ 3603825 w 4797505"/>
                  <a:gd name="connsiteY34" fmla="*/ 646754 h 1771805"/>
                  <a:gd name="connsiteX35" fmla="*/ 3582018 w 4797505"/>
                  <a:gd name="connsiteY35" fmla="*/ 654931 h 1771805"/>
                  <a:gd name="connsiteX36" fmla="*/ 3570433 w 4797505"/>
                  <a:gd name="connsiteY36" fmla="*/ 674694 h 1771805"/>
                  <a:gd name="connsiteX37" fmla="*/ 3504331 w 4797505"/>
                  <a:gd name="connsiteY37" fmla="*/ 1030418 h 1771805"/>
                  <a:gd name="connsiteX38" fmla="*/ 3404837 w 4797505"/>
                  <a:gd name="connsiteY38" fmla="*/ 1030418 h 1771805"/>
                  <a:gd name="connsiteX39" fmla="*/ 3272633 w 4797505"/>
                  <a:gd name="connsiteY39" fmla="*/ 319651 h 1771805"/>
                  <a:gd name="connsiteX40" fmla="*/ 3261048 w 4797505"/>
                  <a:gd name="connsiteY40" fmla="*/ 298526 h 1771805"/>
                  <a:gd name="connsiteX41" fmla="*/ 3238560 w 4797505"/>
                  <a:gd name="connsiteY41" fmla="*/ 290348 h 1771805"/>
                  <a:gd name="connsiteX42" fmla="*/ 3216072 w 4797505"/>
                  <a:gd name="connsiteY42" fmla="*/ 298526 h 1771805"/>
                  <a:gd name="connsiteX43" fmla="*/ 3204487 w 4797505"/>
                  <a:gd name="connsiteY43" fmla="*/ 319651 h 1771805"/>
                  <a:gd name="connsiteX44" fmla="*/ 3060016 w 4797505"/>
                  <a:gd name="connsiteY44" fmla="*/ 1199421 h 1771805"/>
                  <a:gd name="connsiteX45" fmla="*/ 3046387 w 4797505"/>
                  <a:gd name="connsiteY45" fmla="*/ 1041321 h 1771805"/>
                  <a:gd name="connsiteX46" fmla="*/ 3035484 w 4797505"/>
                  <a:gd name="connsiteY46" fmla="*/ 1018833 h 1771805"/>
                  <a:gd name="connsiteX47" fmla="*/ 3012314 w 4797505"/>
                  <a:gd name="connsiteY47" fmla="*/ 1009293 h 1771805"/>
                  <a:gd name="connsiteX48" fmla="*/ 2970745 w 4797505"/>
                  <a:gd name="connsiteY48" fmla="*/ 1009293 h 1771805"/>
                  <a:gd name="connsiteX49" fmla="*/ 2970745 w 4797505"/>
                  <a:gd name="connsiteY49" fmla="*/ 1008611 h 1771805"/>
                  <a:gd name="connsiteX50" fmla="*/ 2938716 w 4797505"/>
                  <a:gd name="connsiteY50" fmla="*/ 1008611 h 1771805"/>
                  <a:gd name="connsiteX51" fmla="*/ 2909413 w 4797505"/>
                  <a:gd name="connsiteY51" fmla="*/ 1008611 h 1771805"/>
                  <a:gd name="connsiteX52" fmla="*/ 1420414 w 4797505"/>
                  <a:gd name="connsiteY52" fmla="*/ 1008611 h 1771805"/>
                  <a:gd name="connsiteX53" fmla="*/ 1399289 w 4797505"/>
                  <a:gd name="connsiteY53" fmla="*/ 1008611 h 1771805"/>
                  <a:gd name="connsiteX54" fmla="*/ 1380889 w 4797505"/>
                  <a:gd name="connsiteY54" fmla="*/ 1008611 h 1771805"/>
                  <a:gd name="connsiteX55" fmla="*/ 1358401 w 4797505"/>
                  <a:gd name="connsiteY55" fmla="*/ 1016789 h 1771805"/>
                  <a:gd name="connsiteX56" fmla="*/ 1346816 w 4797505"/>
                  <a:gd name="connsiteY56" fmla="*/ 1037914 h 1771805"/>
                  <a:gd name="connsiteX57" fmla="*/ 1250048 w 4797505"/>
                  <a:gd name="connsiteY57" fmla="*/ 1495176 h 1771805"/>
                  <a:gd name="connsiteX58" fmla="*/ 1083771 w 4797505"/>
                  <a:gd name="connsiteY58" fmla="*/ 567023 h 1771805"/>
                  <a:gd name="connsiteX59" fmla="*/ 1072186 w 4797505"/>
                  <a:gd name="connsiteY59" fmla="*/ 545897 h 1771805"/>
                  <a:gd name="connsiteX60" fmla="*/ 1049698 w 4797505"/>
                  <a:gd name="connsiteY60" fmla="*/ 537720 h 1771805"/>
                  <a:gd name="connsiteX61" fmla="*/ 1049016 w 4797505"/>
                  <a:gd name="connsiteY61" fmla="*/ 537720 h 1771805"/>
                  <a:gd name="connsiteX62" fmla="*/ 1048335 w 4797505"/>
                  <a:gd name="connsiteY62" fmla="*/ 537720 h 1771805"/>
                  <a:gd name="connsiteX63" fmla="*/ 1025847 w 4797505"/>
                  <a:gd name="connsiteY63" fmla="*/ 547260 h 1771805"/>
                  <a:gd name="connsiteX64" fmla="*/ 1014943 w 4797505"/>
                  <a:gd name="connsiteY64" fmla="*/ 569748 h 1771805"/>
                  <a:gd name="connsiteX65" fmla="*/ 978144 w 4797505"/>
                  <a:gd name="connsiteY65" fmla="*/ 1009293 h 1771805"/>
                  <a:gd name="connsiteX66" fmla="*/ 899094 w 4797505"/>
                  <a:gd name="connsiteY66" fmla="*/ 1009293 h 1771805"/>
                  <a:gd name="connsiteX67" fmla="*/ 876606 w 4797505"/>
                  <a:gd name="connsiteY67" fmla="*/ 1017470 h 1771805"/>
                  <a:gd name="connsiteX68" fmla="*/ 865021 w 4797505"/>
                  <a:gd name="connsiteY68" fmla="*/ 1038595 h 1771805"/>
                  <a:gd name="connsiteX69" fmla="*/ 805052 w 4797505"/>
                  <a:gd name="connsiteY69" fmla="*/ 1289374 h 1771805"/>
                  <a:gd name="connsiteX70" fmla="*/ 775068 w 4797505"/>
                  <a:gd name="connsiteY70" fmla="*/ 1052906 h 1771805"/>
                  <a:gd name="connsiteX71" fmla="*/ 762801 w 4797505"/>
                  <a:gd name="connsiteY71" fmla="*/ 1033144 h 1771805"/>
                  <a:gd name="connsiteX72" fmla="*/ 740995 w 4797505"/>
                  <a:gd name="connsiteY72" fmla="*/ 1025648 h 1771805"/>
                  <a:gd name="connsiteX73" fmla="*/ 3651 w 4797505"/>
                  <a:gd name="connsiteY73" fmla="*/ 1025648 h 1771805"/>
                  <a:gd name="connsiteX74" fmla="*/ 3651 w 4797505"/>
                  <a:gd name="connsiteY74" fmla="*/ 1095157 h 1771805"/>
                  <a:gd name="connsiteX75" fmla="*/ 713055 w 4797505"/>
                  <a:gd name="connsiteY75" fmla="*/ 1095157 h 1771805"/>
                  <a:gd name="connsiteX76" fmla="*/ 775749 w 4797505"/>
                  <a:gd name="connsiteY76" fmla="*/ 1486999 h 1771805"/>
                  <a:gd name="connsiteX77" fmla="*/ 788016 w 4797505"/>
                  <a:gd name="connsiteY77" fmla="*/ 1506761 h 1771805"/>
                  <a:gd name="connsiteX78" fmla="*/ 810504 w 4797505"/>
                  <a:gd name="connsiteY78" fmla="*/ 1514257 h 1771805"/>
                  <a:gd name="connsiteX79" fmla="*/ 810504 w 4797505"/>
                  <a:gd name="connsiteY79" fmla="*/ 1514257 h 1771805"/>
                  <a:gd name="connsiteX80" fmla="*/ 832311 w 4797505"/>
                  <a:gd name="connsiteY80" fmla="*/ 1506080 h 1771805"/>
                  <a:gd name="connsiteX81" fmla="*/ 843896 w 4797505"/>
                  <a:gd name="connsiteY81" fmla="*/ 1485636 h 1771805"/>
                  <a:gd name="connsiteX82" fmla="*/ 929079 w 4797505"/>
                  <a:gd name="connsiteY82" fmla="*/ 1080165 h 1771805"/>
                  <a:gd name="connsiteX83" fmla="*/ 1010173 w 4797505"/>
                  <a:gd name="connsiteY83" fmla="*/ 1080165 h 1771805"/>
                  <a:gd name="connsiteX84" fmla="*/ 1033343 w 4797505"/>
                  <a:gd name="connsiteY84" fmla="*/ 1071306 h 1771805"/>
                  <a:gd name="connsiteX85" fmla="*/ 1044246 w 4797505"/>
                  <a:gd name="connsiteY85" fmla="*/ 1048817 h 1771805"/>
                  <a:gd name="connsiteX86" fmla="*/ 1057875 w 4797505"/>
                  <a:gd name="connsiteY86" fmla="*/ 890036 h 1771805"/>
                  <a:gd name="connsiteX87" fmla="*/ 1216656 w 4797505"/>
                  <a:gd name="connsiteY87" fmla="*/ 1740503 h 1771805"/>
                  <a:gd name="connsiteX88" fmla="*/ 1228241 w 4797505"/>
                  <a:gd name="connsiteY88" fmla="*/ 1761629 h 1771805"/>
                  <a:gd name="connsiteX89" fmla="*/ 1250730 w 4797505"/>
                  <a:gd name="connsiteY89" fmla="*/ 1769806 h 1771805"/>
                  <a:gd name="connsiteX90" fmla="*/ 1273218 w 4797505"/>
                  <a:gd name="connsiteY90" fmla="*/ 1760947 h 1771805"/>
                  <a:gd name="connsiteX91" fmla="*/ 1284803 w 4797505"/>
                  <a:gd name="connsiteY91" fmla="*/ 1739822 h 1771805"/>
                  <a:gd name="connsiteX92" fmla="*/ 1410192 w 4797505"/>
                  <a:gd name="connsiteY92" fmla="*/ 1078802 h 1771805"/>
                  <a:gd name="connsiteX93" fmla="*/ 2907369 w 4797505"/>
                  <a:gd name="connsiteY93" fmla="*/ 1078802 h 1771805"/>
                  <a:gd name="connsiteX94" fmla="*/ 2936671 w 4797505"/>
                  <a:gd name="connsiteY94" fmla="*/ 1078802 h 1771805"/>
                  <a:gd name="connsiteX95" fmla="*/ 2968700 w 4797505"/>
                  <a:gd name="connsiteY95" fmla="*/ 1078802 h 1771805"/>
                  <a:gd name="connsiteX96" fmla="*/ 2968700 w 4797505"/>
                  <a:gd name="connsiteY96" fmla="*/ 1078120 h 1771805"/>
                  <a:gd name="connsiteX97" fmla="*/ 2978922 w 4797505"/>
                  <a:gd name="connsiteY97" fmla="*/ 1078120 h 1771805"/>
                  <a:gd name="connsiteX98" fmla="*/ 3015721 w 4797505"/>
                  <a:gd name="connsiteY98" fmla="*/ 1497221 h 1771805"/>
                  <a:gd name="connsiteX99" fmla="*/ 3026625 w 4797505"/>
                  <a:gd name="connsiteY99" fmla="*/ 1519027 h 1771805"/>
                  <a:gd name="connsiteX100" fmla="*/ 3049113 w 4797505"/>
                  <a:gd name="connsiteY100" fmla="*/ 1528568 h 1771805"/>
                  <a:gd name="connsiteX101" fmla="*/ 3049794 w 4797505"/>
                  <a:gd name="connsiteY101" fmla="*/ 1528568 h 1771805"/>
                  <a:gd name="connsiteX102" fmla="*/ 3050476 w 4797505"/>
                  <a:gd name="connsiteY102" fmla="*/ 1528568 h 1771805"/>
                  <a:gd name="connsiteX103" fmla="*/ 3072964 w 4797505"/>
                  <a:gd name="connsiteY103" fmla="*/ 1520390 h 1771805"/>
                  <a:gd name="connsiteX104" fmla="*/ 3084549 w 4797505"/>
                  <a:gd name="connsiteY104" fmla="*/ 1499265 h 1771805"/>
                  <a:gd name="connsiteX105" fmla="*/ 3237197 w 4797505"/>
                  <a:gd name="connsiteY105" fmla="*/ 563615 h 1771805"/>
                  <a:gd name="connsiteX106" fmla="*/ 3340098 w 4797505"/>
                  <a:gd name="connsiteY106" fmla="*/ 1068580 h 1771805"/>
                  <a:gd name="connsiteX107" fmla="*/ 3340098 w 4797505"/>
                  <a:gd name="connsiteY107" fmla="*/ 1068580 h 1771805"/>
                  <a:gd name="connsiteX108" fmla="*/ 3351683 w 4797505"/>
                  <a:gd name="connsiteY108" fmla="*/ 1089705 h 1771805"/>
                  <a:gd name="connsiteX109" fmla="*/ 3374171 w 4797505"/>
                  <a:gd name="connsiteY109" fmla="*/ 1098564 h 1771805"/>
                  <a:gd name="connsiteX110" fmla="*/ 3533634 w 4797505"/>
                  <a:gd name="connsiteY110" fmla="*/ 1098564 h 1771805"/>
                  <a:gd name="connsiteX111" fmla="*/ 3555441 w 4797505"/>
                  <a:gd name="connsiteY111" fmla="*/ 1090387 h 1771805"/>
                  <a:gd name="connsiteX112" fmla="*/ 3567026 w 4797505"/>
                  <a:gd name="connsiteY112" fmla="*/ 1069943 h 1771805"/>
                  <a:gd name="connsiteX113" fmla="*/ 3607232 w 4797505"/>
                  <a:gd name="connsiteY113" fmla="*/ 842334 h 1771805"/>
                  <a:gd name="connsiteX114" fmla="*/ 3656979 w 4797505"/>
                  <a:gd name="connsiteY114" fmla="*/ 1071987 h 1771805"/>
                  <a:gd name="connsiteX115" fmla="*/ 3669245 w 4797505"/>
                  <a:gd name="connsiteY115" fmla="*/ 1091068 h 1771805"/>
                  <a:gd name="connsiteX116" fmla="*/ 3690371 w 4797505"/>
                  <a:gd name="connsiteY116" fmla="*/ 1098564 h 1771805"/>
                  <a:gd name="connsiteX117" fmla="*/ 4326858 w 4797505"/>
                  <a:gd name="connsiteY117" fmla="*/ 1098564 h 1771805"/>
                  <a:gd name="connsiteX118" fmla="*/ 4368427 w 4797505"/>
                  <a:gd name="connsiteY118" fmla="*/ 1098564 h 1771805"/>
                  <a:gd name="connsiteX119" fmla="*/ 4459744 w 4797505"/>
                  <a:gd name="connsiteY119" fmla="*/ 1015426 h 1771805"/>
                  <a:gd name="connsiteX120" fmla="*/ 4459744 w 4797505"/>
                  <a:gd name="connsiteY120" fmla="*/ 659020 h 1771805"/>
                  <a:gd name="connsiteX121" fmla="*/ 4665545 w 4797505"/>
                  <a:gd name="connsiteY121" fmla="*/ 552030 h 1771805"/>
                  <a:gd name="connsiteX122" fmla="*/ 4673042 w 4797505"/>
                  <a:gd name="connsiteY122" fmla="*/ 522046 h 1771805"/>
                  <a:gd name="connsiteX123" fmla="*/ 4794342 w 4797505"/>
                  <a:gd name="connsiteY123" fmla="*/ 184721 h 1771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</a:cxnLst>
                <a:rect l="l" t="t" r="r" b="b"/>
                <a:pathLst>
                  <a:path w="4797505" h="1771805">
                    <a:moveTo>
                      <a:pt x="4794342" y="184721"/>
                    </a:moveTo>
                    <a:cubicBezTo>
                      <a:pt x="4799112" y="137019"/>
                      <a:pt x="4787527" y="98176"/>
                      <a:pt x="4759588" y="70236"/>
                    </a:cubicBezTo>
                    <a:cubicBezTo>
                      <a:pt x="4733692" y="43658"/>
                      <a:pt x="4698256" y="32074"/>
                      <a:pt x="4668953" y="27303"/>
                    </a:cubicBezTo>
                    <a:cubicBezTo>
                      <a:pt x="4659412" y="16400"/>
                      <a:pt x="4643739" y="8222"/>
                      <a:pt x="4624657" y="6178"/>
                    </a:cubicBezTo>
                    <a:cubicBezTo>
                      <a:pt x="4593310" y="2771"/>
                      <a:pt x="4566052" y="18444"/>
                      <a:pt x="4564007" y="39570"/>
                    </a:cubicBezTo>
                    <a:cubicBezTo>
                      <a:pt x="4561963" y="61377"/>
                      <a:pt x="4585814" y="81820"/>
                      <a:pt x="4616480" y="84546"/>
                    </a:cubicBezTo>
                    <a:cubicBezTo>
                      <a:pt x="4636242" y="86591"/>
                      <a:pt x="4653961" y="81139"/>
                      <a:pt x="4665545" y="71598"/>
                    </a:cubicBezTo>
                    <a:cubicBezTo>
                      <a:pt x="4686671" y="75687"/>
                      <a:pt x="4711203" y="83865"/>
                      <a:pt x="4727559" y="101583"/>
                    </a:cubicBezTo>
                    <a:cubicBezTo>
                      <a:pt x="4745958" y="119982"/>
                      <a:pt x="4753454" y="145878"/>
                      <a:pt x="4750047" y="180633"/>
                    </a:cubicBezTo>
                    <a:cubicBezTo>
                      <a:pt x="4742551" y="254912"/>
                      <a:pt x="4715974" y="366672"/>
                      <a:pt x="4663501" y="456625"/>
                    </a:cubicBezTo>
                    <a:cubicBezTo>
                      <a:pt x="4655323" y="470255"/>
                      <a:pt x="4647146" y="483203"/>
                      <a:pt x="4638968" y="494787"/>
                    </a:cubicBezTo>
                    <a:cubicBezTo>
                      <a:pt x="4629428" y="494787"/>
                      <a:pt x="4619888" y="499558"/>
                      <a:pt x="4613073" y="507054"/>
                    </a:cubicBezTo>
                    <a:cubicBezTo>
                      <a:pt x="4561963" y="567023"/>
                      <a:pt x="4499268" y="593600"/>
                      <a:pt x="4430440" y="593600"/>
                    </a:cubicBezTo>
                    <a:cubicBezTo>
                      <a:pt x="4365020" y="591555"/>
                      <a:pt x="4306414" y="562252"/>
                      <a:pt x="4257349" y="504328"/>
                    </a:cubicBezTo>
                    <a:cubicBezTo>
                      <a:pt x="4250534" y="496150"/>
                      <a:pt x="4240993" y="492062"/>
                      <a:pt x="4231453" y="492062"/>
                    </a:cubicBezTo>
                    <a:cubicBezTo>
                      <a:pt x="4223275" y="480477"/>
                      <a:pt x="4214417" y="467529"/>
                      <a:pt x="4206920" y="453900"/>
                    </a:cubicBezTo>
                    <a:cubicBezTo>
                      <a:pt x="4153766" y="363946"/>
                      <a:pt x="4126507" y="252186"/>
                      <a:pt x="4119011" y="178588"/>
                    </a:cubicBezTo>
                    <a:cubicBezTo>
                      <a:pt x="4115604" y="143834"/>
                      <a:pt x="4122419" y="117938"/>
                      <a:pt x="4140818" y="99538"/>
                    </a:cubicBezTo>
                    <a:cubicBezTo>
                      <a:pt x="4157855" y="81820"/>
                      <a:pt x="4181706" y="73643"/>
                      <a:pt x="4203513" y="69554"/>
                    </a:cubicBezTo>
                    <a:cubicBezTo>
                      <a:pt x="4214417" y="79095"/>
                      <a:pt x="4232816" y="84546"/>
                      <a:pt x="4252578" y="82502"/>
                    </a:cubicBezTo>
                    <a:cubicBezTo>
                      <a:pt x="4283926" y="79095"/>
                      <a:pt x="4307777" y="59332"/>
                      <a:pt x="4305051" y="37525"/>
                    </a:cubicBezTo>
                    <a:cubicBezTo>
                      <a:pt x="4303007" y="15718"/>
                      <a:pt x="4275748" y="726"/>
                      <a:pt x="4244401" y="4134"/>
                    </a:cubicBezTo>
                    <a:cubicBezTo>
                      <a:pt x="4225320" y="6178"/>
                      <a:pt x="4208964" y="14356"/>
                      <a:pt x="4199424" y="25259"/>
                    </a:cubicBezTo>
                    <a:cubicBezTo>
                      <a:pt x="4170121" y="30029"/>
                      <a:pt x="4135366" y="42296"/>
                      <a:pt x="4109471" y="68191"/>
                    </a:cubicBezTo>
                    <a:cubicBezTo>
                      <a:pt x="4081531" y="96131"/>
                      <a:pt x="4069946" y="134975"/>
                      <a:pt x="4075398" y="183359"/>
                    </a:cubicBezTo>
                    <a:cubicBezTo>
                      <a:pt x="4083575" y="262408"/>
                      <a:pt x="4118330" y="413012"/>
                      <a:pt x="4196698" y="520002"/>
                    </a:cubicBezTo>
                    <a:cubicBezTo>
                      <a:pt x="4194654" y="530224"/>
                      <a:pt x="4197380" y="541127"/>
                      <a:pt x="4204195" y="549986"/>
                    </a:cubicBezTo>
                    <a:cubicBezTo>
                      <a:pt x="4258712" y="614044"/>
                      <a:pt x="4319362" y="647435"/>
                      <a:pt x="4391597" y="660383"/>
                    </a:cubicBezTo>
                    <a:lnTo>
                      <a:pt x="4391597" y="928880"/>
                    </a:lnTo>
                    <a:cubicBezTo>
                      <a:pt x="4392960" y="972494"/>
                      <a:pt x="4385464" y="1027011"/>
                      <a:pt x="4318680" y="1031099"/>
                    </a:cubicBezTo>
                    <a:lnTo>
                      <a:pt x="3718992" y="1031099"/>
                    </a:lnTo>
                    <a:lnTo>
                      <a:pt x="3638579" y="673331"/>
                    </a:lnTo>
                    <a:cubicBezTo>
                      <a:pt x="3636535" y="665153"/>
                      <a:pt x="3632446" y="659020"/>
                      <a:pt x="3626313" y="654250"/>
                    </a:cubicBezTo>
                    <a:cubicBezTo>
                      <a:pt x="3620861" y="649480"/>
                      <a:pt x="3613365" y="647435"/>
                      <a:pt x="3604506" y="646754"/>
                    </a:cubicBezTo>
                    <a:lnTo>
                      <a:pt x="3603825" y="646754"/>
                    </a:lnTo>
                    <a:cubicBezTo>
                      <a:pt x="3595647" y="646754"/>
                      <a:pt x="3588151" y="649480"/>
                      <a:pt x="3582018" y="654931"/>
                    </a:cubicBezTo>
                    <a:cubicBezTo>
                      <a:pt x="3576566" y="659702"/>
                      <a:pt x="3571796" y="666516"/>
                      <a:pt x="3570433" y="674694"/>
                    </a:cubicBezTo>
                    <a:lnTo>
                      <a:pt x="3504331" y="1030418"/>
                    </a:lnTo>
                    <a:lnTo>
                      <a:pt x="3404837" y="1030418"/>
                    </a:lnTo>
                    <a:lnTo>
                      <a:pt x="3272633" y="319651"/>
                    </a:lnTo>
                    <a:cubicBezTo>
                      <a:pt x="3271270" y="311474"/>
                      <a:pt x="3267182" y="303978"/>
                      <a:pt x="3261048" y="298526"/>
                    </a:cubicBezTo>
                    <a:cubicBezTo>
                      <a:pt x="3254915" y="293074"/>
                      <a:pt x="3246738" y="290348"/>
                      <a:pt x="3238560" y="290348"/>
                    </a:cubicBezTo>
                    <a:cubicBezTo>
                      <a:pt x="3230382" y="290348"/>
                      <a:pt x="3222205" y="293756"/>
                      <a:pt x="3216072" y="298526"/>
                    </a:cubicBezTo>
                    <a:cubicBezTo>
                      <a:pt x="3209938" y="303978"/>
                      <a:pt x="3205850" y="311474"/>
                      <a:pt x="3204487" y="319651"/>
                    </a:cubicBezTo>
                    <a:lnTo>
                      <a:pt x="3060016" y="1199421"/>
                    </a:lnTo>
                    <a:lnTo>
                      <a:pt x="3046387" y="1041321"/>
                    </a:lnTo>
                    <a:cubicBezTo>
                      <a:pt x="3045706" y="1032462"/>
                      <a:pt x="3041617" y="1024285"/>
                      <a:pt x="3035484" y="1018833"/>
                    </a:cubicBezTo>
                    <a:cubicBezTo>
                      <a:pt x="3029351" y="1013381"/>
                      <a:pt x="3021173" y="1009293"/>
                      <a:pt x="3012314" y="1009293"/>
                    </a:cubicBezTo>
                    <a:lnTo>
                      <a:pt x="2970745" y="1009293"/>
                    </a:lnTo>
                    <a:lnTo>
                      <a:pt x="2970745" y="1008611"/>
                    </a:lnTo>
                    <a:lnTo>
                      <a:pt x="2938716" y="1008611"/>
                    </a:lnTo>
                    <a:lnTo>
                      <a:pt x="2909413" y="1008611"/>
                    </a:lnTo>
                    <a:lnTo>
                      <a:pt x="1420414" y="1008611"/>
                    </a:lnTo>
                    <a:lnTo>
                      <a:pt x="1399289" y="1008611"/>
                    </a:lnTo>
                    <a:lnTo>
                      <a:pt x="1380889" y="1008611"/>
                    </a:lnTo>
                    <a:cubicBezTo>
                      <a:pt x="1372030" y="1008611"/>
                      <a:pt x="1363853" y="1012018"/>
                      <a:pt x="1358401" y="1016789"/>
                    </a:cubicBezTo>
                    <a:cubicBezTo>
                      <a:pt x="1352268" y="1022240"/>
                      <a:pt x="1347498" y="1029736"/>
                      <a:pt x="1346816" y="1037914"/>
                    </a:cubicBezTo>
                    <a:lnTo>
                      <a:pt x="1250048" y="1495176"/>
                    </a:lnTo>
                    <a:lnTo>
                      <a:pt x="1083771" y="567023"/>
                    </a:lnTo>
                    <a:cubicBezTo>
                      <a:pt x="1082408" y="558845"/>
                      <a:pt x="1078319" y="551349"/>
                      <a:pt x="1072186" y="545897"/>
                    </a:cubicBezTo>
                    <a:cubicBezTo>
                      <a:pt x="1066053" y="540446"/>
                      <a:pt x="1058557" y="537720"/>
                      <a:pt x="1049698" y="537720"/>
                    </a:cubicBezTo>
                    <a:lnTo>
                      <a:pt x="1049016" y="537720"/>
                    </a:lnTo>
                    <a:lnTo>
                      <a:pt x="1048335" y="537720"/>
                    </a:lnTo>
                    <a:cubicBezTo>
                      <a:pt x="1040157" y="537720"/>
                      <a:pt x="1031980" y="541808"/>
                      <a:pt x="1025847" y="547260"/>
                    </a:cubicBezTo>
                    <a:cubicBezTo>
                      <a:pt x="1019713" y="552712"/>
                      <a:pt x="1015625" y="560889"/>
                      <a:pt x="1014943" y="569748"/>
                    </a:cubicBezTo>
                    <a:lnTo>
                      <a:pt x="978144" y="1009293"/>
                    </a:lnTo>
                    <a:lnTo>
                      <a:pt x="899094" y="1009293"/>
                    </a:lnTo>
                    <a:cubicBezTo>
                      <a:pt x="890235" y="1009293"/>
                      <a:pt x="882739" y="1012700"/>
                      <a:pt x="876606" y="1017470"/>
                    </a:cubicBezTo>
                    <a:cubicBezTo>
                      <a:pt x="870473" y="1022922"/>
                      <a:pt x="866384" y="1029736"/>
                      <a:pt x="865021" y="1038595"/>
                    </a:cubicBezTo>
                    <a:lnTo>
                      <a:pt x="805052" y="1289374"/>
                    </a:lnTo>
                    <a:lnTo>
                      <a:pt x="775068" y="1052906"/>
                    </a:lnTo>
                    <a:cubicBezTo>
                      <a:pt x="773705" y="1044729"/>
                      <a:pt x="768935" y="1037914"/>
                      <a:pt x="762801" y="1033144"/>
                    </a:cubicBezTo>
                    <a:cubicBezTo>
                      <a:pt x="756668" y="1028374"/>
                      <a:pt x="749172" y="1025648"/>
                      <a:pt x="740995" y="1025648"/>
                    </a:cubicBezTo>
                    <a:lnTo>
                      <a:pt x="3651" y="1025648"/>
                    </a:lnTo>
                    <a:lnTo>
                      <a:pt x="3651" y="1095157"/>
                    </a:lnTo>
                    <a:lnTo>
                      <a:pt x="713055" y="1095157"/>
                    </a:lnTo>
                    <a:lnTo>
                      <a:pt x="775749" y="1486999"/>
                    </a:lnTo>
                    <a:cubicBezTo>
                      <a:pt x="777794" y="1495176"/>
                      <a:pt x="781882" y="1501991"/>
                      <a:pt x="788016" y="1506761"/>
                    </a:cubicBezTo>
                    <a:cubicBezTo>
                      <a:pt x="794149" y="1511531"/>
                      <a:pt x="802326" y="1514257"/>
                      <a:pt x="810504" y="1514257"/>
                    </a:cubicBezTo>
                    <a:lnTo>
                      <a:pt x="810504" y="1514257"/>
                    </a:lnTo>
                    <a:cubicBezTo>
                      <a:pt x="818682" y="1514257"/>
                      <a:pt x="826178" y="1510850"/>
                      <a:pt x="832311" y="1506080"/>
                    </a:cubicBezTo>
                    <a:cubicBezTo>
                      <a:pt x="838444" y="1500628"/>
                      <a:pt x="842533" y="1493813"/>
                      <a:pt x="843896" y="1485636"/>
                    </a:cubicBezTo>
                    <a:lnTo>
                      <a:pt x="929079" y="1080165"/>
                    </a:lnTo>
                    <a:lnTo>
                      <a:pt x="1010173" y="1080165"/>
                    </a:lnTo>
                    <a:cubicBezTo>
                      <a:pt x="1019032" y="1080165"/>
                      <a:pt x="1027209" y="1076758"/>
                      <a:pt x="1033343" y="1071306"/>
                    </a:cubicBezTo>
                    <a:cubicBezTo>
                      <a:pt x="1039476" y="1065854"/>
                      <a:pt x="1043565" y="1057677"/>
                      <a:pt x="1044246" y="1048817"/>
                    </a:cubicBezTo>
                    <a:lnTo>
                      <a:pt x="1057875" y="890036"/>
                    </a:lnTo>
                    <a:lnTo>
                      <a:pt x="1216656" y="1740503"/>
                    </a:lnTo>
                    <a:cubicBezTo>
                      <a:pt x="1218019" y="1748681"/>
                      <a:pt x="1222108" y="1756177"/>
                      <a:pt x="1228241" y="1761629"/>
                    </a:cubicBezTo>
                    <a:cubicBezTo>
                      <a:pt x="1234375" y="1767080"/>
                      <a:pt x="1241871" y="1769806"/>
                      <a:pt x="1250730" y="1769806"/>
                    </a:cubicBezTo>
                    <a:cubicBezTo>
                      <a:pt x="1259589" y="1769806"/>
                      <a:pt x="1267085" y="1766399"/>
                      <a:pt x="1273218" y="1760947"/>
                    </a:cubicBezTo>
                    <a:cubicBezTo>
                      <a:pt x="1279351" y="1755495"/>
                      <a:pt x="1283440" y="1747999"/>
                      <a:pt x="1284803" y="1739822"/>
                    </a:cubicBezTo>
                    <a:lnTo>
                      <a:pt x="1410192" y="1078802"/>
                    </a:lnTo>
                    <a:lnTo>
                      <a:pt x="2907369" y="1078802"/>
                    </a:lnTo>
                    <a:lnTo>
                      <a:pt x="2936671" y="1078802"/>
                    </a:lnTo>
                    <a:lnTo>
                      <a:pt x="2968700" y="1078802"/>
                    </a:lnTo>
                    <a:lnTo>
                      <a:pt x="2968700" y="1078120"/>
                    </a:lnTo>
                    <a:lnTo>
                      <a:pt x="2978922" y="1078120"/>
                    </a:lnTo>
                    <a:lnTo>
                      <a:pt x="3015721" y="1497221"/>
                    </a:lnTo>
                    <a:cubicBezTo>
                      <a:pt x="3016403" y="1505398"/>
                      <a:pt x="3020492" y="1513576"/>
                      <a:pt x="3026625" y="1519027"/>
                    </a:cubicBezTo>
                    <a:cubicBezTo>
                      <a:pt x="3032758" y="1524479"/>
                      <a:pt x="3040254" y="1528568"/>
                      <a:pt x="3049113" y="1528568"/>
                    </a:cubicBezTo>
                    <a:lnTo>
                      <a:pt x="3049794" y="1528568"/>
                    </a:lnTo>
                    <a:lnTo>
                      <a:pt x="3050476" y="1528568"/>
                    </a:lnTo>
                    <a:cubicBezTo>
                      <a:pt x="3059335" y="1528568"/>
                      <a:pt x="3066831" y="1525161"/>
                      <a:pt x="3072964" y="1520390"/>
                    </a:cubicBezTo>
                    <a:cubicBezTo>
                      <a:pt x="3079097" y="1514939"/>
                      <a:pt x="3083186" y="1507443"/>
                      <a:pt x="3084549" y="1499265"/>
                    </a:cubicBezTo>
                    <a:lnTo>
                      <a:pt x="3237197" y="563615"/>
                    </a:lnTo>
                    <a:lnTo>
                      <a:pt x="3340098" y="1068580"/>
                    </a:lnTo>
                    <a:lnTo>
                      <a:pt x="3340098" y="1068580"/>
                    </a:lnTo>
                    <a:cubicBezTo>
                      <a:pt x="3341461" y="1076758"/>
                      <a:pt x="3345550" y="1084254"/>
                      <a:pt x="3351683" y="1089705"/>
                    </a:cubicBezTo>
                    <a:cubicBezTo>
                      <a:pt x="3357816" y="1095157"/>
                      <a:pt x="3365994" y="1098564"/>
                      <a:pt x="3374171" y="1098564"/>
                    </a:cubicBezTo>
                    <a:lnTo>
                      <a:pt x="3533634" y="1098564"/>
                    </a:lnTo>
                    <a:cubicBezTo>
                      <a:pt x="3541811" y="1098564"/>
                      <a:pt x="3549307" y="1095157"/>
                      <a:pt x="3555441" y="1090387"/>
                    </a:cubicBezTo>
                    <a:cubicBezTo>
                      <a:pt x="3561574" y="1085616"/>
                      <a:pt x="3565663" y="1078802"/>
                      <a:pt x="3567026" y="1069943"/>
                    </a:cubicBezTo>
                    <a:lnTo>
                      <a:pt x="3607232" y="842334"/>
                    </a:lnTo>
                    <a:lnTo>
                      <a:pt x="3656979" y="1071987"/>
                    </a:lnTo>
                    <a:cubicBezTo>
                      <a:pt x="3659023" y="1079483"/>
                      <a:pt x="3663112" y="1086298"/>
                      <a:pt x="3669245" y="1091068"/>
                    </a:cubicBezTo>
                    <a:cubicBezTo>
                      <a:pt x="3675378" y="1095838"/>
                      <a:pt x="3682875" y="1098564"/>
                      <a:pt x="3690371" y="1098564"/>
                    </a:cubicBezTo>
                    <a:cubicBezTo>
                      <a:pt x="3854603" y="1098564"/>
                      <a:pt x="4162625" y="1098564"/>
                      <a:pt x="4326858" y="1098564"/>
                    </a:cubicBezTo>
                    <a:cubicBezTo>
                      <a:pt x="4340487" y="1098564"/>
                      <a:pt x="4354798" y="1098564"/>
                      <a:pt x="4368427" y="1098564"/>
                    </a:cubicBezTo>
                    <a:cubicBezTo>
                      <a:pt x="4405226" y="1098564"/>
                      <a:pt x="4459744" y="1066536"/>
                      <a:pt x="4459744" y="1015426"/>
                    </a:cubicBezTo>
                    <a:lnTo>
                      <a:pt x="4459744" y="659020"/>
                    </a:lnTo>
                    <a:cubicBezTo>
                      <a:pt x="4532660" y="646072"/>
                      <a:pt x="4611710" y="615407"/>
                      <a:pt x="4665545" y="552030"/>
                    </a:cubicBezTo>
                    <a:cubicBezTo>
                      <a:pt x="4672360" y="543171"/>
                      <a:pt x="4675086" y="532268"/>
                      <a:pt x="4673042" y="522046"/>
                    </a:cubicBezTo>
                    <a:cubicBezTo>
                      <a:pt x="4752091" y="414375"/>
                      <a:pt x="4786846" y="264453"/>
                      <a:pt x="4794342" y="1847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8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FDDC4438-80E6-6208-52F9-CBCA97975FD9}"/>
                  </a:ext>
                </a:extLst>
              </p:cNvPr>
              <p:cNvGrpSpPr/>
              <p:nvPr/>
            </p:nvGrpSpPr>
            <p:grpSpPr>
              <a:xfrm>
                <a:off x="477110" y="5658084"/>
                <a:ext cx="655351" cy="517912"/>
                <a:chOff x="6456816" y="5667609"/>
                <a:chExt cx="655351" cy="517912"/>
              </a:xfrm>
            </p:grpSpPr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DE160941-E1B9-C8B3-7039-F4B4572C31FD}"/>
                    </a:ext>
                  </a:extLst>
                </p:cNvPr>
                <p:cNvSpPr/>
                <p:nvPr/>
              </p:nvSpPr>
              <p:spPr>
                <a:xfrm>
                  <a:off x="6456816" y="5667609"/>
                  <a:ext cx="517913" cy="517912"/>
                </a:xfrm>
                <a:custGeom>
                  <a:avLst/>
                  <a:gdLst>
                    <a:gd name="connsiteX0" fmla="*/ 460475 w 517912"/>
                    <a:gd name="connsiteY0" fmla="*/ 259443 h 517912"/>
                    <a:gd name="connsiteX1" fmla="*/ 259443 w 517912"/>
                    <a:gd name="connsiteY1" fmla="*/ 460475 h 517912"/>
                    <a:gd name="connsiteX2" fmla="*/ 58411 w 517912"/>
                    <a:gd name="connsiteY2" fmla="*/ 259443 h 517912"/>
                    <a:gd name="connsiteX3" fmla="*/ 259443 w 517912"/>
                    <a:gd name="connsiteY3" fmla="*/ 58411 h 517912"/>
                    <a:gd name="connsiteX4" fmla="*/ 460475 w 517912"/>
                    <a:gd name="connsiteY4" fmla="*/ 259443 h 517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7912" h="517912">
                      <a:moveTo>
                        <a:pt x="460475" y="259443"/>
                      </a:moveTo>
                      <a:cubicBezTo>
                        <a:pt x="460475" y="370470"/>
                        <a:pt x="370470" y="460475"/>
                        <a:pt x="259443" y="460475"/>
                      </a:cubicBezTo>
                      <a:cubicBezTo>
                        <a:pt x="148416" y="460475"/>
                        <a:pt x="58411" y="370470"/>
                        <a:pt x="58411" y="259443"/>
                      </a:cubicBezTo>
                      <a:cubicBezTo>
                        <a:pt x="58411" y="148416"/>
                        <a:pt x="148416" y="58411"/>
                        <a:pt x="259443" y="58411"/>
                      </a:cubicBezTo>
                      <a:cubicBezTo>
                        <a:pt x="370470" y="58411"/>
                        <a:pt x="460475" y="148416"/>
                        <a:pt x="460475" y="259443"/>
                      </a:cubicBezTo>
                      <a:close/>
                    </a:path>
                  </a:pathLst>
                </a:custGeom>
                <a:noFill/>
                <a:ln w="108857" cap="flat">
                  <a:solidFill>
                    <a:schemeClr val="accent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Rectangle: Rounded Corners 19">
                  <a:extLst>
                    <a:ext uri="{FF2B5EF4-FFF2-40B4-BE49-F238E27FC236}">
                      <a16:creationId xmlns:a16="http://schemas.microsoft.com/office/drawing/2014/main" id="{D4DF9ECA-80D6-BD36-9480-02C695EC2821}"/>
                    </a:ext>
                  </a:extLst>
                </p:cNvPr>
                <p:cNvSpPr/>
                <p:nvPr/>
              </p:nvSpPr>
              <p:spPr>
                <a:xfrm>
                  <a:off x="6913640" y="5874290"/>
                  <a:ext cx="198527" cy="129467"/>
                </a:xfrm>
                <a:prstGeom prst="roundRect">
                  <a:avLst>
                    <a:gd name="adj" fmla="val 50000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0655F0D-7D91-5320-9CD2-A283930434F1}"/>
                  </a:ext>
                </a:extLst>
              </p:cNvPr>
              <p:cNvSpPr/>
              <p:nvPr/>
            </p:nvSpPr>
            <p:spPr>
              <a:xfrm>
                <a:off x="995023" y="5898145"/>
                <a:ext cx="6479203" cy="6533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9148B-5DDA-702A-8905-00B879439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9A700-E803-CFAE-E3B1-3318AFBA5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329842-D9E6-D8FB-BD34-5B915D358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D64F7D-F428-242E-A2F5-CC10C5BD9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D3985-D7D5-4F05-84C8-180E24D8262E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B785A-7A2E-BAA1-464A-E7EB3290D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CD1C6-02B8-0607-7DBE-B70B86BA8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CB27-C398-4FB7-A9D5-DA6F83F92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3749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0092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64F2-611B-AD76-EC6B-360DAD557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0794A-A6C1-C8EE-4E51-E9398AB6F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FEDD6B-E00D-C4C6-50AC-D41F262B5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03551-301A-4CDC-85B4-53570822A2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BF5E12-D276-0D83-0AA7-8E3B5BBCF5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F4401F-7B59-5192-A254-2ADA34338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D3985-D7D5-4F05-84C8-180E24D8262E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0EAA63-DFEF-086E-C0B5-BCE8F3FE5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F81FFB-BF20-0E02-5306-9E03DAD4B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CB27-C398-4FB7-A9D5-DA6F83F92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62695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91E3E-1F40-D843-D760-50379F5CB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671AC8-E6F1-AB03-9FE1-01897EB5D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D3985-D7D5-4F05-84C8-180E24D8262E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83912-43BD-9732-6F62-D27FD15D8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5A2CC9-A3E0-CC53-3B01-22B5B4783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CB27-C398-4FB7-A9D5-DA6F83F92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4215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A62946D-F2ED-4A3A-AFF2-114E504B5745}"/>
              </a:ext>
            </a:extLst>
          </p:cNvPr>
          <p:cNvSpPr/>
          <p:nvPr userDrawn="1"/>
        </p:nvSpPr>
        <p:spPr>
          <a:xfrm>
            <a:off x="2893325" y="0"/>
            <a:ext cx="8973404" cy="6858000"/>
          </a:xfrm>
          <a:custGeom>
            <a:avLst/>
            <a:gdLst>
              <a:gd name="connsiteX0" fmla="*/ 2419756 w 9202402"/>
              <a:gd name="connsiteY0" fmla="*/ 0 h 6858000"/>
              <a:gd name="connsiteX1" fmla="*/ 9202402 w 9202402"/>
              <a:gd name="connsiteY1" fmla="*/ 0 h 6858000"/>
              <a:gd name="connsiteX2" fmla="*/ 9188795 w 9202402"/>
              <a:gd name="connsiteY2" fmla="*/ 6858000 h 6858000"/>
              <a:gd name="connsiteX3" fmla="*/ 0 w 920240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02402" h="6858000">
                <a:moveTo>
                  <a:pt x="2419756" y="0"/>
                </a:moveTo>
                <a:lnTo>
                  <a:pt x="9202402" y="0"/>
                </a:lnTo>
                <a:lnTo>
                  <a:pt x="918879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B98542A-477C-4DE9-BE76-734F0C55D2E2}"/>
              </a:ext>
            </a:extLst>
          </p:cNvPr>
          <p:cNvSpPr/>
          <p:nvPr userDrawn="1"/>
        </p:nvSpPr>
        <p:spPr>
          <a:xfrm>
            <a:off x="3218596" y="0"/>
            <a:ext cx="8973404" cy="6858000"/>
          </a:xfrm>
          <a:custGeom>
            <a:avLst/>
            <a:gdLst>
              <a:gd name="connsiteX0" fmla="*/ 2419756 w 9202402"/>
              <a:gd name="connsiteY0" fmla="*/ 0 h 6858000"/>
              <a:gd name="connsiteX1" fmla="*/ 9202402 w 9202402"/>
              <a:gd name="connsiteY1" fmla="*/ 0 h 6858000"/>
              <a:gd name="connsiteX2" fmla="*/ 9188795 w 9202402"/>
              <a:gd name="connsiteY2" fmla="*/ 6858000 h 6858000"/>
              <a:gd name="connsiteX3" fmla="*/ 0 w 920240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02402" h="6858000">
                <a:moveTo>
                  <a:pt x="2419756" y="0"/>
                </a:moveTo>
                <a:lnTo>
                  <a:pt x="9202402" y="0"/>
                </a:lnTo>
                <a:lnTo>
                  <a:pt x="918879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1ABA9E-2E3D-B5C1-C67C-800E6D627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D3985-D7D5-4F05-84C8-180E24D8262E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9618B1-85AD-F073-0868-FD4192BDF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AD39A-5F3A-6705-CBFA-88291382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CB27-C398-4FB7-A9D5-DA6F83F92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1268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0974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12915-5583-C967-4D51-17E0001E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D0F73-F97C-0A73-8318-E85DFFEDE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85481-F3DD-AE17-19C1-8DA4BE31F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0E17E-2C62-47ED-B064-2DDBE3C9A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D3985-D7D5-4F05-84C8-180E24D8262E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787AD-658D-F427-EF4B-9C047465D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805AD-913B-D0C3-037D-E18AFCC21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CB27-C398-4FB7-A9D5-DA6F83F92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9693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5738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53138-EE2F-4FE8-A57D-D2593A96A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0BED93-6979-702D-8BCB-F1A00A82C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10CEF9-2F1B-938E-D6BF-085BDB580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D010B-499F-9412-8641-590856F0D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D3985-D7D5-4F05-84C8-180E24D8262E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0C88C5-0660-2B8D-481A-FD0C28530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E961D-6A58-4975-DAAE-C82EDFD45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CB27-C398-4FB7-A9D5-DA6F83F92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5933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0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90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0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1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2C1399-51ED-3FD9-40E5-208722090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07E94-A66D-92A3-8580-21658C6A4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FC3C7-6383-9723-769E-B2F4A5220D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8D3985-D7D5-4F05-84C8-180E24D8262E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0771B-6594-9593-3D6E-E8ACFBE7E8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AB189-FAE9-B497-5BAC-9826FD63F8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DACB27-C398-4FB7-A9D5-DA6F83F92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53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43" r:id="rId2"/>
    <p:sldLayoutId id="2147483742" r:id="rId3"/>
    <p:sldLayoutId id="2147483737" r:id="rId4"/>
    <p:sldLayoutId id="2147483740" r:id="rId5"/>
    <p:sldLayoutId id="2147483739" r:id="rId6"/>
    <p:sldLayoutId id="2147483736" r:id="rId7"/>
    <p:sldLayoutId id="2147483741" r:id="rId8"/>
    <p:sldLayoutId id="2147483744" r:id="rId9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6.svg"/><Relationship Id="rId2" Type="http://schemas.openxmlformats.org/officeDocument/2006/relationships/image" Target="../media/image2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microsoft.com/office/2007/relationships/hdphoto" Target="../media/hdphoto1.wdp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4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5" Type="http://schemas.openxmlformats.org/officeDocument/2006/relationships/slide" Target="slide20.xml"/><Relationship Id="rId4" Type="http://schemas.openxmlformats.org/officeDocument/2006/relationships/image" Target="../media/image24.sv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0.xml"/><Relationship Id="rId5" Type="http://schemas.openxmlformats.org/officeDocument/2006/relationships/slide" Target="slide20.xml"/><Relationship Id="rId4" Type="http://schemas.openxmlformats.org/officeDocument/2006/relationships/image" Target="../media/image2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4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5" Type="http://schemas.openxmlformats.org/officeDocument/2006/relationships/slide" Target="slide20.xml"/><Relationship Id="rId4" Type="http://schemas.openxmlformats.org/officeDocument/2006/relationships/image" Target="../media/image24.sv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0.xml"/><Relationship Id="rId5" Type="http://schemas.openxmlformats.org/officeDocument/2006/relationships/slide" Target="slide20.xml"/><Relationship Id="rId4" Type="http://schemas.openxmlformats.org/officeDocument/2006/relationships/image" Target="../media/image2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4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5" Type="http://schemas.openxmlformats.org/officeDocument/2006/relationships/slide" Target="slide20.xml"/><Relationship Id="rId4" Type="http://schemas.openxmlformats.org/officeDocument/2006/relationships/image" Target="../media/image24.sv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0.xml"/><Relationship Id="rId5" Type="http://schemas.openxmlformats.org/officeDocument/2006/relationships/slide" Target="slide20.xml"/><Relationship Id="rId4" Type="http://schemas.openxmlformats.org/officeDocument/2006/relationships/image" Target="../media/image2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8.xml"/><Relationship Id="rId1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slide" Target="slide4.xml"/><Relationship Id="rId12" Type="http://schemas.openxmlformats.org/officeDocument/2006/relationships/slide" Target="slide11.xml"/><Relationship Id="rId17" Type="http://schemas.openxmlformats.org/officeDocument/2006/relationships/slide" Target="slide13.xml"/><Relationship Id="rId2" Type="http://schemas.openxmlformats.org/officeDocument/2006/relationships/slide" Target="slide9.xml"/><Relationship Id="rId16" Type="http://schemas.openxmlformats.org/officeDocument/2006/relationships/slide" Target="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11" Type="http://schemas.openxmlformats.org/officeDocument/2006/relationships/image" Target="../media/image20.png"/><Relationship Id="rId5" Type="http://schemas.openxmlformats.org/officeDocument/2006/relationships/slide" Target="slide3.xml"/><Relationship Id="rId15" Type="http://schemas.openxmlformats.org/officeDocument/2006/relationships/slide" Target="slide12.xml"/><Relationship Id="rId10" Type="http://schemas.openxmlformats.org/officeDocument/2006/relationships/slide" Target="slide6.xml"/><Relationship Id="rId4" Type="http://schemas.openxmlformats.org/officeDocument/2006/relationships/slide" Target="slide10.xml"/><Relationship Id="rId9" Type="http://schemas.openxmlformats.org/officeDocument/2006/relationships/image" Target="../media/image19.png"/><Relationship Id="rId14" Type="http://schemas.openxmlformats.org/officeDocument/2006/relationships/image" Target="../media/image2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13" Type="http://schemas.openxmlformats.org/officeDocument/2006/relationships/slide" Target="slide110.xml"/><Relationship Id="rId3" Type="http://schemas.openxmlformats.org/officeDocument/2006/relationships/image" Target="../media/image17.png"/><Relationship Id="rId7" Type="http://schemas.openxmlformats.org/officeDocument/2006/relationships/image" Target="../media/image18.png"/><Relationship Id="rId12" Type="http://schemas.openxmlformats.org/officeDocument/2006/relationships/image" Target="../media/image20.png"/><Relationship Id="rId2" Type="http://schemas.openxmlformats.org/officeDocument/2006/relationships/slide" Target="slide80.xml"/><Relationship Id="rId16" Type="http://schemas.openxmlformats.org/officeDocument/2006/relationships/slide" Target="slide120.xml"/><Relationship Id="rId1" Type="http://schemas.openxmlformats.org/officeDocument/2006/relationships/slideLayout" Target="../slideLayouts/slideLayout30.xml"/><Relationship Id="rId6" Type="http://schemas.openxmlformats.org/officeDocument/2006/relationships/slide" Target="slide30.xml"/><Relationship Id="rId11" Type="http://schemas.openxmlformats.org/officeDocument/2006/relationships/slide" Target="slide50.xml"/><Relationship Id="rId5" Type="http://schemas.openxmlformats.org/officeDocument/2006/relationships/slide" Target="slide100.xml"/><Relationship Id="rId15" Type="http://schemas.openxmlformats.org/officeDocument/2006/relationships/image" Target="../media/image21.png"/><Relationship Id="rId10" Type="http://schemas.openxmlformats.org/officeDocument/2006/relationships/image" Target="../media/image19.png"/><Relationship Id="rId4" Type="http://schemas.openxmlformats.org/officeDocument/2006/relationships/slide" Target="slide90.xml"/><Relationship Id="rId9" Type="http://schemas.openxmlformats.org/officeDocument/2006/relationships/slide" Target="slide60.xml"/><Relationship Id="rId14" Type="http://schemas.openxmlformats.org/officeDocument/2006/relationships/slide" Target="slide7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4.svg"/><Relationship Id="rId7" Type="http://schemas.openxmlformats.org/officeDocument/2006/relationships/slide" Target="slide3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svg"/><Relationship Id="rId5" Type="http://schemas.openxmlformats.org/officeDocument/2006/relationships/image" Target="../media/image29.png"/><Relationship Id="rId4" Type="http://schemas.openxmlformats.org/officeDocument/2006/relationships/slide" Target="slide2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8.png"/><Relationship Id="rId5" Type="http://schemas.openxmlformats.org/officeDocument/2006/relationships/slide" Target="slide30.xml"/><Relationship Id="rId4" Type="http://schemas.openxmlformats.org/officeDocument/2006/relationships/slide" Target="slide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4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5" Type="http://schemas.openxmlformats.org/officeDocument/2006/relationships/slide" Target="slide20.xml"/><Relationship Id="rId4" Type="http://schemas.openxmlformats.org/officeDocument/2006/relationships/image" Target="../media/image24.sv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0.xml"/><Relationship Id="rId5" Type="http://schemas.openxmlformats.org/officeDocument/2006/relationships/slide" Target="slide20.xml"/><Relationship Id="rId4" Type="http://schemas.openxmlformats.org/officeDocument/2006/relationships/image" Target="../media/image2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4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5" Type="http://schemas.openxmlformats.org/officeDocument/2006/relationships/slide" Target="slide20.xml"/><Relationship Id="rId4" Type="http://schemas.openxmlformats.org/officeDocument/2006/relationships/image" Target="../media/image24.sv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0.xml"/><Relationship Id="rId5" Type="http://schemas.openxmlformats.org/officeDocument/2006/relationships/slide" Target="slide20.xml"/><Relationship Id="rId4" Type="http://schemas.openxmlformats.org/officeDocument/2006/relationships/image" Target="../media/image2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4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5" Type="http://schemas.openxmlformats.org/officeDocument/2006/relationships/slide" Target="slide20.xml"/><Relationship Id="rId4" Type="http://schemas.openxmlformats.org/officeDocument/2006/relationships/image" Target="../media/image24.sv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0.xml"/><Relationship Id="rId5" Type="http://schemas.openxmlformats.org/officeDocument/2006/relationships/slide" Target="slide20.xml"/><Relationship Id="rId4" Type="http://schemas.openxmlformats.org/officeDocument/2006/relationships/image" Target="../media/image2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5" Type="http://schemas.openxmlformats.org/officeDocument/2006/relationships/slide" Target="slide20.xml"/><Relationship Id="rId4" Type="http://schemas.openxmlformats.org/officeDocument/2006/relationships/image" Target="../media/image24.sv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0.xml"/><Relationship Id="rId5" Type="http://schemas.openxmlformats.org/officeDocument/2006/relationships/slide" Target="slide20.xml"/><Relationship Id="rId4" Type="http://schemas.openxmlformats.org/officeDocument/2006/relationships/image" Target="../media/image2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4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5" Type="http://schemas.openxmlformats.org/officeDocument/2006/relationships/slide" Target="slide20.xml"/><Relationship Id="rId4" Type="http://schemas.openxmlformats.org/officeDocument/2006/relationships/image" Target="../media/image24.sv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0.xml"/><Relationship Id="rId5" Type="http://schemas.openxmlformats.org/officeDocument/2006/relationships/slide" Target="slide20.xml"/><Relationship Id="rId4" Type="http://schemas.openxmlformats.org/officeDocument/2006/relationships/image" Target="../media/image2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4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5" Type="http://schemas.openxmlformats.org/officeDocument/2006/relationships/slide" Target="slide20.xml"/><Relationship Id="rId4" Type="http://schemas.openxmlformats.org/officeDocument/2006/relationships/image" Target="../media/image24.sv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0.xml"/><Relationship Id="rId5" Type="http://schemas.openxmlformats.org/officeDocument/2006/relationships/slide" Target="slide20.xml"/><Relationship Id="rId4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5">
            <a:extLst>
              <a:ext uri="{FF2B5EF4-FFF2-40B4-BE49-F238E27FC236}">
                <a16:creationId xmlns:a16="http://schemas.microsoft.com/office/drawing/2014/main" id="{A0EAB522-1DFF-4B85-8868-4BF984E553F0}"/>
              </a:ext>
            </a:extLst>
          </p:cNvPr>
          <p:cNvGrpSpPr/>
          <p:nvPr/>
        </p:nvGrpSpPr>
        <p:grpSpPr>
          <a:xfrm>
            <a:off x="-519920" y="2825622"/>
            <a:ext cx="10267188" cy="2109978"/>
            <a:chOff x="-491345" y="1077822"/>
            <a:chExt cx="10267188" cy="2109978"/>
          </a:xfrm>
          <a:effectLst/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25426AD8-F38A-41A4-A132-B187D44A767E}"/>
                </a:ext>
              </a:extLst>
            </p:cNvPr>
            <p:cNvGrpSpPr/>
            <p:nvPr/>
          </p:nvGrpSpPr>
          <p:grpSpPr>
            <a:xfrm>
              <a:off x="-491345" y="1077822"/>
              <a:ext cx="10267188" cy="2109978"/>
              <a:chOff x="-491345" y="1077822"/>
              <a:chExt cx="10267188" cy="2109978"/>
            </a:xfrm>
          </p:grpSpPr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8B491B70-93F2-4668-BC1F-5BBC24FCA6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099443" y="1808913"/>
                <a:ext cx="1676400" cy="495300"/>
              </a:xfrm>
              <a:custGeom>
                <a:avLst/>
                <a:gdLst>
                  <a:gd name="connsiteX0" fmla="*/ 0 w 1676400"/>
                  <a:gd name="connsiteY0" fmla="*/ 0 h 495300"/>
                  <a:gd name="connsiteX1" fmla="*/ 1684782 w 1676400"/>
                  <a:gd name="connsiteY1" fmla="*/ 0 h 495300"/>
                  <a:gd name="connsiteX2" fmla="*/ 1684782 w 1676400"/>
                  <a:gd name="connsiteY2" fmla="*/ 498348 h 495300"/>
                  <a:gd name="connsiteX3" fmla="*/ 0 w 1676400"/>
                  <a:gd name="connsiteY3" fmla="*/ 498348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76400" h="495300">
                    <a:moveTo>
                      <a:pt x="0" y="0"/>
                    </a:moveTo>
                    <a:lnTo>
                      <a:pt x="1684782" y="0"/>
                    </a:lnTo>
                    <a:lnTo>
                      <a:pt x="1684782" y="498348"/>
                    </a:lnTo>
                    <a:lnTo>
                      <a:pt x="0" y="498348"/>
                    </a:lnTo>
                    <a:close/>
                  </a:path>
                </a:pathLst>
              </a:custGeom>
              <a:ln/>
              <a:effectLst/>
            </p:spPr>
          </p:pic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F7F6D971-A705-4B43-9964-5269154453FE}"/>
                  </a:ext>
                </a:extLst>
              </p:cNvPr>
              <p:cNvSpPr/>
              <p:nvPr/>
            </p:nvSpPr>
            <p:spPr>
              <a:xfrm>
                <a:off x="8125446" y="1833631"/>
                <a:ext cx="1600200" cy="409575"/>
              </a:xfrm>
              <a:custGeom>
                <a:avLst/>
                <a:gdLst>
                  <a:gd name="connsiteX0" fmla="*/ 1578769 w 1600200"/>
                  <a:gd name="connsiteY0" fmla="*/ 285274 h 409575"/>
                  <a:gd name="connsiteX1" fmla="*/ 1285398 w 1600200"/>
                  <a:gd name="connsiteY1" fmla="*/ 285274 h 409575"/>
                  <a:gd name="connsiteX2" fmla="*/ 1257776 w 1600200"/>
                  <a:gd name="connsiteY2" fmla="*/ 323374 h 409575"/>
                  <a:gd name="connsiteX3" fmla="*/ 1217771 w 1600200"/>
                  <a:gd name="connsiteY3" fmla="*/ 153829 h 409575"/>
                  <a:gd name="connsiteX4" fmla="*/ 1181576 w 1600200"/>
                  <a:gd name="connsiteY4" fmla="*/ 285274 h 409575"/>
                  <a:gd name="connsiteX5" fmla="*/ 1093946 w 1600200"/>
                  <a:gd name="connsiteY5" fmla="*/ 285274 h 409575"/>
                  <a:gd name="connsiteX6" fmla="*/ 1080611 w 1600200"/>
                  <a:gd name="connsiteY6" fmla="*/ 335756 h 409575"/>
                  <a:gd name="connsiteX7" fmla="*/ 1056798 w 1600200"/>
                  <a:gd name="connsiteY7" fmla="*/ 277654 h 409575"/>
                  <a:gd name="connsiteX8" fmla="*/ 1032986 w 1600200"/>
                  <a:gd name="connsiteY8" fmla="*/ 322421 h 409575"/>
                  <a:gd name="connsiteX9" fmla="*/ 988219 w 1600200"/>
                  <a:gd name="connsiteY9" fmla="*/ 21431 h 409575"/>
                  <a:gd name="connsiteX10" fmla="*/ 932973 w 1600200"/>
                  <a:gd name="connsiteY10" fmla="*/ 393859 h 409575"/>
                  <a:gd name="connsiteX11" fmla="*/ 912019 w 1600200"/>
                  <a:gd name="connsiteY11" fmla="*/ 285274 h 409575"/>
                  <a:gd name="connsiteX12" fmla="*/ 686276 w 1600200"/>
                  <a:gd name="connsiteY12" fmla="*/ 285274 h 409575"/>
                  <a:gd name="connsiteX13" fmla="*/ 656748 w 1600200"/>
                  <a:gd name="connsiteY13" fmla="*/ 344329 h 409575"/>
                  <a:gd name="connsiteX14" fmla="*/ 621506 w 1600200"/>
                  <a:gd name="connsiteY14" fmla="*/ 150971 h 409575"/>
                  <a:gd name="connsiteX15" fmla="*/ 578644 w 1600200"/>
                  <a:gd name="connsiteY15" fmla="*/ 285274 h 409575"/>
                  <a:gd name="connsiteX16" fmla="*/ 491966 w 1600200"/>
                  <a:gd name="connsiteY16" fmla="*/ 285274 h 409575"/>
                  <a:gd name="connsiteX17" fmla="*/ 467201 w 1600200"/>
                  <a:gd name="connsiteY17" fmla="*/ 322421 h 409575"/>
                  <a:gd name="connsiteX18" fmla="*/ 441484 w 1600200"/>
                  <a:gd name="connsiteY18" fmla="*/ 275749 h 409575"/>
                  <a:gd name="connsiteX19" fmla="*/ 408146 w 1600200"/>
                  <a:gd name="connsiteY19" fmla="*/ 336709 h 409575"/>
                  <a:gd name="connsiteX20" fmla="*/ 376714 w 1600200"/>
                  <a:gd name="connsiteY20" fmla="*/ 72866 h 409575"/>
                  <a:gd name="connsiteX21" fmla="*/ 335756 w 1600200"/>
                  <a:gd name="connsiteY21" fmla="*/ 377666 h 409575"/>
                  <a:gd name="connsiteX22" fmla="*/ 308134 w 1600200"/>
                  <a:gd name="connsiteY22" fmla="*/ 285274 h 409575"/>
                  <a:gd name="connsiteX23" fmla="*/ 238601 w 1600200"/>
                  <a:gd name="connsiteY23" fmla="*/ 285274 h 409575"/>
                  <a:gd name="connsiteX24" fmla="*/ 210026 w 1600200"/>
                  <a:gd name="connsiteY24" fmla="*/ 237649 h 409575"/>
                  <a:gd name="connsiteX25" fmla="*/ 177641 w 1600200"/>
                  <a:gd name="connsiteY25" fmla="*/ 285274 h 409575"/>
                  <a:gd name="connsiteX26" fmla="*/ 21431 w 1600200"/>
                  <a:gd name="connsiteY26" fmla="*/ 285274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600200" h="409575">
                    <a:moveTo>
                      <a:pt x="1578769" y="285274"/>
                    </a:moveTo>
                    <a:lnTo>
                      <a:pt x="1285398" y="285274"/>
                    </a:lnTo>
                    <a:lnTo>
                      <a:pt x="1257776" y="323374"/>
                    </a:lnTo>
                    <a:lnTo>
                      <a:pt x="1217771" y="153829"/>
                    </a:lnTo>
                    <a:lnTo>
                      <a:pt x="1181576" y="285274"/>
                    </a:lnTo>
                    <a:lnTo>
                      <a:pt x="1093946" y="285274"/>
                    </a:lnTo>
                    <a:lnTo>
                      <a:pt x="1080611" y="335756"/>
                    </a:lnTo>
                    <a:lnTo>
                      <a:pt x="1056798" y="277654"/>
                    </a:lnTo>
                    <a:lnTo>
                      <a:pt x="1032986" y="322421"/>
                    </a:lnTo>
                    <a:lnTo>
                      <a:pt x="988219" y="21431"/>
                    </a:lnTo>
                    <a:lnTo>
                      <a:pt x="932973" y="393859"/>
                    </a:lnTo>
                    <a:lnTo>
                      <a:pt x="912019" y="285274"/>
                    </a:lnTo>
                    <a:lnTo>
                      <a:pt x="686276" y="285274"/>
                    </a:lnTo>
                    <a:lnTo>
                      <a:pt x="656748" y="344329"/>
                    </a:lnTo>
                    <a:lnTo>
                      <a:pt x="621506" y="150971"/>
                    </a:lnTo>
                    <a:lnTo>
                      <a:pt x="578644" y="285274"/>
                    </a:lnTo>
                    <a:lnTo>
                      <a:pt x="491966" y="285274"/>
                    </a:lnTo>
                    <a:lnTo>
                      <a:pt x="467201" y="322421"/>
                    </a:lnTo>
                    <a:lnTo>
                      <a:pt x="441484" y="275749"/>
                    </a:lnTo>
                    <a:lnTo>
                      <a:pt x="408146" y="336709"/>
                    </a:lnTo>
                    <a:lnTo>
                      <a:pt x="376714" y="72866"/>
                    </a:lnTo>
                    <a:lnTo>
                      <a:pt x="335756" y="377666"/>
                    </a:lnTo>
                    <a:lnTo>
                      <a:pt x="308134" y="285274"/>
                    </a:lnTo>
                    <a:lnTo>
                      <a:pt x="238601" y="285274"/>
                    </a:lnTo>
                    <a:lnTo>
                      <a:pt x="210026" y="237649"/>
                    </a:lnTo>
                    <a:lnTo>
                      <a:pt x="177641" y="285274"/>
                    </a:lnTo>
                    <a:lnTo>
                      <a:pt x="21431" y="285274"/>
                    </a:lnTo>
                  </a:path>
                </a:pathLst>
              </a:custGeom>
              <a:noFill/>
              <a:ln w="28575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32EBC4F2-FDAB-458F-B3D6-C655FBB2CB3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-8934" r="1"/>
              <a:stretch/>
            </p:blipFill>
            <p:spPr>
              <a:xfrm>
                <a:off x="-491345" y="1797483"/>
                <a:ext cx="5676900" cy="495300"/>
              </a:xfrm>
              <a:custGeom>
                <a:avLst/>
                <a:gdLst>
                  <a:gd name="connsiteX0" fmla="*/ 0 w 5676900"/>
                  <a:gd name="connsiteY0" fmla="*/ 0 h 495300"/>
                  <a:gd name="connsiteX1" fmla="*/ 5685282 w 5676900"/>
                  <a:gd name="connsiteY1" fmla="*/ 0 h 495300"/>
                  <a:gd name="connsiteX2" fmla="*/ 5685282 w 5676900"/>
                  <a:gd name="connsiteY2" fmla="*/ 500634 h 495300"/>
                  <a:gd name="connsiteX3" fmla="*/ 0 w 5676900"/>
                  <a:gd name="connsiteY3" fmla="*/ 500634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76900" h="495300">
                    <a:moveTo>
                      <a:pt x="0" y="0"/>
                    </a:moveTo>
                    <a:lnTo>
                      <a:pt x="5685282" y="0"/>
                    </a:lnTo>
                    <a:lnTo>
                      <a:pt x="5685282" y="500634"/>
                    </a:lnTo>
                    <a:lnTo>
                      <a:pt x="0" y="500634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5653D0CF-464F-41CE-9CC7-5B508C75BCB1}"/>
                  </a:ext>
                </a:extLst>
              </p:cNvPr>
              <p:cNvSpPr/>
              <p:nvPr/>
            </p:nvSpPr>
            <p:spPr>
              <a:xfrm>
                <a:off x="14351" y="1860842"/>
                <a:ext cx="5196891" cy="372428"/>
              </a:xfrm>
              <a:custGeom>
                <a:avLst/>
                <a:gdLst>
                  <a:gd name="connsiteX0" fmla="*/ 5579269 w 5600700"/>
                  <a:gd name="connsiteY0" fmla="*/ 285274 h 409575"/>
                  <a:gd name="connsiteX1" fmla="*/ 5285899 w 5600700"/>
                  <a:gd name="connsiteY1" fmla="*/ 285274 h 409575"/>
                  <a:gd name="connsiteX2" fmla="*/ 5258277 w 5600700"/>
                  <a:gd name="connsiteY2" fmla="*/ 323374 h 409575"/>
                  <a:gd name="connsiteX3" fmla="*/ 5218271 w 5600700"/>
                  <a:gd name="connsiteY3" fmla="*/ 153829 h 409575"/>
                  <a:gd name="connsiteX4" fmla="*/ 5182077 w 5600700"/>
                  <a:gd name="connsiteY4" fmla="*/ 285274 h 409575"/>
                  <a:gd name="connsiteX5" fmla="*/ 5094446 w 5600700"/>
                  <a:gd name="connsiteY5" fmla="*/ 285274 h 409575"/>
                  <a:gd name="connsiteX6" fmla="*/ 5081111 w 5600700"/>
                  <a:gd name="connsiteY6" fmla="*/ 335756 h 409575"/>
                  <a:gd name="connsiteX7" fmla="*/ 5057299 w 5600700"/>
                  <a:gd name="connsiteY7" fmla="*/ 277654 h 409575"/>
                  <a:gd name="connsiteX8" fmla="*/ 5033486 w 5600700"/>
                  <a:gd name="connsiteY8" fmla="*/ 322421 h 409575"/>
                  <a:gd name="connsiteX9" fmla="*/ 4988719 w 5600700"/>
                  <a:gd name="connsiteY9" fmla="*/ 21431 h 409575"/>
                  <a:gd name="connsiteX10" fmla="*/ 4933474 w 5600700"/>
                  <a:gd name="connsiteY10" fmla="*/ 393859 h 409575"/>
                  <a:gd name="connsiteX11" fmla="*/ 4912519 w 5600700"/>
                  <a:gd name="connsiteY11" fmla="*/ 285274 h 409575"/>
                  <a:gd name="connsiteX12" fmla="*/ 4686777 w 5600700"/>
                  <a:gd name="connsiteY12" fmla="*/ 285274 h 409575"/>
                  <a:gd name="connsiteX13" fmla="*/ 4657249 w 5600700"/>
                  <a:gd name="connsiteY13" fmla="*/ 344329 h 409575"/>
                  <a:gd name="connsiteX14" fmla="*/ 4622006 w 5600700"/>
                  <a:gd name="connsiteY14" fmla="*/ 150971 h 409575"/>
                  <a:gd name="connsiteX15" fmla="*/ 4579144 w 5600700"/>
                  <a:gd name="connsiteY15" fmla="*/ 285274 h 409575"/>
                  <a:gd name="connsiteX16" fmla="*/ 4492466 w 5600700"/>
                  <a:gd name="connsiteY16" fmla="*/ 285274 h 409575"/>
                  <a:gd name="connsiteX17" fmla="*/ 4467702 w 5600700"/>
                  <a:gd name="connsiteY17" fmla="*/ 322421 h 409575"/>
                  <a:gd name="connsiteX18" fmla="*/ 4441984 w 5600700"/>
                  <a:gd name="connsiteY18" fmla="*/ 275749 h 409575"/>
                  <a:gd name="connsiteX19" fmla="*/ 4408646 w 5600700"/>
                  <a:gd name="connsiteY19" fmla="*/ 336709 h 409575"/>
                  <a:gd name="connsiteX20" fmla="*/ 4377214 w 5600700"/>
                  <a:gd name="connsiteY20" fmla="*/ 72866 h 409575"/>
                  <a:gd name="connsiteX21" fmla="*/ 4336256 w 5600700"/>
                  <a:gd name="connsiteY21" fmla="*/ 377666 h 409575"/>
                  <a:gd name="connsiteX22" fmla="*/ 4308634 w 5600700"/>
                  <a:gd name="connsiteY22" fmla="*/ 285274 h 409575"/>
                  <a:gd name="connsiteX23" fmla="*/ 4239102 w 5600700"/>
                  <a:gd name="connsiteY23" fmla="*/ 285274 h 409575"/>
                  <a:gd name="connsiteX24" fmla="*/ 4210527 w 5600700"/>
                  <a:gd name="connsiteY24" fmla="*/ 237649 h 409575"/>
                  <a:gd name="connsiteX25" fmla="*/ 4178141 w 5600700"/>
                  <a:gd name="connsiteY25" fmla="*/ 285274 h 409575"/>
                  <a:gd name="connsiteX26" fmla="*/ 21431 w 5600700"/>
                  <a:gd name="connsiteY26" fmla="*/ 285274 h 409575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75874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196891" h="372428">
                    <a:moveTo>
                      <a:pt x="5196891" y="263843"/>
                    </a:moveTo>
                    <a:lnTo>
                      <a:pt x="4903521" y="263843"/>
                    </a:lnTo>
                    <a:lnTo>
                      <a:pt x="4875899" y="301943"/>
                    </a:lnTo>
                    <a:lnTo>
                      <a:pt x="4835893" y="132398"/>
                    </a:lnTo>
                    <a:lnTo>
                      <a:pt x="4799699" y="263843"/>
                    </a:lnTo>
                    <a:lnTo>
                      <a:pt x="4712068" y="263843"/>
                    </a:lnTo>
                    <a:lnTo>
                      <a:pt x="4698733" y="314325"/>
                    </a:lnTo>
                    <a:lnTo>
                      <a:pt x="4674921" y="256223"/>
                    </a:lnTo>
                    <a:lnTo>
                      <a:pt x="4651108" y="300990"/>
                    </a:lnTo>
                    <a:lnTo>
                      <a:pt x="4606341" y="0"/>
                    </a:lnTo>
                    <a:lnTo>
                      <a:pt x="4551096" y="372428"/>
                    </a:lnTo>
                    <a:lnTo>
                      <a:pt x="4530141" y="263843"/>
                    </a:lnTo>
                    <a:lnTo>
                      <a:pt x="4304399" y="263843"/>
                    </a:lnTo>
                    <a:lnTo>
                      <a:pt x="4274871" y="322898"/>
                    </a:lnTo>
                    <a:lnTo>
                      <a:pt x="4239628" y="129540"/>
                    </a:lnTo>
                    <a:lnTo>
                      <a:pt x="4196766" y="263843"/>
                    </a:lnTo>
                    <a:lnTo>
                      <a:pt x="4110088" y="263843"/>
                    </a:lnTo>
                    <a:lnTo>
                      <a:pt x="4085324" y="300990"/>
                    </a:lnTo>
                    <a:lnTo>
                      <a:pt x="4059606" y="254318"/>
                    </a:lnTo>
                    <a:lnTo>
                      <a:pt x="4026268" y="315278"/>
                    </a:lnTo>
                    <a:lnTo>
                      <a:pt x="3994836" y="51435"/>
                    </a:lnTo>
                    <a:lnTo>
                      <a:pt x="3953878" y="356235"/>
                    </a:lnTo>
                    <a:lnTo>
                      <a:pt x="3926256" y="263843"/>
                    </a:lnTo>
                    <a:lnTo>
                      <a:pt x="3856724" y="263843"/>
                    </a:lnTo>
                    <a:lnTo>
                      <a:pt x="3828149" y="216218"/>
                    </a:lnTo>
                    <a:lnTo>
                      <a:pt x="3795763" y="263843"/>
                    </a:lnTo>
                    <a:lnTo>
                      <a:pt x="0" y="263842"/>
                    </a:lnTo>
                  </a:path>
                </a:pathLst>
              </a:custGeom>
              <a:noFill/>
              <a:ln w="28575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69" name="Picture 68">
                <a:extLst>
                  <a:ext uri="{FF2B5EF4-FFF2-40B4-BE49-F238E27FC236}">
                    <a16:creationId xmlns:a16="http://schemas.microsoft.com/office/drawing/2014/main" id="{5DEF24CD-3AAD-4FCE-BB30-02BFFC7D05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82352" y="1731618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4672 h 800100"/>
                  <a:gd name="connsiteX3" fmla="*/ 0 w 904875"/>
                  <a:gd name="connsiteY3" fmla="*/ 804672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4672"/>
                    </a:lnTo>
                    <a:lnTo>
                      <a:pt x="0" y="804672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32FC8001-B8F3-49FB-AF84-BD616B5629B2}"/>
                  </a:ext>
                </a:extLst>
              </p:cNvPr>
              <p:cNvSpPr/>
              <p:nvPr/>
            </p:nvSpPr>
            <p:spPr>
              <a:xfrm>
                <a:off x="5117451" y="1766003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6751 h 695325"/>
                  <a:gd name="connsiteX2" fmla="*/ 210027 w 800100"/>
                  <a:gd name="connsiteY2" fmla="*/ 676751 h 695325"/>
                  <a:gd name="connsiteX3" fmla="*/ 21431 w 800100"/>
                  <a:gd name="connsiteY3" fmla="*/ 349091 h 695325"/>
                  <a:gd name="connsiteX4" fmla="*/ 210027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6751"/>
                    </a:lnTo>
                    <a:lnTo>
                      <a:pt x="210027" y="676751"/>
                    </a:lnTo>
                    <a:lnTo>
                      <a:pt x="21431" y="349091"/>
                    </a:lnTo>
                    <a:lnTo>
                      <a:pt x="210027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94A1CF25-E437-4C2B-B3E8-D517978688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53852" y="2058516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4672 h 800100"/>
                  <a:gd name="connsiteX3" fmla="*/ 0 w 904875"/>
                  <a:gd name="connsiteY3" fmla="*/ 804672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4672"/>
                    </a:lnTo>
                    <a:lnTo>
                      <a:pt x="0" y="804672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202212BC-E82C-4073-9C8E-B0E894C02C8A}"/>
                  </a:ext>
                </a:extLst>
              </p:cNvPr>
              <p:cNvSpPr/>
              <p:nvPr/>
            </p:nvSpPr>
            <p:spPr>
              <a:xfrm>
                <a:off x="5688951" y="2092711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6751 h 695325"/>
                  <a:gd name="connsiteX2" fmla="*/ 210027 w 800100"/>
                  <a:gd name="connsiteY2" fmla="*/ 676751 h 695325"/>
                  <a:gd name="connsiteX3" fmla="*/ 21431 w 800100"/>
                  <a:gd name="connsiteY3" fmla="*/ 349091 h 695325"/>
                  <a:gd name="connsiteX4" fmla="*/ 210027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6751"/>
                    </a:lnTo>
                    <a:lnTo>
                      <a:pt x="210027" y="676751"/>
                    </a:lnTo>
                    <a:lnTo>
                      <a:pt x="21431" y="349091"/>
                    </a:lnTo>
                    <a:lnTo>
                      <a:pt x="210027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37C064A4-6E82-470C-BF77-FF3F6357BE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49280" y="1404720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9828 w 904875"/>
                  <a:gd name="connsiteY1" fmla="*/ 0 h 800100"/>
                  <a:gd name="connsiteX2" fmla="*/ 909828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9828" y="0"/>
                    </a:lnTo>
                    <a:lnTo>
                      <a:pt x="909828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F8ECD751-6127-4DE6-8D9F-40183E34C7AE}"/>
                  </a:ext>
                </a:extLst>
              </p:cNvPr>
              <p:cNvSpPr/>
              <p:nvPr/>
            </p:nvSpPr>
            <p:spPr>
              <a:xfrm>
                <a:off x="5685141" y="1437391"/>
                <a:ext cx="800100" cy="695325"/>
              </a:xfrm>
              <a:custGeom>
                <a:avLst/>
                <a:gdLst>
                  <a:gd name="connsiteX0" fmla="*/ 778669 w 800100"/>
                  <a:gd name="connsiteY0" fmla="*/ 350044 h 695325"/>
                  <a:gd name="connsiteX1" fmla="*/ 589121 w 800100"/>
                  <a:gd name="connsiteY1" fmla="*/ 677704 h 695325"/>
                  <a:gd name="connsiteX2" fmla="*/ 210978 w 800100"/>
                  <a:gd name="connsiteY2" fmla="*/ 677704 h 695325"/>
                  <a:gd name="connsiteX3" fmla="*/ 21431 w 800100"/>
                  <a:gd name="connsiteY3" fmla="*/ 350044 h 695325"/>
                  <a:gd name="connsiteX4" fmla="*/ 210978 w 800100"/>
                  <a:gd name="connsiteY4" fmla="*/ 21431 h 695325"/>
                  <a:gd name="connsiteX5" fmla="*/ 589121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50044"/>
                    </a:moveTo>
                    <a:lnTo>
                      <a:pt x="589121" y="677704"/>
                    </a:lnTo>
                    <a:lnTo>
                      <a:pt x="210978" y="677704"/>
                    </a:lnTo>
                    <a:lnTo>
                      <a:pt x="21431" y="350044"/>
                    </a:lnTo>
                    <a:lnTo>
                      <a:pt x="210978" y="21431"/>
                    </a:lnTo>
                    <a:lnTo>
                      <a:pt x="589121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A095F136-6DBD-4EDF-8707-71F0C82E92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54636" y="1731618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9828 w 904875"/>
                  <a:gd name="connsiteY1" fmla="*/ 0 h 800100"/>
                  <a:gd name="connsiteX2" fmla="*/ 909828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9828" y="0"/>
                    </a:lnTo>
                    <a:lnTo>
                      <a:pt x="909828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6AE7AB1A-1A18-4A4B-9420-C20A711060D6}"/>
                  </a:ext>
                </a:extLst>
              </p:cNvPr>
              <p:cNvSpPr/>
              <p:nvPr/>
            </p:nvSpPr>
            <p:spPr>
              <a:xfrm>
                <a:off x="7390116" y="1764098"/>
                <a:ext cx="800100" cy="695325"/>
              </a:xfrm>
              <a:custGeom>
                <a:avLst/>
                <a:gdLst>
                  <a:gd name="connsiteX0" fmla="*/ 778669 w 800100"/>
                  <a:gd name="connsiteY0" fmla="*/ 350044 h 695325"/>
                  <a:gd name="connsiteX1" fmla="*/ 589121 w 800100"/>
                  <a:gd name="connsiteY1" fmla="*/ 677704 h 695325"/>
                  <a:gd name="connsiteX2" fmla="*/ 210978 w 800100"/>
                  <a:gd name="connsiteY2" fmla="*/ 677704 h 695325"/>
                  <a:gd name="connsiteX3" fmla="*/ 21431 w 800100"/>
                  <a:gd name="connsiteY3" fmla="*/ 350044 h 695325"/>
                  <a:gd name="connsiteX4" fmla="*/ 210978 w 800100"/>
                  <a:gd name="connsiteY4" fmla="*/ 21431 h 695325"/>
                  <a:gd name="connsiteX5" fmla="*/ 589121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50044"/>
                    </a:moveTo>
                    <a:lnTo>
                      <a:pt x="589121" y="677704"/>
                    </a:lnTo>
                    <a:lnTo>
                      <a:pt x="210978" y="677704"/>
                    </a:lnTo>
                    <a:lnTo>
                      <a:pt x="21431" y="350044"/>
                    </a:lnTo>
                    <a:lnTo>
                      <a:pt x="210978" y="21431"/>
                    </a:lnTo>
                    <a:lnTo>
                      <a:pt x="589121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47D7980E-90EE-44E0-8175-17619F826A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18494" y="2387700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4672 h 800100"/>
                  <a:gd name="connsiteX3" fmla="*/ 0 w 904875"/>
                  <a:gd name="connsiteY3" fmla="*/ 804672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4672"/>
                    </a:lnTo>
                    <a:lnTo>
                      <a:pt x="0" y="804672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5B87D4CB-9826-46FA-9AB5-6ED8FED6C16A}"/>
                  </a:ext>
                </a:extLst>
              </p:cNvPr>
              <p:cNvSpPr/>
              <p:nvPr/>
            </p:nvSpPr>
            <p:spPr>
              <a:xfrm>
                <a:off x="6252831" y="2421323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7704 h 695325"/>
                  <a:gd name="connsiteX2" fmla="*/ 210979 w 800100"/>
                  <a:gd name="connsiteY2" fmla="*/ 677704 h 695325"/>
                  <a:gd name="connsiteX3" fmla="*/ 21431 w 800100"/>
                  <a:gd name="connsiteY3" fmla="*/ 349091 h 695325"/>
                  <a:gd name="connsiteX4" fmla="*/ 210979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7704"/>
                    </a:lnTo>
                    <a:lnTo>
                      <a:pt x="210979" y="677704"/>
                    </a:lnTo>
                    <a:lnTo>
                      <a:pt x="21431" y="349091"/>
                    </a:lnTo>
                    <a:lnTo>
                      <a:pt x="210979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79" name="Picture 78">
                <a:extLst>
                  <a:ext uri="{FF2B5EF4-FFF2-40B4-BE49-F238E27FC236}">
                    <a16:creationId xmlns:a16="http://schemas.microsoft.com/office/drawing/2014/main" id="{A9A12785-C9A1-406C-83CA-2579807EC1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18494" y="1731618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4672 h 800100"/>
                  <a:gd name="connsiteX3" fmla="*/ 0 w 904875"/>
                  <a:gd name="connsiteY3" fmla="*/ 804672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4672"/>
                    </a:lnTo>
                    <a:lnTo>
                      <a:pt x="0" y="804672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B1EC3330-2CEB-473D-A022-3EA3BA01ACAE}"/>
                  </a:ext>
                </a:extLst>
              </p:cNvPr>
              <p:cNvSpPr/>
              <p:nvPr/>
            </p:nvSpPr>
            <p:spPr>
              <a:xfrm>
                <a:off x="6252831" y="1766003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6751 h 695325"/>
                  <a:gd name="connsiteX2" fmla="*/ 210979 w 800100"/>
                  <a:gd name="connsiteY2" fmla="*/ 676751 h 695325"/>
                  <a:gd name="connsiteX3" fmla="*/ 21431 w 800100"/>
                  <a:gd name="connsiteY3" fmla="*/ 349091 h 695325"/>
                  <a:gd name="connsiteX4" fmla="*/ 210979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6751"/>
                    </a:lnTo>
                    <a:lnTo>
                      <a:pt x="210979" y="676751"/>
                    </a:lnTo>
                    <a:lnTo>
                      <a:pt x="21431" y="349091"/>
                    </a:lnTo>
                    <a:lnTo>
                      <a:pt x="210979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8E8CD869-3CB8-4111-BBCB-29C5222A56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18494" y="1077822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7DCAB668-9C55-4FB4-A127-3B5E7EF9570B}"/>
                  </a:ext>
                </a:extLst>
              </p:cNvPr>
              <p:cNvSpPr/>
              <p:nvPr/>
            </p:nvSpPr>
            <p:spPr>
              <a:xfrm>
                <a:off x="6252831" y="1109731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7704 h 695325"/>
                  <a:gd name="connsiteX2" fmla="*/ 210979 w 800100"/>
                  <a:gd name="connsiteY2" fmla="*/ 677704 h 695325"/>
                  <a:gd name="connsiteX3" fmla="*/ 21431 w 800100"/>
                  <a:gd name="connsiteY3" fmla="*/ 349091 h 695325"/>
                  <a:gd name="connsiteX4" fmla="*/ 210979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7704"/>
                    </a:lnTo>
                    <a:lnTo>
                      <a:pt x="210979" y="677704"/>
                    </a:lnTo>
                    <a:lnTo>
                      <a:pt x="21431" y="349091"/>
                    </a:lnTo>
                    <a:lnTo>
                      <a:pt x="210979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83" name="Picture 82">
                <a:extLst>
                  <a:ext uri="{FF2B5EF4-FFF2-40B4-BE49-F238E27FC236}">
                    <a16:creationId xmlns:a16="http://schemas.microsoft.com/office/drawing/2014/main" id="{203AB0EB-1196-4F26-B3C3-FFCD0FF761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85422" y="1409292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9828 w 904875"/>
                  <a:gd name="connsiteY1" fmla="*/ 0 h 800100"/>
                  <a:gd name="connsiteX2" fmla="*/ 909828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9828" y="0"/>
                    </a:lnTo>
                    <a:lnTo>
                      <a:pt x="909828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DC82CB9-9BDA-45C9-94D9-717A04FB1CDB}"/>
                  </a:ext>
                </a:extLst>
              </p:cNvPr>
              <p:cNvSpPr/>
              <p:nvPr/>
            </p:nvSpPr>
            <p:spPr>
              <a:xfrm>
                <a:off x="6820521" y="1442153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1 w 800100"/>
                  <a:gd name="connsiteY1" fmla="*/ 676751 h 695325"/>
                  <a:gd name="connsiteX2" fmla="*/ 210978 w 800100"/>
                  <a:gd name="connsiteY2" fmla="*/ 676751 h 695325"/>
                  <a:gd name="connsiteX3" fmla="*/ 21431 w 800100"/>
                  <a:gd name="connsiteY3" fmla="*/ 349091 h 695325"/>
                  <a:gd name="connsiteX4" fmla="*/ 210978 w 800100"/>
                  <a:gd name="connsiteY4" fmla="*/ 21431 h 695325"/>
                  <a:gd name="connsiteX5" fmla="*/ 589121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1" y="676751"/>
                    </a:lnTo>
                    <a:lnTo>
                      <a:pt x="210978" y="676751"/>
                    </a:lnTo>
                    <a:lnTo>
                      <a:pt x="21431" y="349091"/>
                    </a:lnTo>
                    <a:lnTo>
                      <a:pt x="210978" y="21431"/>
                    </a:lnTo>
                    <a:lnTo>
                      <a:pt x="589121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85" name="Picture 84">
                <a:extLst>
                  <a:ext uri="{FF2B5EF4-FFF2-40B4-BE49-F238E27FC236}">
                    <a16:creationId xmlns:a16="http://schemas.microsoft.com/office/drawing/2014/main" id="{EC288035-393E-4E82-8D0E-2D38BA7260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83136" y="2056230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9828 w 904875"/>
                  <a:gd name="connsiteY1" fmla="*/ 0 h 800100"/>
                  <a:gd name="connsiteX2" fmla="*/ 909828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9828" y="0"/>
                    </a:lnTo>
                    <a:lnTo>
                      <a:pt x="909828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EE6EEB66-3C31-48A2-94CD-E23DC7686ACA}"/>
                  </a:ext>
                </a:extLst>
              </p:cNvPr>
              <p:cNvSpPr/>
              <p:nvPr/>
            </p:nvSpPr>
            <p:spPr>
              <a:xfrm>
                <a:off x="6818616" y="2088901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1 w 800100"/>
                  <a:gd name="connsiteY1" fmla="*/ 677704 h 695325"/>
                  <a:gd name="connsiteX2" fmla="*/ 210978 w 800100"/>
                  <a:gd name="connsiteY2" fmla="*/ 677704 h 695325"/>
                  <a:gd name="connsiteX3" fmla="*/ 21431 w 800100"/>
                  <a:gd name="connsiteY3" fmla="*/ 349091 h 695325"/>
                  <a:gd name="connsiteX4" fmla="*/ 210978 w 800100"/>
                  <a:gd name="connsiteY4" fmla="*/ 21431 h 695325"/>
                  <a:gd name="connsiteX5" fmla="*/ 589121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1" y="677704"/>
                    </a:lnTo>
                    <a:lnTo>
                      <a:pt x="210978" y="677704"/>
                    </a:lnTo>
                    <a:lnTo>
                      <a:pt x="21431" y="349091"/>
                    </a:lnTo>
                    <a:lnTo>
                      <a:pt x="210978" y="21431"/>
                    </a:lnTo>
                    <a:lnTo>
                      <a:pt x="589121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6244E1C3-F079-4EFB-803F-40EF14727899}"/>
                  </a:ext>
                </a:extLst>
              </p:cNvPr>
              <p:cNvSpPr/>
              <p:nvPr/>
            </p:nvSpPr>
            <p:spPr>
              <a:xfrm>
                <a:off x="5662281" y="239655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5D2893A2-AFA7-4149-AC8F-D62A458240ED}"/>
                  </a:ext>
                </a:extLst>
              </p:cNvPr>
              <p:cNvSpPr/>
              <p:nvPr/>
            </p:nvSpPr>
            <p:spPr>
              <a:xfrm>
                <a:off x="6411899" y="239655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F2D05D44-5D69-4FF5-87BC-47E408F8F7AC}"/>
                  </a:ext>
                </a:extLst>
              </p:cNvPr>
              <p:cNvSpPr/>
              <p:nvPr/>
            </p:nvSpPr>
            <p:spPr>
              <a:xfrm>
                <a:off x="5087924" y="206413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6194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B95704AB-AFD0-494C-BD0E-E679DF43E381}"/>
                  </a:ext>
                </a:extLst>
              </p:cNvPr>
              <p:cNvSpPr/>
              <p:nvPr/>
            </p:nvSpPr>
            <p:spPr>
              <a:xfrm>
                <a:off x="5836589" y="206413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E4E68002-92C6-479D-8129-2FB73152B8C6}"/>
                  </a:ext>
                </a:extLst>
              </p:cNvPr>
              <p:cNvSpPr/>
              <p:nvPr/>
            </p:nvSpPr>
            <p:spPr>
              <a:xfrm>
                <a:off x="6223304" y="271945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7146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656B0D46-299F-4250-B618-D70B349F75D6}"/>
                  </a:ext>
                </a:extLst>
              </p:cNvPr>
              <p:cNvSpPr/>
              <p:nvPr/>
            </p:nvSpPr>
            <p:spPr>
              <a:xfrm>
                <a:off x="6971969" y="271945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8097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54C8D0A7-D41E-422F-A266-191C34F03698}"/>
                  </a:ext>
                </a:extLst>
              </p:cNvPr>
              <p:cNvSpPr/>
              <p:nvPr/>
            </p:nvSpPr>
            <p:spPr>
              <a:xfrm>
                <a:off x="6793851" y="174314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A2EAAECE-D16A-4907-B3CF-C0C7B96C45A2}"/>
                  </a:ext>
                </a:extLst>
              </p:cNvPr>
              <p:cNvSpPr/>
              <p:nvPr/>
            </p:nvSpPr>
            <p:spPr>
              <a:xfrm>
                <a:off x="7543469" y="174314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9AB52FB-64FE-49AC-8AD8-9934EA894A7B}"/>
                  </a:ext>
                </a:extLst>
              </p:cNvPr>
              <p:cNvSpPr/>
              <p:nvPr/>
            </p:nvSpPr>
            <p:spPr>
              <a:xfrm>
                <a:off x="6237591" y="20708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1AE41194-B771-4BBF-976F-957B556E252B}"/>
                  </a:ext>
                </a:extLst>
              </p:cNvPr>
              <p:cNvSpPr/>
              <p:nvPr/>
            </p:nvSpPr>
            <p:spPr>
              <a:xfrm>
                <a:off x="6986256" y="20708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46348478-C452-48FE-A7B5-B73A70870EF0}"/>
                  </a:ext>
                </a:extLst>
              </p:cNvPr>
              <p:cNvSpPr/>
              <p:nvPr/>
            </p:nvSpPr>
            <p:spPr>
              <a:xfrm>
                <a:off x="6405231" y="10802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FA32F7C6-0721-4EEF-B405-AA5C8A7627AB}"/>
                  </a:ext>
                </a:extLst>
              </p:cNvPr>
              <p:cNvSpPr/>
              <p:nvPr/>
            </p:nvSpPr>
            <p:spPr>
              <a:xfrm>
                <a:off x="5281281" y="174314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7A206452-003C-42C5-960B-445240E81A6D}"/>
                  </a:ext>
                </a:extLst>
              </p:cNvPr>
              <p:cNvSpPr/>
              <p:nvPr/>
            </p:nvSpPr>
            <p:spPr>
              <a:xfrm>
                <a:off x="5281281" y="239084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5C686EB5-C8FE-4891-8076-9D71FD8063BB}"/>
                  </a:ext>
                </a:extLst>
              </p:cNvPr>
              <p:cNvSpPr/>
              <p:nvPr/>
            </p:nvSpPr>
            <p:spPr>
              <a:xfrm>
                <a:off x="7928279" y="173266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BD9BD41B-5859-4C58-8446-F43E90AECA36}"/>
                  </a:ext>
                </a:extLst>
              </p:cNvPr>
              <p:cNvSpPr/>
              <p:nvPr/>
            </p:nvSpPr>
            <p:spPr>
              <a:xfrm>
                <a:off x="7919706" y="238608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D6E7957D-FB68-4176-A09E-3A9F54E216DF}"/>
                  </a:ext>
                </a:extLst>
              </p:cNvPr>
              <p:cNvSpPr/>
              <p:nvPr/>
            </p:nvSpPr>
            <p:spPr>
              <a:xfrm>
                <a:off x="5852781" y="272421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360B0828-BB2D-4532-AEBF-AAC3020DC0CB}"/>
                  </a:ext>
                </a:extLst>
              </p:cNvPr>
              <p:cNvSpPr/>
              <p:nvPr/>
            </p:nvSpPr>
            <p:spPr>
              <a:xfrm>
                <a:off x="5848019" y="140500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5471B953-873D-4244-9088-11FA00BE5DBA}"/>
                  </a:ext>
                </a:extLst>
              </p:cNvPr>
              <p:cNvSpPr/>
              <p:nvPr/>
            </p:nvSpPr>
            <p:spPr>
              <a:xfrm>
                <a:off x="6795756" y="109068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FCECEE60-ABBF-4525-B0C0-1B5711EF7E38}"/>
                  </a:ext>
                </a:extLst>
              </p:cNvPr>
              <p:cNvSpPr/>
              <p:nvPr/>
            </p:nvSpPr>
            <p:spPr>
              <a:xfrm>
                <a:off x="6414756" y="305187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2DD139F9-0FE2-4403-A962-8926F1493492}"/>
                  </a:ext>
                </a:extLst>
              </p:cNvPr>
              <p:cNvSpPr/>
              <p:nvPr/>
            </p:nvSpPr>
            <p:spPr>
              <a:xfrm>
                <a:off x="6809091" y="305187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2B891EFB-7C1F-4500-849D-BEE4D8FD2D77}"/>
                  </a:ext>
                </a:extLst>
              </p:cNvPr>
              <p:cNvSpPr/>
              <p:nvPr/>
            </p:nvSpPr>
            <p:spPr>
              <a:xfrm>
                <a:off x="7357731" y="141834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4A20E701-FF62-4849-AEFF-3C818DE43037}"/>
                  </a:ext>
                </a:extLst>
              </p:cNvPr>
              <p:cNvSpPr/>
              <p:nvPr/>
            </p:nvSpPr>
            <p:spPr>
              <a:xfrm>
                <a:off x="5656566" y="17279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753CCE51-E41E-4712-910F-3C825D3177F2}"/>
                  </a:ext>
                </a:extLst>
              </p:cNvPr>
              <p:cNvSpPr/>
              <p:nvPr/>
            </p:nvSpPr>
            <p:spPr>
              <a:xfrm>
                <a:off x="6405231" y="17279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A8D70A6F-CDEE-4994-9BC4-75BFE0CA8072}"/>
                  </a:ext>
                </a:extLst>
              </p:cNvPr>
              <p:cNvSpPr/>
              <p:nvPr/>
            </p:nvSpPr>
            <p:spPr>
              <a:xfrm>
                <a:off x="6237591" y="141357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08A348F-DB67-4712-A703-7C4DDE40F88C}"/>
                  </a:ext>
                </a:extLst>
              </p:cNvPr>
              <p:cNvSpPr/>
              <p:nvPr/>
            </p:nvSpPr>
            <p:spPr>
              <a:xfrm>
                <a:off x="6986256" y="141357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193D0D9D-9844-4580-8D58-7162522A218A}"/>
                  </a:ext>
                </a:extLst>
              </p:cNvPr>
              <p:cNvSpPr/>
              <p:nvPr/>
            </p:nvSpPr>
            <p:spPr>
              <a:xfrm>
                <a:off x="7355826" y="206699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54DF8A19-BB01-4EB8-976D-6BD6EA8E1EC8}"/>
                  </a:ext>
                </a:extLst>
              </p:cNvPr>
              <p:cNvSpPr/>
              <p:nvPr/>
            </p:nvSpPr>
            <p:spPr>
              <a:xfrm>
                <a:off x="8105444" y="206699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E3ED7F1A-2F84-415F-AB29-3F663713BADA}"/>
                  </a:ext>
                </a:extLst>
              </p:cNvPr>
              <p:cNvSpPr/>
              <p:nvPr/>
            </p:nvSpPr>
            <p:spPr>
              <a:xfrm>
                <a:off x="6794804" y="239751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65AB82E7-D434-4AC9-ABFC-12FCAA3A5B1A}"/>
                  </a:ext>
                </a:extLst>
              </p:cNvPr>
              <p:cNvSpPr/>
              <p:nvPr/>
            </p:nvSpPr>
            <p:spPr>
              <a:xfrm>
                <a:off x="7543469" y="239751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26" name="Oval 50">
              <a:extLst>
                <a:ext uri="{FF2B5EF4-FFF2-40B4-BE49-F238E27FC236}">
                  <a16:creationId xmlns:a16="http://schemas.microsoft.com/office/drawing/2014/main" id="{169ED708-ADC2-4720-9F63-4407AC91F7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25711" y="1969510"/>
              <a:ext cx="304016" cy="343366"/>
            </a:xfrm>
            <a:custGeom>
              <a:avLst/>
              <a:gdLst/>
              <a:ahLst/>
              <a:cxnLst/>
              <a:rect l="l" t="t" r="r" b="b"/>
              <a:pathLst>
                <a:path w="2868687" h="3240000">
                  <a:moveTo>
                    <a:pt x="1433799" y="2290728"/>
                  </a:moveTo>
                  <a:cubicBezTo>
                    <a:pt x="1317650" y="2346839"/>
                    <a:pt x="1203301" y="2394700"/>
                    <a:pt x="1093028" y="2434329"/>
                  </a:cubicBezTo>
                  <a:cubicBezTo>
                    <a:pt x="1167481" y="2812207"/>
                    <a:pt x="1292592" y="3060000"/>
                    <a:pt x="1434343" y="3060000"/>
                  </a:cubicBezTo>
                  <a:cubicBezTo>
                    <a:pt x="1576138" y="3060000"/>
                    <a:pt x="1701284" y="2812053"/>
                    <a:pt x="1774025" y="2433735"/>
                  </a:cubicBezTo>
                  <a:cubicBezTo>
                    <a:pt x="1663854" y="2394452"/>
                    <a:pt x="1549823" y="2346469"/>
                    <a:pt x="1433799" y="2290728"/>
                  </a:cubicBezTo>
                  <a:close/>
                  <a:moveTo>
                    <a:pt x="1824954" y="2078037"/>
                  </a:moveTo>
                  <a:cubicBezTo>
                    <a:pt x="1794480" y="2097450"/>
                    <a:pt x="1763147" y="2116057"/>
                    <a:pt x="1731343" y="2134419"/>
                  </a:cubicBezTo>
                  <a:lnTo>
                    <a:pt x="1635415" y="2187161"/>
                  </a:lnTo>
                  <a:cubicBezTo>
                    <a:pt x="1691788" y="2215044"/>
                    <a:pt x="1747931" y="2239109"/>
                    <a:pt x="1803378" y="2259350"/>
                  </a:cubicBezTo>
                  <a:cubicBezTo>
                    <a:pt x="1812120" y="2201101"/>
                    <a:pt x="1819148" y="2140526"/>
                    <a:pt x="1824954" y="2078037"/>
                  </a:cubicBezTo>
                  <a:close/>
                  <a:moveTo>
                    <a:pt x="1042306" y="2077178"/>
                  </a:moveTo>
                  <a:cubicBezTo>
                    <a:pt x="1047949" y="2140175"/>
                    <a:pt x="1055328" y="2201182"/>
                    <a:pt x="1063873" y="2259905"/>
                  </a:cubicBezTo>
                  <a:cubicBezTo>
                    <a:pt x="1119365" y="2238275"/>
                    <a:pt x="1176217" y="2214355"/>
                    <a:pt x="1233887" y="2187801"/>
                  </a:cubicBezTo>
                  <a:cubicBezTo>
                    <a:pt x="1201538" y="2170955"/>
                    <a:pt x="1169452" y="2152957"/>
                    <a:pt x="1137343" y="2134419"/>
                  </a:cubicBezTo>
                  <a:close/>
                  <a:moveTo>
                    <a:pt x="559768" y="1732679"/>
                  </a:moveTo>
                  <a:cubicBezTo>
                    <a:pt x="268524" y="1984850"/>
                    <a:pt x="116369" y="2217202"/>
                    <a:pt x="187266" y="2340000"/>
                  </a:cubicBezTo>
                  <a:cubicBezTo>
                    <a:pt x="258144" y="2462764"/>
                    <a:pt x="535307" y="2447213"/>
                    <a:pt x="899736" y="2322555"/>
                  </a:cubicBezTo>
                  <a:cubicBezTo>
                    <a:pt x="878937" y="2207297"/>
                    <a:pt x="863223" y="2084405"/>
                    <a:pt x="853746" y="1955834"/>
                  </a:cubicBezTo>
                  <a:cubicBezTo>
                    <a:pt x="747454" y="1883220"/>
                    <a:pt x="648878" y="1808453"/>
                    <a:pt x="559768" y="1732679"/>
                  </a:cubicBezTo>
                  <a:close/>
                  <a:moveTo>
                    <a:pt x="2309048" y="1730507"/>
                  </a:moveTo>
                  <a:cubicBezTo>
                    <a:pt x="2220666" y="1807660"/>
                    <a:pt x="2121792" y="1882664"/>
                    <a:pt x="2015235" y="1955625"/>
                  </a:cubicBezTo>
                  <a:cubicBezTo>
                    <a:pt x="2005364" y="2084180"/>
                    <a:pt x="1989894" y="2207119"/>
                    <a:pt x="1967330" y="2322070"/>
                  </a:cubicBezTo>
                  <a:lnTo>
                    <a:pt x="2081685" y="2358048"/>
                  </a:lnTo>
                  <a:cubicBezTo>
                    <a:pt x="2116015" y="2320492"/>
                    <a:pt x="2165526" y="2297468"/>
                    <a:pt x="2220415" y="2297468"/>
                  </a:cubicBezTo>
                  <a:cubicBezTo>
                    <a:pt x="2302230" y="2297468"/>
                    <a:pt x="2372097" y="2348622"/>
                    <a:pt x="2399287" y="2420880"/>
                  </a:cubicBezTo>
                  <a:cubicBezTo>
                    <a:pt x="2542053" y="2432945"/>
                    <a:pt x="2642630" y="2407186"/>
                    <a:pt x="2681420" y="2340000"/>
                  </a:cubicBezTo>
                  <a:cubicBezTo>
                    <a:pt x="2752393" y="2217071"/>
                    <a:pt x="2599836" y="1984353"/>
                    <a:pt x="2309048" y="1730507"/>
                  </a:cubicBezTo>
                  <a:close/>
                  <a:moveTo>
                    <a:pt x="2026056" y="1510554"/>
                  </a:moveTo>
                  <a:cubicBezTo>
                    <a:pt x="2027893" y="1546708"/>
                    <a:pt x="2028343" y="1583211"/>
                    <a:pt x="2028343" y="1620000"/>
                  </a:cubicBezTo>
                  <a:lnTo>
                    <a:pt x="2024251" y="1730716"/>
                  </a:lnTo>
                  <a:lnTo>
                    <a:pt x="2173722" y="1619092"/>
                  </a:lnTo>
                  <a:cubicBezTo>
                    <a:pt x="2127526" y="1582190"/>
                    <a:pt x="2078507" y="1545517"/>
                    <a:pt x="2026056" y="1510554"/>
                  </a:cubicBezTo>
                  <a:close/>
                  <a:moveTo>
                    <a:pt x="844436" y="1509285"/>
                  </a:moveTo>
                  <a:lnTo>
                    <a:pt x="694964" y="1620908"/>
                  </a:lnTo>
                  <a:cubicBezTo>
                    <a:pt x="741160" y="1657811"/>
                    <a:pt x="790179" y="1694484"/>
                    <a:pt x="842630" y="1729447"/>
                  </a:cubicBezTo>
                  <a:cubicBezTo>
                    <a:pt x="840793" y="1693293"/>
                    <a:pt x="840343" y="1656790"/>
                    <a:pt x="840343" y="1620000"/>
                  </a:cubicBezTo>
                  <a:close/>
                  <a:moveTo>
                    <a:pt x="1434343" y="1361184"/>
                  </a:moveTo>
                  <a:cubicBezTo>
                    <a:pt x="1573534" y="1361184"/>
                    <a:pt x="1686371" y="1474021"/>
                    <a:pt x="1686371" y="1613212"/>
                  </a:cubicBezTo>
                  <a:cubicBezTo>
                    <a:pt x="1686371" y="1752403"/>
                    <a:pt x="1573534" y="1865240"/>
                    <a:pt x="1434343" y="1865240"/>
                  </a:cubicBezTo>
                  <a:cubicBezTo>
                    <a:pt x="1295152" y="1865240"/>
                    <a:pt x="1182315" y="1752403"/>
                    <a:pt x="1182315" y="1613212"/>
                  </a:cubicBezTo>
                  <a:cubicBezTo>
                    <a:pt x="1182315" y="1474021"/>
                    <a:pt x="1295152" y="1361184"/>
                    <a:pt x="1434343" y="1361184"/>
                  </a:cubicBezTo>
                  <a:close/>
                  <a:moveTo>
                    <a:pt x="1433770" y="1149513"/>
                  </a:moveTo>
                  <a:cubicBezTo>
                    <a:pt x="1365445" y="1183896"/>
                    <a:pt x="1296585" y="1221489"/>
                    <a:pt x="1227343" y="1261466"/>
                  </a:cubicBezTo>
                  <a:lnTo>
                    <a:pt x="1027157" y="1384911"/>
                  </a:lnTo>
                  <a:cubicBezTo>
                    <a:pt x="1022222" y="1461370"/>
                    <a:pt x="1020343" y="1539922"/>
                    <a:pt x="1020343" y="1620000"/>
                  </a:cubicBezTo>
                  <a:lnTo>
                    <a:pt x="1028287" y="1855786"/>
                  </a:lnTo>
                  <a:cubicBezTo>
                    <a:pt x="1091680" y="1898065"/>
                    <a:pt x="1158394" y="1938727"/>
                    <a:pt x="1227343" y="1978535"/>
                  </a:cubicBezTo>
                  <a:lnTo>
                    <a:pt x="1434916" y="2090488"/>
                  </a:lnTo>
                  <a:cubicBezTo>
                    <a:pt x="1503241" y="2056105"/>
                    <a:pt x="1572101" y="2018511"/>
                    <a:pt x="1641343" y="1978535"/>
                  </a:cubicBezTo>
                  <a:lnTo>
                    <a:pt x="1841530" y="1855090"/>
                  </a:lnTo>
                  <a:cubicBezTo>
                    <a:pt x="1846464" y="1778631"/>
                    <a:pt x="1848343" y="1700079"/>
                    <a:pt x="1848343" y="1620000"/>
                  </a:cubicBezTo>
                  <a:lnTo>
                    <a:pt x="1840399" y="1384214"/>
                  </a:lnTo>
                  <a:cubicBezTo>
                    <a:pt x="1777006" y="1341936"/>
                    <a:pt x="1710293" y="1301274"/>
                    <a:pt x="1641343" y="1261466"/>
                  </a:cubicBezTo>
                  <a:close/>
                  <a:moveTo>
                    <a:pt x="1065308" y="980650"/>
                  </a:moveTo>
                  <a:cubicBezTo>
                    <a:pt x="1056566" y="1038899"/>
                    <a:pt x="1049538" y="1099475"/>
                    <a:pt x="1043732" y="1161964"/>
                  </a:cubicBezTo>
                  <a:cubicBezTo>
                    <a:pt x="1074206" y="1142551"/>
                    <a:pt x="1105539" y="1123943"/>
                    <a:pt x="1137343" y="1105581"/>
                  </a:cubicBezTo>
                  <a:lnTo>
                    <a:pt x="1233271" y="1052839"/>
                  </a:lnTo>
                  <a:cubicBezTo>
                    <a:pt x="1176898" y="1024957"/>
                    <a:pt x="1120756" y="1000892"/>
                    <a:pt x="1065308" y="980650"/>
                  </a:cubicBezTo>
                  <a:close/>
                  <a:moveTo>
                    <a:pt x="1804814" y="980095"/>
                  </a:moveTo>
                  <a:cubicBezTo>
                    <a:pt x="1749321" y="1001726"/>
                    <a:pt x="1692469" y="1025646"/>
                    <a:pt x="1634800" y="1052200"/>
                  </a:cubicBezTo>
                  <a:cubicBezTo>
                    <a:pt x="1667149" y="1069046"/>
                    <a:pt x="1699234" y="1087043"/>
                    <a:pt x="1731343" y="1105581"/>
                  </a:cubicBezTo>
                  <a:lnTo>
                    <a:pt x="1826380" y="1162822"/>
                  </a:lnTo>
                  <a:cubicBezTo>
                    <a:pt x="1820738" y="1099825"/>
                    <a:pt x="1813359" y="1038819"/>
                    <a:pt x="1804814" y="980095"/>
                  </a:cubicBezTo>
                  <a:close/>
                  <a:moveTo>
                    <a:pt x="2432236" y="816002"/>
                  </a:moveTo>
                  <a:cubicBezTo>
                    <a:pt x="2308930" y="820546"/>
                    <a:pt x="2149627" y="855445"/>
                    <a:pt x="1968950" y="917446"/>
                  </a:cubicBezTo>
                  <a:cubicBezTo>
                    <a:pt x="1989749" y="1032703"/>
                    <a:pt x="2005463" y="1155596"/>
                    <a:pt x="2014941" y="1284167"/>
                  </a:cubicBezTo>
                  <a:cubicBezTo>
                    <a:pt x="2121232" y="1356780"/>
                    <a:pt x="2219808" y="1431548"/>
                    <a:pt x="2308918" y="1507322"/>
                  </a:cubicBezTo>
                  <a:cubicBezTo>
                    <a:pt x="2600162" y="1255150"/>
                    <a:pt x="2752317" y="1022798"/>
                    <a:pt x="2681420" y="900000"/>
                  </a:cubicBezTo>
                  <a:cubicBezTo>
                    <a:pt x="2645694" y="838121"/>
                    <a:pt x="2557557" y="811383"/>
                    <a:pt x="2432236" y="816002"/>
                  </a:cubicBezTo>
                  <a:close/>
                  <a:moveTo>
                    <a:pt x="436450" y="816001"/>
                  </a:moveTo>
                  <a:cubicBezTo>
                    <a:pt x="311129" y="811383"/>
                    <a:pt x="222992" y="838121"/>
                    <a:pt x="187266" y="900000"/>
                  </a:cubicBezTo>
                  <a:cubicBezTo>
                    <a:pt x="158404" y="949991"/>
                    <a:pt x="166508" y="1018139"/>
                    <a:pt x="206887" y="1097970"/>
                  </a:cubicBezTo>
                  <a:cubicBezTo>
                    <a:pt x="213842" y="1096217"/>
                    <a:pt x="221021" y="1095812"/>
                    <a:pt x="228294" y="1095812"/>
                  </a:cubicBezTo>
                  <a:cubicBezTo>
                    <a:pt x="334372" y="1095812"/>
                    <a:pt x="420366" y="1181806"/>
                    <a:pt x="420366" y="1287884"/>
                  </a:cubicBezTo>
                  <a:cubicBezTo>
                    <a:pt x="420366" y="1314219"/>
                    <a:pt x="415066" y="1339317"/>
                    <a:pt x="405427" y="1362148"/>
                  </a:cubicBezTo>
                  <a:cubicBezTo>
                    <a:pt x="450585" y="1410442"/>
                    <a:pt x="502437" y="1459559"/>
                    <a:pt x="559639" y="1509493"/>
                  </a:cubicBezTo>
                  <a:cubicBezTo>
                    <a:pt x="648020" y="1432341"/>
                    <a:pt x="746894" y="1357336"/>
                    <a:pt x="853451" y="1284376"/>
                  </a:cubicBezTo>
                  <a:cubicBezTo>
                    <a:pt x="863322" y="1155820"/>
                    <a:pt x="878792" y="1032881"/>
                    <a:pt x="901357" y="917930"/>
                  </a:cubicBezTo>
                  <a:cubicBezTo>
                    <a:pt x="719999" y="855651"/>
                    <a:pt x="560119" y="820559"/>
                    <a:pt x="436450" y="816001"/>
                  </a:cubicBezTo>
                  <a:close/>
                  <a:moveTo>
                    <a:pt x="1434343" y="180000"/>
                  </a:moveTo>
                  <a:cubicBezTo>
                    <a:pt x="1292548" y="180000"/>
                    <a:pt x="1167402" y="427948"/>
                    <a:pt x="1094661" y="806265"/>
                  </a:cubicBezTo>
                  <a:cubicBezTo>
                    <a:pt x="1204832" y="845548"/>
                    <a:pt x="1318864" y="893532"/>
                    <a:pt x="1434887" y="949272"/>
                  </a:cubicBezTo>
                  <a:cubicBezTo>
                    <a:pt x="1551037" y="893162"/>
                    <a:pt x="1665385" y="845301"/>
                    <a:pt x="1775658" y="805671"/>
                  </a:cubicBezTo>
                  <a:cubicBezTo>
                    <a:pt x="1751860" y="684885"/>
                    <a:pt x="1722886" y="577390"/>
                    <a:pt x="1688823" y="487405"/>
                  </a:cubicBezTo>
                  <a:cubicBezTo>
                    <a:pt x="1688009" y="487647"/>
                    <a:pt x="1687191" y="487652"/>
                    <a:pt x="1686371" y="487652"/>
                  </a:cubicBezTo>
                  <a:cubicBezTo>
                    <a:pt x="1580293" y="487652"/>
                    <a:pt x="1494299" y="401658"/>
                    <a:pt x="1494299" y="295580"/>
                  </a:cubicBezTo>
                  <a:cubicBezTo>
                    <a:pt x="1494299" y="264819"/>
                    <a:pt x="1501530" y="235747"/>
                    <a:pt x="1516122" y="210837"/>
                  </a:cubicBezTo>
                  <a:cubicBezTo>
                    <a:pt x="1490583" y="189985"/>
                    <a:pt x="1462798" y="180000"/>
                    <a:pt x="1434343" y="180000"/>
                  </a:cubicBezTo>
                  <a:close/>
                  <a:moveTo>
                    <a:pt x="1434343" y="0"/>
                  </a:moveTo>
                  <a:cubicBezTo>
                    <a:pt x="1509303" y="0"/>
                    <a:pt x="1581019" y="37868"/>
                    <a:pt x="1646062" y="107907"/>
                  </a:cubicBezTo>
                  <a:cubicBezTo>
                    <a:pt x="1659037" y="104972"/>
                    <a:pt x="1672533" y="103508"/>
                    <a:pt x="1686371" y="103508"/>
                  </a:cubicBezTo>
                  <a:cubicBezTo>
                    <a:pt x="1792449" y="103508"/>
                    <a:pt x="1878443" y="189502"/>
                    <a:pt x="1878443" y="295580"/>
                  </a:cubicBezTo>
                  <a:cubicBezTo>
                    <a:pt x="1878443" y="342831"/>
                    <a:pt x="1861381" y="386097"/>
                    <a:pt x="1831228" y="417985"/>
                  </a:cubicBezTo>
                  <a:cubicBezTo>
                    <a:pt x="1871860" y="515668"/>
                    <a:pt x="1906636" y="628220"/>
                    <a:pt x="1935357" y="752219"/>
                  </a:cubicBezTo>
                  <a:cubicBezTo>
                    <a:pt x="2379384" y="616814"/>
                    <a:pt x="2731816" y="627289"/>
                    <a:pt x="2837304" y="810000"/>
                  </a:cubicBezTo>
                  <a:cubicBezTo>
                    <a:pt x="2942793" y="992711"/>
                    <a:pt x="2775650" y="1303161"/>
                    <a:pt x="2436521" y="1620139"/>
                  </a:cubicBezTo>
                  <a:cubicBezTo>
                    <a:pt x="2775698" y="1936928"/>
                    <a:pt x="2942777" y="2247316"/>
                    <a:pt x="2837304" y="2430000"/>
                  </a:cubicBezTo>
                  <a:cubicBezTo>
                    <a:pt x="2771439" y="2544083"/>
                    <a:pt x="2609300" y="2591017"/>
                    <a:pt x="2388706" y="2577188"/>
                  </a:cubicBezTo>
                  <a:cubicBezTo>
                    <a:pt x="2358753" y="2639691"/>
                    <a:pt x="2294480" y="2681612"/>
                    <a:pt x="2220415" y="2681612"/>
                  </a:cubicBezTo>
                  <a:cubicBezTo>
                    <a:pt x="2122541" y="2681612"/>
                    <a:pt x="2041764" y="2608405"/>
                    <a:pt x="2030773" y="2513644"/>
                  </a:cubicBezTo>
                  <a:cubicBezTo>
                    <a:pt x="1999304" y="2506661"/>
                    <a:pt x="1967635" y="2497623"/>
                    <a:pt x="1935485" y="2487821"/>
                  </a:cubicBezTo>
                  <a:cubicBezTo>
                    <a:pt x="1830610" y="2940018"/>
                    <a:pt x="1645322" y="3240000"/>
                    <a:pt x="1434343" y="3240000"/>
                  </a:cubicBezTo>
                  <a:cubicBezTo>
                    <a:pt x="1223366" y="3240000"/>
                    <a:pt x="1038079" y="2940023"/>
                    <a:pt x="933330" y="2487781"/>
                  </a:cubicBezTo>
                  <a:cubicBezTo>
                    <a:pt x="489302" y="2623186"/>
                    <a:pt x="136870" y="2612712"/>
                    <a:pt x="31382" y="2430000"/>
                  </a:cubicBezTo>
                  <a:cubicBezTo>
                    <a:pt x="-74106" y="2247290"/>
                    <a:pt x="93037" y="1936840"/>
                    <a:pt x="432165" y="1619862"/>
                  </a:cubicBezTo>
                  <a:cubicBezTo>
                    <a:pt x="378689" y="1569916"/>
                    <a:pt x="329491" y="1520128"/>
                    <a:pt x="285801" y="1470219"/>
                  </a:cubicBezTo>
                  <a:cubicBezTo>
                    <a:pt x="267844" y="1476857"/>
                    <a:pt x="248431" y="1479956"/>
                    <a:pt x="228294" y="1479956"/>
                  </a:cubicBezTo>
                  <a:cubicBezTo>
                    <a:pt x="122216" y="1479956"/>
                    <a:pt x="36222" y="1393962"/>
                    <a:pt x="36222" y="1287884"/>
                  </a:cubicBezTo>
                  <a:cubicBezTo>
                    <a:pt x="36222" y="1246866"/>
                    <a:pt x="49080" y="1208850"/>
                    <a:pt x="73868" y="1179672"/>
                  </a:cubicBezTo>
                  <a:cubicBezTo>
                    <a:pt x="-4733" y="1033688"/>
                    <a:pt x="-23287" y="904690"/>
                    <a:pt x="31382" y="810000"/>
                  </a:cubicBezTo>
                  <a:cubicBezTo>
                    <a:pt x="136860" y="627306"/>
                    <a:pt x="489234" y="616816"/>
                    <a:pt x="933201" y="752179"/>
                  </a:cubicBezTo>
                  <a:cubicBezTo>
                    <a:pt x="1038076" y="299982"/>
                    <a:pt x="1223365" y="0"/>
                    <a:pt x="14343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7" name="Heart 17">
              <a:extLst>
                <a:ext uri="{FF2B5EF4-FFF2-40B4-BE49-F238E27FC236}">
                  <a16:creationId xmlns:a16="http://schemas.microsoft.com/office/drawing/2014/main" id="{2EE49FC1-0219-4B4C-9FB8-AD7DD1EE884C}"/>
                </a:ext>
              </a:extLst>
            </p:cNvPr>
            <p:cNvSpPr/>
            <p:nvPr/>
          </p:nvSpPr>
          <p:spPr>
            <a:xfrm>
              <a:off x="7080464" y="1663425"/>
              <a:ext cx="324888" cy="318540"/>
            </a:xfrm>
            <a:custGeom>
              <a:avLst/>
              <a:gdLst/>
              <a:ahLst/>
              <a:cxnLst/>
              <a:rect l="l" t="t" r="r" b="b"/>
              <a:pathLst>
                <a:path w="3263621" h="3199863">
                  <a:moveTo>
                    <a:pt x="1896188" y="786599"/>
                  </a:moveTo>
                  <a:cubicBezTo>
                    <a:pt x="1878938" y="786251"/>
                    <a:pt x="1861335" y="789280"/>
                    <a:pt x="1844305" y="796082"/>
                  </a:cubicBezTo>
                  <a:cubicBezTo>
                    <a:pt x="1792333" y="816839"/>
                    <a:pt x="1760707" y="866742"/>
                    <a:pt x="1761231" y="919486"/>
                  </a:cubicBezTo>
                  <a:lnTo>
                    <a:pt x="1573886" y="1618665"/>
                  </a:lnTo>
                  <a:lnTo>
                    <a:pt x="1438574" y="1113672"/>
                  </a:lnTo>
                  <a:cubicBezTo>
                    <a:pt x="1424335" y="1060531"/>
                    <a:pt x="1379808" y="1023594"/>
                    <a:pt x="1328543" y="1016456"/>
                  </a:cubicBezTo>
                  <a:cubicBezTo>
                    <a:pt x="1320071" y="1015276"/>
                    <a:pt x="1311415" y="1014911"/>
                    <a:pt x="1302836" y="1018067"/>
                  </a:cubicBezTo>
                  <a:lnTo>
                    <a:pt x="1300556" y="1017667"/>
                  </a:lnTo>
                  <a:cubicBezTo>
                    <a:pt x="1298914" y="1017711"/>
                    <a:pt x="1297275" y="1017786"/>
                    <a:pt x="1295680" y="1018515"/>
                  </a:cubicBezTo>
                  <a:lnTo>
                    <a:pt x="1275904" y="1019755"/>
                  </a:lnTo>
                  <a:cubicBezTo>
                    <a:pt x="1273459" y="1020410"/>
                    <a:pt x="1271049" y="1021129"/>
                    <a:pt x="1269080" y="1023145"/>
                  </a:cubicBezTo>
                  <a:cubicBezTo>
                    <a:pt x="1229892" y="1033156"/>
                    <a:pt x="1196286" y="1061513"/>
                    <a:pt x="1180414" y="1102068"/>
                  </a:cubicBezTo>
                  <a:lnTo>
                    <a:pt x="902406" y="1812437"/>
                  </a:lnTo>
                  <a:lnTo>
                    <a:pt x="612897" y="1812437"/>
                  </a:lnTo>
                  <a:cubicBezTo>
                    <a:pt x="539543" y="1812437"/>
                    <a:pt x="480078" y="1871902"/>
                    <a:pt x="480078" y="1945256"/>
                  </a:cubicBezTo>
                  <a:cubicBezTo>
                    <a:pt x="480078" y="2018610"/>
                    <a:pt x="539543" y="2078075"/>
                    <a:pt x="612897" y="2078075"/>
                  </a:cubicBezTo>
                  <a:lnTo>
                    <a:pt x="966673" y="2078075"/>
                  </a:lnTo>
                  <a:cubicBezTo>
                    <a:pt x="1008666" y="2088839"/>
                    <a:pt x="1051924" y="2075535"/>
                    <a:pt x="1081835" y="2045978"/>
                  </a:cubicBezTo>
                  <a:cubicBezTo>
                    <a:pt x="1105846" y="2028294"/>
                    <a:pt x="1122213" y="2001701"/>
                    <a:pt x="1125659" y="1970866"/>
                  </a:cubicBezTo>
                  <a:lnTo>
                    <a:pt x="1284498" y="1565001"/>
                  </a:lnTo>
                  <a:lnTo>
                    <a:pt x="1443089" y="2156868"/>
                  </a:lnTo>
                  <a:cubicBezTo>
                    <a:pt x="1455914" y="2204733"/>
                    <a:pt x="1493311" y="2239452"/>
                    <a:pt x="1538593" y="2249086"/>
                  </a:cubicBezTo>
                  <a:lnTo>
                    <a:pt x="1542015" y="2250785"/>
                  </a:lnTo>
                  <a:cubicBezTo>
                    <a:pt x="1542604" y="2250943"/>
                    <a:pt x="1543193" y="2251097"/>
                    <a:pt x="1543870" y="2250902"/>
                  </a:cubicBezTo>
                  <a:cubicBezTo>
                    <a:pt x="1553422" y="2254514"/>
                    <a:pt x="1563610" y="2255524"/>
                    <a:pt x="1573886" y="2252783"/>
                  </a:cubicBezTo>
                  <a:cubicBezTo>
                    <a:pt x="1584162" y="2255524"/>
                    <a:pt x="1594351" y="2254515"/>
                    <a:pt x="1603903" y="2250901"/>
                  </a:cubicBezTo>
                  <a:lnTo>
                    <a:pt x="1605758" y="2250785"/>
                  </a:lnTo>
                  <a:cubicBezTo>
                    <a:pt x="1606974" y="2250459"/>
                    <a:pt x="1608181" y="2250118"/>
                    <a:pt x="1609178" y="2249086"/>
                  </a:cubicBezTo>
                  <a:cubicBezTo>
                    <a:pt x="1654461" y="2239453"/>
                    <a:pt x="1691859" y="2204734"/>
                    <a:pt x="1704684" y="2156868"/>
                  </a:cubicBezTo>
                  <a:lnTo>
                    <a:pt x="1921541" y="1347547"/>
                  </a:lnTo>
                  <a:lnTo>
                    <a:pt x="2181705" y="1998928"/>
                  </a:lnTo>
                  <a:cubicBezTo>
                    <a:pt x="2205326" y="2058070"/>
                    <a:pt x="2266689" y="2090865"/>
                    <a:pt x="2326593" y="2078075"/>
                  </a:cubicBezTo>
                  <a:lnTo>
                    <a:pt x="2671200" y="2078075"/>
                  </a:lnTo>
                  <a:cubicBezTo>
                    <a:pt x="2744554" y="2078075"/>
                    <a:pt x="2804019" y="2018610"/>
                    <a:pt x="2804019" y="1945256"/>
                  </a:cubicBezTo>
                  <a:cubicBezTo>
                    <a:pt x="2804019" y="1871902"/>
                    <a:pt x="2744554" y="1812437"/>
                    <a:pt x="2671200" y="1812437"/>
                  </a:cubicBezTo>
                  <a:lnTo>
                    <a:pt x="2393261" y="1812437"/>
                  </a:lnTo>
                  <a:lnTo>
                    <a:pt x="2016914" y="870162"/>
                  </a:lnTo>
                  <a:cubicBezTo>
                    <a:pt x="1996508" y="819071"/>
                    <a:pt x="1947937" y="787642"/>
                    <a:pt x="1896188" y="786599"/>
                  </a:cubicBezTo>
                  <a:close/>
                  <a:moveTo>
                    <a:pt x="773454" y="106"/>
                  </a:moveTo>
                  <a:cubicBezTo>
                    <a:pt x="1097282" y="5742"/>
                    <a:pt x="1441967" y="238301"/>
                    <a:pt x="1631811" y="769863"/>
                  </a:cubicBezTo>
                  <a:cubicBezTo>
                    <a:pt x="2306811" y="-1120137"/>
                    <a:pt x="4939311" y="769863"/>
                    <a:pt x="1631811" y="3199863"/>
                  </a:cubicBezTo>
                  <a:cubicBezTo>
                    <a:pt x="-745455" y="1453301"/>
                    <a:pt x="-54107" y="-14297"/>
                    <a:pt x="773454" y="1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8" name="Rounded Rectangle 25">
              <a:extLst>
                <a:ext uri="{FF2B5EF4-FFF2-40B4-BE49-F238E27FC236}">
                  <a16:creationId xmlns:a16="http://schemas.microsoft.com/office/drawing/2014/main" id="{4345DF51-F8C5-4678-9C98-512CF8A517CB}"/>
                </a:ext>
              </a:extLst>
            </p:cNvPr>
            <p:cNvSpPr/>
            <p:nvPr/>
          </p:nvSpPr>
          <p:spPr>
            <a:xfrm>
              <a:off x="5940450" y="1659330"/>
              <a:ext cx="322534" cy="271830"/>
            </a:xfrm>
            <a:custGeom>
              <a:avLst/>
              <a:gdLst/>
              <a:ahLst/>
              <a:cxnLst/>
              <a:rect l="l" t="t" r="r" b="b"/>
              <a:pathLst>
                <a:path w="3240000" h="2730652">
                  <a:moveTo>
                    <a:pt x="1452811" y="1541940"/>
                  </a:moveTo>
                  <a:lnTo>
                    <a:pt x="1452811" y="1831951"/>
                  </a:lnTo>
                  <a:lnTo>
                    <a:pt x="1162800" y="1831951"/>
                  </a:lnTo>
                  <a:lnTo>
                    <a:pt x="1162800" y="2166329"/>
                  </a:lnTo>
                  <a:lnTo>
                    <a:pt x="1452811" y="2166329"/>
                  </a:lnTo>
                  <a:lnTo>
                    <a:pt x="1452811" y="2456340"/>
                  </a:lnTo>
                  <a:lnTo>
                    <a:pt x="1787189" y="2456340"/>
                  </a:lnTo>
                  <a:lnTo>
                    <a:pt x="1787189" y="2166329"/>
                  </a:lnTo>
                  <a:lnTo>
                    <a:pt x="2077200" y="2166329"/>
                  </a:lnTo>
                  <a:lnTo>
                    <a:pt x="2077200" y="1831951"/>
                  </a:lnTo>
                  <a:lnTo>
                    <a:pt x="1787189" y="1831951"/>
                  </a:lnTo>
                  <a:lnTo>
                    <a:pt x="1787189" y="1541940"/>
                  </a:lnTo>
                  <a:close/>
                  <a:moveTo>
                    <a:pt x="0" y="1278453"/>
                  </a:moveTo>
                  <a:lnTo>
                    <a:pt x="3240000" y="1278453"/>
                  </a:lnTo>
                  <a:lnTo>
                    <a:pt x="3240000" y="2376509"/>
                  </a:lnTo>
                  <a:cubicBezTo>
                    <a:pt x="3240000" y="2572097"/>
                    <a:pt x="3081445" y="2730652"/>
                    <a:pt x="2885857" y="2730652"/>
                  </a:cubicBezTo>
                  <a:lnTo>
                    <a:pt x="354143" y="2730652"/>
                  </a:lnTo>
                  <a:cubicBezTo>
                    <a:pt x="158555" y="2730652"/>
                    <a:pt x="0" y="2572097"/>
                    <a:pt x="0" y="2376509"/>
                  </a:cubicBezTo>
                  <a:close/>
                  <a:moveTo>
                    <a:pt x="1001150" y="200505"/>
                  </a:moveTo>
                  <a:cubicBezTo>
                    <a:pt x="933045" y="200505"/>
                    <a:pt x="877834" y="255715"/>
                    <a:pt x="877834" y="323821"/>
                  </a:cubicBezTo>
                  <a:lnTo>
                    <a:pt x="877834" y="605836"/>
                  </a:lnTo>
                  <a:lnTo>
                    <a:pt x="2362163" y="605836"/>
                  </a:lnTo>
                  <a:lnTo>
                    <a:pt x="2362163" y="323821"/>
                  </a:lnTo>
                  <a:cubicBezTo>
                    <a:pt x="2362163" y="255715"/>
                    <a:pt x="2306952" y="200505"/>
                    <a:pt x="2238846" y="200505"/>
                  </a:cubicBezTo>
                  <a:close/>
                  <a:moveTo>
                    <a:pt x="843301" y="0"/>
                  </a:moveTo>
                  <a:lnTo>
                    <a:pt x="2396696" y="0"/>
                  </a:lnTo>
                  <a:cubicBezTo>
                    <a:pt x="2488075" y="0"/>
                    <a:pt x="2562152" y="74077"/>
                    <a:pt x="2562152" y="165456"/>
                  </a:cubicBezTo>
                  <a:lnTo>
                    <a:pt x="2562152" y="605836"/>
                  </a:lnTo>
                  <a:lnTo>
                    <a:pt x="2885857" y="605836"/>
                  </a:lnTo>
                  <a:cubicBezTo>
                    <a:pt x="3081445" y="605836"/>
                    <a:pt x="3240000" y="764391"/>
                    <a:pt x="3240000" y="959979"/>
                  </a:cubicBezTo>
                  <a:lnTo>
                    <a:pt x="3240000" y="1134437"/>
                  </a:lnTo>
                  <a:lnTo>
                    <a:pt x="0" y="1134437"/>
                  </a:lnTo>
                  <a:lnTo>
                    <a:pt x="0" y="959979"/>
                  </a:lnTo>
                  <a:cubicBezTo>
                    <a:pt x="0" y="764391"/>
                    <a:pt x="158555" y="605836"/>
                    <a:pt x="354143" y="605836"/>
                  </a:cubicBezTo>
                  <a:lnTo>
                    <a:pt x="677845" y="605836"/>
                  </a:lnTo>
                  <a:lnTo>
                    <a:pt x="677845" y="165456"/>
                  </a:lnTo>
                  <a:cubicBezTo>
                    <a:pt x="677845" y="74077"/>
                    <a:pt x="751923" y="0"/>
                    <a:pt x="84330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9" name="Chord 32">
              <a:extLst>
                <a:ext uri="{FF2B5EF4-FFF2-40B4-BE49-F238E27FC236}">
                  <a16:creationId xmlns:a16="http://schemas.microsoft.com/office/drawing/2014/main" id="{2DAF35A8-C677-474E-AD0B-9ACBA6746D57}"/>
                </a:ext>
              </a:extLst>
            </p:cNvPr>
            <p:cNvSpPr/>
            <p:nvPr/>
          </p:nvSpPr>
          <p:spPr>
            <a:xfrm>
              <a:off x="6509664" y="2627883"/>
              <a:ext cx="322534" cy="319706"/>
            </a:xfrm>
            <a:custGeom>
              <a:avLst/>
              <a:gdLst/>
              <a:ahLst/>
              <a:cxnLst/>
              <a:rect l="l" t="t" r="r" b="b"/>
              <a:pathLst>
                <a:path w="3240000" h="3211580">
                  <a:moveTo>
                    <a:pt x="991906" y="2959580"/>
                  </a:moveTo>
                  <a:lnTo>
                    <a:pt x="2193254" y="2959580"/>
                  </a:lnTo>
                  <a:cubicBezTo>
                    <a:pt x="2215674" y="2959580"/>
                    <a:pt x="2233849" y="2977755"/>
                    <a:pt x="2233849" y="3000175"/>
                  </a:cubicBezTo>
                  <a:lnTo>
                    <a:pt x="2233849" y="3170985"/>
                  </a:lnTo>
                  <a:cubicBezTo>
                    <a:pt x="2233849" y="3193405"/>
                    <a:pt x="2215674" y="3211580"/>
                    <a:pt x="2193254" y="3211580"/>
                  </a:cubicBezTo>
                  <a:lnTo>
                    <a:pt x="991906" y="3211580"/>
                  </a:lnTo>
                  <a:cubicBezTo>
                    <a:pt x="969486" y="3211580"/>
                    <a:pt x="951311" y="3193405"/>
                    <a:pt x="951311" y="3170985"/>
                  </a:cubicBezTo>
                  <a:lnTo>
                    <a:pt x="951311" y="3000175"/>
                  </a:lnTo>
                  <a:cubicBezTo>
                    <a:pt x="951311" y="2977755"/>
                    <a:pt x="969486" y="2959580"/>
                    <a:pt x="991906" y="2959580"/>
                  </a:cubicBezTo>
                  <a:close/>
                  <a:moveTo>
                    <a:pt x="1439043" y="1763796"/>
                  </a:moveTo>
                  <a:lnTo>
                    <a:pt x="1439043" y="2067459"/>
                  </a:lnTo>
                  <a:lnTo>
                    <a:pt x="1135380" y="2067459"/>
                  </a:lnTo>
                  <a:lnTo>
                    <a:pt x="1135380" y="2374533"/>
                  </a:lnTo>
                  <a:lnTo>
                    <a:pt x="1439043" y="2374533"/>
                  </a:lnTo>
                  <a:lnTo>
                    <a:pt x="1439043" y="2678196"/>
                  </a:lnTo>
                  <a:lnTo>
                    <a:pt x="1746117" y="2678196"/>
                  </a:lnTo>
                  <a:lnTo>
                    <a:pt x="1746117" y="2374533"/>
                  </a:lnTo>
                  <a:lnTo>
                    <a:pt x="2049780" y="2374533"/>
                  </a:lnTo>
                  <a:lnTo>
                    <a:pt x="2049780" y="2067459"/>
                  </a:lnTo>
                  <a:lnTo>
                    <a:pt x="1746117" y="2067459"/>
                  </a:lnTo>
                  <a:lnTo>
                    <a:pt x="1746117" y="1763796"/>
                  </a:lnTo>
                  <a:close/>
                  <a:moveTo>
                    <a:pt x="128358" y="1541040"/>
                  </a:moveTo>
                  <a:lnTo>
                    <a:pt x="3056915" y="1550917"/>
                  </a:lnTo>
                  <a:cubicBezTo>
                    <a:pt x="3061111" y="2078028"/>
                    <a:pt x="2781683" y="2566719"/>
                    <a:pt x="2325284" y="2830467"/>
                  </a:cubicBezTo>
                  <a:lnTo>
                    <a:pt x="2182018" y="2900953"/>
                  </a:lnTo>
                  <a:lnTo>
                    <a:pt x="1002135" y="2900953"/>
                  </a:lnTo>
                  <a:cubicBezTo>
                    <a:pt x="950374" y="2879821"/>
                    <a:pt x="900231" y="2854191"/>
                    <a:pt x="851341" y="2825496"/>
                  </a:cubicBezTo>
                  <a:cubicBezTo>
                    <a:pt x="396732" y="2558675"/>
                    <a:pt x="120607" y="2068110"/>
                    <a:pt x="128358" y="1541040"/>
                  </a:cubicBezTo>
                  <a:close/>
                  <a:moveTo>
                    <a:pt x="61067" y="1230414"/>
                  </a:moveTo>
                  <a:lnTo>
                    <a:pt x="3178933" y="1230414"/>
                  </a:lnTo>
                  <a:cubicBezTo>
                    <a:pt x="3212659" y="1230414"/>
                    <a:pt x="3240000" y="1257755"/>
                    <a:pt x="3240000" y="1291481"/>
                  </a:cubicBezTo>
                  <a:lnTo>
                    <a:pt x="3240000" y="1421347"/>
                  </a:lnTo>
                  <a:cubicBezTo>
                    <a:pt x="3240000" y="1455073"/>
                    <a:pt x="3212659" y="1482414"/>
                    <a:pt x="3178933" y="1482414"/>
                  </a:cubicBezTo>
                  <a:lnTo>
                    <a:pt x="61067" y="1482414"/>
                  </a:lnTo>
                  <a:cubicBezTo>
                    <a:pt x="27341" y="1482414"/>
                    <a:pt x="0" y="1455073"/>
                    <a:pt x="0" y="1421347"/>
                  </a:cubicBezTo>
                  <a:lnTo>
                    <a:pt x="0" y="1291481"/>
                  </a:lnTo>
                  <a:cubicBezTo>
                    <a:pt x="0" y="1257755"/>
                    <a:pt x="27341" y="1230414"/>
                    <a:pt x="61067" y="1230414"/>
                  </a:cubicBezTo>
                  <a:close/>
                  <a:moveTo>
                    <a:pt x="2481726" y="315922"/>
                  </a:moveTo>
                  <a:lnTo>
                    <a:pt x="2862412" y="696608"/>
                  </a:lnTo>
                  <a:lnTo>
                    <a:pt x="2420437" y="1138584"/>
                  </a:lnTo>
                  <a:lnTo>
                    <a:pt x="1659064" y="1138584"/>
                  </a:lnTo>
                  <a:close/>
                  <a:moveTo>
                    <a:pt x="2730827" y="0"/>
                  </a:moveTo>
                  <a:cubicBezTo>
                    <a:pt x="2765703" y="0"/>
                    <a:pt x="2800581" y="13305"/>
                    <a:pt x="2827191" y="39915"/>
                  </a:cubicBezTo>
                  <a:lnTo>
                    <a:pt x="3143636" y="356360"/>
                  </a:lnTo>
                  <a:cubicBezTo>
                    <a:pt x="3196857" y="409581"/>
                    <a:pt x="3196857" y="495868"/>
                    <a:pt x="3143636" y="549088"/>
                  </a:cubicBezTo>
                  <a:lnTo>
                    <a:pt x="3082882" y="609843"/>
                  </a:lnTo>
                  <a:cubicBezTo>
                    <a:pt x="3029661" y="663063"/>
                    <a:pt x="2943375" y="663064"/>
                    <a:pt x="2890155" y="609843"/>
                  </a:cubicBezTo>
                  <a:lnTo>
                    <a:pt x="2573708" y="293397"/>
                  </a:lnTo>
                  <a:cubicBezTo>
                    <a:pt x="2520488" y="240176"/>
                    <a:pt x="2520488" y="153889"/>
                    <a:pt x="2573708" y="100669"/>
                  </a:cubicBezTo>
                  <a:lnTo>
                    <a:pt x="2634463" y="39914"/>
                  </a:lnTo>
                  <a:cubicBezTo>
                    <a:pt x="2661073" y="13305"/>
                    <a:pt x="2695950" y="0"/>
                    <a:pt x="27308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0" name="Rounded Rectangle 40">
              <a:extLst>
                <a:ext uri="{FF2B5EF4-FFF2-40B4-BE49-F238E27FC236}">
                  <a16:creationId xmlns:a16="http://schemas.microsoft.com/office/drawing/2014/main" id="{D58E3EE1-2360-4C17-B1F0-32E858CB619A}"/>
                </a:ext>
              </a:extLst>
            </p:cNvPr>
            <p:cNvSpPr/>
            <p:nvPr/>
          </p:nvSpPr>
          <p:spPr>
            <a:xfrm rot="2942052">
              <a:off x="6522986" y="1320229"/>
              <a:ext cx="299808" cy="318950"/>
            </a:xfrm>
            <a:custGeom>
              <a:avLst/>
              <a:gdLst/>
              <a:ahLst/>
              <a:cxnLst/>
              <a:rect l="l" t="t" r="r" b="b"/>
              <a:pathLst>
                <a:path w="3011706" h="3204001">
                  <a:moveTo>
                    <a:pt x="2432249" y="1011942"/>
                  </a:moveTo>
                  <a:cubicBezTo>
                    <a:pt x="2423608" y="1019482"/>
                    <a:pt x="2416303" y="1028841"/>
                    <a:pt x="2410966" y="1039800"/>
                  </a:cubicBezTo>
                  <a:lnTo>
                    <a:pt x="1969837" y="1945620"/>
                  </a:lnTo>
                  <a:cubicBezTo>
                    <a:pt x="1948488" y="1989457"/>
                    <a:pt x="1966719" y="2042300"/>
                    <a:pt x="2010556" y="2063648"/>
                  </a:cubicBezTo>
                  <a:cubicBezTo>
                    <a:pt x="2054392" y="2084996"/>
                    <a:pt x="2107235" y="2066766"/>
                    <a:pt x="2128583" y="2022929"/>
                  </a:cubicBezTo>
                  <a:lnTo>
                    <a:pt x="2569712" y="1117109"/>
                  </a:lnTo>
                  <a:cubicBezTo>
                    <a:pt x="2591061" y="1073271"/>
                    <a:pt x="2572830" y="1020430"/>
                    <a:pt x="2528993" y="999081"/>
                  </a:cubicBezTo>
                  <a:cubicBezTo>
                    <a:pt x="2496115" y="983070"/>
                    <a:pt x="2458172" y="989322"/>
                    <a:pt x="2432249" y="1011942"/>
                  </a:cubicBezTo>
                  <a:close/>
                  <a:moveTo>
                    <a:pt x="1709549" y="1044955"/>
                  </a:moveTo>
                  <a:cubicBezTo>
                    <a:pt x="1978186" y="735551"/>
                    <a:pt x="2446780" y="702502"/>
                    <a:pt x="2756184" y="971139"/>
                  </a:cubicBezTo>
                  <a:cubicBezTo>
                    <a:pt x="3065588" y="1239776"/>
                    <a:pt x="3098636" y="1708370"/>
                    <a:pt x="2830000" y="2017774"/>
                  </a:cubicBezTo>
                  <a:cubicBezTo>
                    <a:pt x="2561363" y="2327178"/>
                    <a:pt x="2092769" y="2360227"/>
                    <a:pt x="1783365" y="2091590"/>
                  </a:cubicBezTo>
                  <a:cubicBezTo>
                    <a:pt x="1473960" y="1822953"/>
                    <a:pt x="1440912" y="1354359"/>
                    <a:pt x="1709549" y="1044955"/>
                  </a:cubicBezTo>
                  <a:close/>
                  <a:moveTo>
                    <a:pt x="208197" y="1872243"/>
                  </a:moveTo>
                  <a:cubicBezTo>
                    <a:pt x="195168" y="1885273"/>
                    <a:pt x="187109" y="1903273"/>
                    <a:pt x="187109" y="1923155"/>
                  </a:cubicBezTo>
                  <a:lnTo>
                    <a:pt x="187109" y="2715155"/>
                  </a:lnTo>
                  <a:cubicBezTo>
                    <a:pt x="187109" y="2754920"/>
                    <a:pt x="219344" y="2787155"/>
                    <a:pt x="259109" y="2787155"/>
                  </a:cubicBezTo>
                  <a:cubicBezTo>
                    <a:pt x="298874" y="2787155"/>
                    <a:pt x="331109" y="2754920"/>
                    <a:pt x="331109" y="2715155"/>
                  </a:cubicBezTo>
                  <a:lnTo>
                    <a:pt x="331109" y="1923155"/>
                  </a:lnTo>
                  <a:cubicBezTo>
                    <a:pt x="331109" y="1883390"/>
                    <a:pt x="298874" y="1851155"/>
                    <a:pt x="259109" y="1851155"/>
                  </a:cubicBezTo>
                  <a:cubicBezTo>
                    <a:pt x="239226" y="1851156"/>
                    <a:pt x="221226" y="1859214"/>
                    <a:pt x="208197" y="1872243"/>
                  </a:cubicBezTo>
                  <a:close/>
                  <a:moveTo>
                    <a:pt x="0" y="1625202"/>
                  </a:moveTo>
                  <a:cubicBezTo>
                    <a:pt x="418057" y="1737228"/>
                    <a:pt x="858998" y="1737384"/>
                    <a:pt x="1277606" y="1625336"/>
                  </a:cubicBezTo>
                  <a:cubicBezTo>
                    <a:pt x="1277605" y="1938624"/>
                    <a:pt x="1277605" y="2251911"/>
                    <a:pt x="1277605" y="2565198"/>
                  </a:cubicBezTo>
                  <a:cubicBezTo>
                    <a:pt x="1277605" y="2917999"/>
                    <a:pt x="991603" y="3204001"/>
                    <a:pt x="638802" y="3204001"/>
                  </a:cubicBezTo>
                  <a:lnTo>
                    <a:pt x="638803" y="3204000"/>
                  </a:lnTo>
                  <a:cubicBezTo>
                    <a:pt x="286002" y="3204000"/>
                    <a:pt x="0" y="2917999"/>
                    <a:pt x="0" y="2565197"/>
                  </a:cubicBezTo>
                  <a:close/>
                  <a:moveTo>
                    <a:pt x="208197" y="459897"/>
                  </a:moveTo>
                  <a:cubicBezTo>
                    <a:pt x="195167" y="472926"/>
                    <a:pt x="187109" y="490926"/>
                    <a:pt x="187109" y="510808"/>
                  </a:cubicBezTo>
                  <a:lnTo>
                    <a:pt x="187109" y="1302808"/>
                  </a:lnTo>
                  <a:cubicBezTo>
                    <a:pt x="187109" y="1342573"/>
                    <a:pt x="219344" y="1374808"/>
                    <a:pt x="259109" y="1374808"/>
                  </a:cubicBezTo>
                  <a:cubicBezTo>
                    <a:pt x="298874" y="1374808"/>
                    <a:pt x="331109" y="1342573"/>
                    <a:pt x="331109" y="1302808"/>
                  </a:cubicBezTo>
                  <a:lnTo>
                    <a:pt x="331109" y="510808"/>
                  </a:lnTo>
                  <a:cubicBezTo>
                    <a:pt x="331109" y="471043"/>
                    <a:pt x="298874" y="438808"/>
                    <a:pt x="259109" y="438808"/>
                  </a:cubicBezTo>
                  <a:cubicBezTo>
                    <a:pt x="239226" y="438808"/>
                    <a:pt x="221226" y="446867"/>
                    <a:pt x="208197" y="459897"/>
                  </a:cubicBezTo>
                  <a:close/>
                  <a:moveTo>
                    <a:pt x="187101" y="187101"/>
                  </a:moveTo>
                  <a:cubicBezTo>
                    <a:pt x="302701" y="71501"/>
                    <a:pt x="462402" y="0"/>
                    <a:pt x="638803" y="0"/>
                  </a:cubicBezTo>
                  <a:cubicBezTo>
                    <a:pt x="991604" y="0"/>
                    <a:pt x="1277606" y="286002"/>
                    <a:pt x="1277606" y="638803"/>
                  </a:cubicBezTo>
                  <a:lnTo>
                    <a:pt x="1277606" y="1497764"/>
                  </a:lnTo>
                  <a:cubicBezTo>
                    <a:pt x="859958" y="1616355"/>
                    <a:pt x="417375" y="1616210"/>
                    <a:pt x="0" y="1498771"/>
                  </a:cubicBezTo>
                  <a:lnTo>
                    <a:pt x="0" y="638803"/>
                  </a:lnTo>
                  <a:cubicBezTo>
                    <a:pt x="0" y="462403"/>
                    <a:pt x="71500" y="302702"/>
                    <a:pt x="187101" y="1871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2" name="Rounded Rectangle 17">
              <a:extLst>
                <a:ext uri="{FF2B5EF4-FFF2-40B4-BE49-F238E27FC236}">
                  <a16:creationId xmlns:a16="http://schemas.microsoft.com/office/drawing/2014/main" id="{F296E04D-9E20-4C75-B95A-12826B8B03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850" y="2281894"/>
              <a:ext cx="215808" cy="343366"/>
            </a:xfrm>
            <a:custGeom>
              <a:avLst/>
              <a:gdLst/>
              <a:ahLst/>
              <a:cxnLst/>
              <a:rect l="l" t="t" r="r" b="b"/>
              <a:pathLst>
                <a:path w="2016224" h="3207971">
                  <a:moveTo>
                    <a:pt x="854575" y="1382799"/>
                  </a:moveTo>
                  <a:lnTo>
                    <a:pt x="854575" y="1686462"/>
                  </a:lnTo>
                  <a:lnTo>
                    <a:pt x="550912" y="1686462"/>
                  </a:lnTo>
                  <a:lnTo>
                    <a:pt x="550912" y="1993536"/>
                  </a:lnTo>
                  <a:lnTo>
                    <a:pt x="854575" y="1993536"/>
                  </a:lnTo>
                  <a:lnTo>
                    <a:pt x="854575" y="2297199"/>
                  </a:lnTo>
                  <a:lnTo>
                    <a:pt x="1161649" y="2297199"/>
                  </a:lnTo>
                  <a:lnTo>
                    <a:pt x="1161649" y="1993536"/>
                  </a:lnTo>
                  <a:lnTo>
                    <a:pt x="1465312" y="1993536"/>
                  </a:lnTo>
                  <a:lnTo>
                    <a:pt x="1465312" y="1686462"/>
                  </a:lnTo>
                  <a:lnTo>
                    <a:pt x="1161649" y="1686462"/>
                  </a:lnTo>
                  <a:lnTo>
                    <a:pt x="1161649" y="1382799"/>
                  </a:lnTo>
                  <a:close/>
                  <a:moveTo>
                    <a:pt x="397285" y="941591"/>
                  </a:moveTo>
                  <a:lnTo>
                    <a:pt x="1618940" y="941591"/>
                  </a:lnTo>
                  <a:lnTo>
                    <a:pt x="1618940" y="2738407"/>
                  </a:lnTo>
                  <a:lnTo>
                    <a:pt x="397285" y="2738407"/>
                  </a:lnTo>
                  <a:close/>
                  <a:moveTo>
                    <a:pt x="305673" y="849979"/>
                  </a:moveTo>
                  <a:lnTo>
                    <a:pt x="305673" y="2830019"/>
                  </a:lnTo>
                  <a:lnTo>
                    <a:pt x="1710552" y="2830019"/>
                  </a:lnTo>
                  <a:lnTo>
                    <a:pt x="1710552" y="849979"/>
                  </a:lnTo>
                  <a:close/>
                  <a:moveTo>
                    <a:pt x="240515" y="472027"/>
                  </a:moveTo>
                  <a:lnTo>
                    <a:pt x="1775709" y="472027"/>
                  </a:lnTo>
                  <a:cubicBezTo>
                    <a:pt x="1908542" y="472027"/>
                    <a:pt x="2016224" y="579709"/>
                    <a:pt x="2016224" y="712542"/>
                  </a:cubicBezTo>
                  <a:lnTo>
                    <a:pt x="2016224" y="2967456"/>
                  </a:lnTo>
                  <a:cubicBezTo>
                    <a:pt x="2016224" y="3100289"/>
                    <a:pt x="1908542" y="3207971"/>
                    <a:pt x="1775709" y="3207971"/>
                  </a:cubicBezTo>
                  <a:lnTo>
                    <a:pt x="240515" y="3207971"/>
                  </a:lnTo>
                  <a:cubicBezTo>
                    <a:pt x="107682" y="3207971"/>
                    <a:pt x="0" y="3100289"/>
                    <a:pt x="0" y="2967456"/>
                  </a:cubicBezTo>
                  <a:lnTo>
                    <a:pt x="0" y="712542"/>
                  </a:lnTo>
                  <a:cubicBezTo>
                    <a:pt x="0" y="579709"/>
                    <a:pt x="107682" y="472027"/>
                    <a:pt x="240515" y="472027"/>
                  </a:cubicBezTo>
                  <a:close/>
                  <a:moveTo>
                    <a:pt x="515787" y="0"/>
                  </a:moveTo>
                  <a:lnTo>
                    <a:pt x="1500437" y="0"/>
                  </a:lnTo>
                  <a:cubicBezTo>
                    <a:pt x="1541893" y="0"/>
                    <a:pt x="1575500" y="33607"/>
                    <a:pt x="1575500" y="75063"/>
                  </a:cubicBezTo>
                  <a:lnTo>
                    <a:pt x="1575500" y="367990"/>
                  </a:lnTo>
                  <a:lnTo>
                    <a:pt x="440724" y="367990"/>
                  </a:lnTo>
                  <a:lnTo>
                    <a:pt x="440724" y="75063"/>
                  </a:lnTo>
                  <a:cubicBezTo>
                    <a:pt x="440724" y="33607"/>
                    <a:pt x="474331" y="0"/>
                    <a:pt x="51578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3" name="Oval 25">
              <a:extLst>
                <a:ext uri="{FF2B5EF4-FFF2-40B4-BE49-F238E27FC236}">
                  <a16:creationId xmlns:a16="http://schemas.microsoft.com/office/drawing/2014/main" id="{B06A24B7-6534-4AA2-98CA-74AF5CB53B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1283" y="1958406"/>
              <a:ext cx="342900" cy="343366"/>
            </a:xfrm>
            <a:custGeom>
              <a:avLst/>
              <a:gdLst/>
              <a:ahLst/>
              <a:cxnLst/>
              <a:rect l="l" t="t" r="r" b="b"/>
              <a:pathLst>
                <a:path w="3225370" h="3229762">
                  <a:moveTo>
                    <a:pt x="1355872" y="0"/>
                  </a:moveTo>
                  <a:cubicBezTo>
                    <a:pt x="1564636" y="0"/>
                    <a:pt x="1733872" y="169236"/>
                    <a:pt x="1733872" y="378000"/>
                  </a:cubicBezTo>
                  <a:cubicBezTo>
                    <a:pt x="1733872" y="530834"/>
                    <a:pt x="1643169" y="662483"/>
                    <a:pt x="1512292" y="721255"/>
                  </a:cubicBezTo>
                  <a:lnTo>
                    <a:pt x="1607042" y="1169019"/>
                  </a:lnTo>
                  <a:cubicBezTo>
                    <a:pt x="1611319" y="1167786"/>
                    <a:pt x="1615651" y="1167712"/>
                    <a:pt x="1620000" y="1167712"/>
                  </a:cubicBezTo>
                  <a:cubicBezTo>
                    <a:pt x="1828764" y="1167712"/>
                    <a:pt x="1998000" y="1336948"/>
                    <a:pt x="1998000" y="1545712"/>
                  </a:cubicBezTo>
                  <a:lnTo>
                    <a:pt x="1996362" y="1567711"/>
                  </a:lnTo>
                  <a:lnTo>
                    <a:pt x="2525816" y="1711728"/>
                  </a:lnTo>
                  <a:cubicBezTo>
                    <a:pt x="2591164" y="1602543"/>
                    <a:pt x="2710810" y="1530128"/>
                    <a:pt x="2847370" y="1530128"/>
                  </a:cubicBezTo>
                  <a:cubicBezTo>
                    <a:pt x="3056134" y="1530128"/>
                    <a:pt x="3225370" y="1699364"/>
                    <a:pt x="3225370" y="1908128"/>
                  </a:cubicBezTo>
                  <a:cubicBezTo>
                    <a:pt x="3225370" y="2116892"/>
                    <a:pt x="3056134" y="2286128"/>
                    <a:pt x="2847370" y="2286128"/>
                  </a:cubicBezTo>
                  <a:cubicBezTo>
                    <a:pt x="2638606" y="2286128"/>
                    <a:pt x="2469370" y="2116892"/>
                    <a:pt x="2469370" y="1908128"/>
                  </a:cubicBezTo>
                  <a:lnTo>
                    <a:pt x="2475505" y="1847275"/>
                  </a:lnTo>
                  <a:lnTo>
                    <a:pt x="1957861" y="1706471"/>
                  </a:lnTo>
                  <a:cubicBezTo>
                    <a:pt x="1922674" y="1789256"/>
                    <a:pt x="1855841" y="1854310"/>
                    <a:pt x="1773397" y="1890608"/>
                  </a:cubicBezTo>
                  <a:lnTo>
                    <a:pt x="1908290" y="2478637"/>
                  </a:lnTo>
                  <a:cubicBezTo>
                    <a:pt x="2094333" y="2500701"/>
                    <a:pt x="2237929" y="2659462"/>
                    <a:pt x="2237929" y="2851762"/>
                  </a:cubicBezTo>
                  <a:cubicBezTo>
                    <a:pt x="2237929" y="3060526"/>
                    <a:pt x="2068693" y="3229762"/>
                    <a:pt x="1859929" y="3229762"/>
                  </a:cubicBezTo>
                  <a:cubicBezTo>
                    <a:pt x="1651165" y="3229762"/>
                    <a:pt x="1481929" y="3060526"/>
                    <a:pt x="1481929" y="2851762"/>
                  </a:cubicBezTo>
                  <a:cubicBezTo>
                    <a:pt x="1481929" y="2676759"/>
                    <a:pt x="1600854" y="2529533"/>
                    <a:pt x="1762693" y="2487978"/>
                  </a:cubicBezTo>
                  <a:lnTo>
                    <a:pt x="1632951" y="1922407"/>
                  </a:lnTo>
                  <a:cubicBezTo>
                    <a:pt x="1628677" y="1923639"/>
                    <a:pt x="1624347" y="1923712"/>
                    <a:pt x="1620000" y="1923712"/>
                  </a:cubicBezTo>
                  <a:cubicBezTo>
                    <a:pt x="1474614" y="1923712"/>
                    <a:pt x="1348399" y="1841634"/>
                    <a:pt x="1286703" y="1720478"/>
                  </a:cubicBezTo>
                  <a:lnTo>
                    <a:pt x="726463" y="1950491"/>
                  </a:lnTo>
                  <a:cubicBezTo>
                    <a:pt x="745503" y="1995553"/>
                    <a:pt x="756000" y="2045092"/>
                    <a:pt x="756000" y="2097083"/>
                  </a:cubicBezTo>
                  <a:cubicBezTo>
                    <a:pt x="756000" y="2305847"/>
                    <a:pt x="586764" y="2475083"/>
                    <a:pt x="378000" y="2475083"/>
                  </a:cubicBezTo>
                  <a:cubicBezTo>
                    <a:pt x="169236" y="2475083"/>
                    <a:pt x="0" y="2305847"/>
                    <a:pt x="0" y="2097083"/>
                  </a:cubicBezTo>
                  <a:cubicBezTo>
                    <a:pt x="0" y="1888319"/>
                    <a:pt x="169236" y="1719083"/>
                    <a:pt x="378000" y="1719083"/>
                  </a:cubicBezTo>
                  <a:cubicBezTo>
                    <a:pt x="481765" y="1719083"/>
                    <a:pt x="575764" y="1760894"/>
                    <a:pt x="643957" y="1828700"/>
                  </a:cubicBezTo>
                  <a:lnTo>
                    <a:pt x="1245626" y="1581679"/>
                  </a:lnTo>
                  <a:cubicBezTo>
                    <a:pt x="1242578" y="1569964"/>
                    <a:pt x="1242000" y="1557905"/>
                    <a:pt x="1242000" y="1545712"/>
                  </a:cubicBezTo>
                  <a:cubicBezTo>
                    <a:pt x="1242000" y="1391666"/>
                    <a:pt x="1334148" y="1259142"/>
                    <a:pt x="1466584" y="1200827"/>
                  </a:cubicBezTo>
                  <a:lnTo>
                    <a:pt x="1372109" y="754363"/>
                  </a:lnTo>
                  <a:cubicBezTo>
                    <a:pt x="1366762" y="755885"/>
                    <a:pt x="1361331" y="756000"/>
                    <a:pt x="1355872" y="756000"/>
                  </a:cubicBezTo>
                  <a:cubicBezTo>
                    <a:pt x="1147108" y="756000"/>
                    <a:pt x="977872" y="586764"/>
                    <a:pt x="977872" y="378000"/>
                  </a:cubicBezTo>
                  <a:cubicBezTo>
                    <a:pt x="977872" y="169236"/>
                    <a:pt x="1147108" y="0"/>
                    <a:pt x="135587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4" name="Block Arc 20">
              <a:extLst>
                <a:ext uri="{FF2B5EF4-FFF2-40B4-BE49-F238E27FC236}">
                  <a16:creationId xmlns:a16="http://schemas.microsoft.com/office/drawing/2014/main" id="{8FC96FD2-5D5F-404A-915E-586E7FE73A53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913625" y="2280181"/>
              <a:ext cx="355562" cy="385538"/>
            </a:xfrm>
            <a:custGeom>
              <a:avLst/>
              <a:gdLst/>
              <a:ahLst/>
              <a:cxnLst/>
              <a:rect l="l" t="t" r="r" b="b"/>
              <a:pathLst>
                <a:path w="2958558" h="3207983">
                  <a:moveTo>
                    <a:pt x="376920" y="2960896"/>
                  </a:moveTo>
                  <a:cubicBezTo>
                    <a:pt x="266613" y="2960896"/>
                    <a:pt x="177192" y="2871475"/>
                    <a:pt x="177192" y="2761168"/>
                  </a:cubicBezTo>
                  <a:cubicBezTo>
                    <a:pt x="177192" y="2650861"/>
                    <a:pt x="266613" y="2561440"/>
                    <a:pt x="376920" y="2561440"/>
                  </a:cubicBezTo>
                  <a:cubicBezTo>
                    <a:pt x="487227" y="2561440"/>
                    <a:pt x="576648" y="2650861"/>
                    <a:pt x="576648" y="2761168"/>
                  </a:cubicBezTo>
                  <a:cubicBezTo>
                    <a:pt x="576648" y="2871475"/>
                    <a:pt x="487227" y="2960896"/>
                    <a:pt x="376920" y="2960896"/>
                  </a:cubicBezTo>
                  <a:close/>
                  <a:moveTo>
                    <a:pt x="376921" y="3072323"/>
                  </a:moveTo>
                  <a:cubicBezTo>
                    <a:pt x="539434" y="3072323"/>
                    <a:pt x="671176" y="2940581"/>
                    <a:pt x="671176" y="2778068"/>
                  </a:cubicBezTo>
                  <a:cubicBezTo>
                    <a:pt x="671176" y="2615555"/>
                    <a:pt x="539434" y="2483813"/>
                    <a:pt x="376921" y="2483813"/>
                  </a:cubicBezTo>
                  <a:cubicBezTo>
                    <a:pt x="214408" y="2483813"/>
                    <a:pt x="82666" y="2615555"/>
                    <a:pt x="82666" y="2778068"/>
                  </a:cubicBezTo>
                  <a:cubicBezTo>
                    <a:pt x="82666" y="2940581"/>
                    <a:pt x="214408" y="3072323"/>
                    <a:pt x="376921" y="3072323"/>
                  </a:cubicBezTo>
                  <a:close/>
                  <a:moveTo>
                    <a:pt x="2379939" y="3207575"/>
                  </a:moveTo>
                  <a:cubicBezTo>
                    <a:pt x="2342159" y="3210380"/>
                    <a:pt x="2303308" y="3198772"/>
                    <a:pt x="2272342" y="3172087"/>
                  </a:cubicBezTo>
                  <a:cubicBezTo>
                    <a:pt x="2210411" y="3118717"/>
                    <a:pt x="2203469" y="3025247"/>
                    <a:pt x="2256839" y="2963315"/>
                  </a:cubicBezTo>
                  <a:cubicBezTo>
                    <a:pt x="2292137" y="2922355"/>
                    <a:pt x="2344975" y="2905450"/>
                    <a:pt x="2394194" y="2916618"/>
                  </a:cubicBezTo>
                  <a:lnTo>
                    <a:pt x="2482323" y="2842744"/>
                  </a:lnTo>
                  <a:lnTo>
                    <a:pt x="2486558" y="2847797"/>
                  </a:lnTo>
                  <a:cubicBezTo>
                    <a:pt x="2638916" y="2767056"/>
                    <a:pt x="2628462" y="2744879"/>
                    <a:pt x="2689889" y="2690172"/>
                  </a:cubicBezTo>
                  <a:cubicBezTo>
                    <a:pt x="2722819" y="2655246"/>
                    <a:pt x="2732363" y="2657367"/>
                    <a:pt x="2726376" y="2568558"/>
                  </a:cubicBezTo>
                  <a:lnTo>
                    <a:pt x="2730335" y="2568172"/>
                  </a:lnTo>
                  <a:lnTo>
                    <a:pt x="2726098" y="2568172"/>
                  </a:lnTo>
                  <a:lnTo>
                    <a:pt x="2726098" y="2140027"/>
                  </a:lnTo>
                  <a:lnTo>
                    <a:pt x="2686068" y="2140105"/>
                  </a:lnTo>
                  <a:cubicBezTo>
                    <a:pt x="2685662" y="1932305"/>
                    <a:pt x="2574529" y="1740506"/>
                    <a:pt x="2394530" y="1636956"/>
                  </a:cubicBezTo>
                  <a:cubicBezTo>
                    <a:pt x="2214320" y="1533284"/>
                    <a:pt x="1992511" y="1533845"/>
                    <a:pt x="1812826" y="1638426"/>
                  </a:cubicBezTo>
                  <a:cubicBezTo>
                    <a:pt x="1633353" y="1742884"/>
                    <a:pt x="1523189" y="1935240"/>
                    <a:pt x="1523830" y="2143038"/>
                  </a:cubicBezTo>
                  <a:lnTo>
                    <a:pt x="1483625" y="2143162"/>
                  </a:lnTo>
                  <a:lnTo>
                    <a:pt x="1483625" y="2568172"/>
                  </a:lnTo>
                  <a:lnTo>
                    <a:pt x="1479388" y="2568172"/>
                  </a:lnTo>
                  <a:lnTo>
                    <a:pt x="1483347" y="2568558"/>
                  </a:lnTo>
                  <a:cubicBezTo>
                    <a:pt x="1477359" y="2657367"/>
                    <a:pt x="1486903" y="2655246"/>
                    <a:pt x="1519833" y="2690172"/>
                  </a:cubicBezTo>
                  <a:cubicBezTo>
                    <a:pt x="1581261" y="2744879"/>
                    <a:pt x="1570806" y="2767057"/>
                    <a:pt x="1723166" y="2847797"/>
                  </a:cubicBezTo>
                  <a:lnTo>
                    <a:pt x="1727402" y="2842744"/>
                  </a:lnTo>
                  <a:lnTo>
                    <a:pt x="1815530" y="2916618"/>
                  </a:lnTo>
                  <a:cubicBezTo>
                    <a:pt x="1864749" y="2905450"/>
                    <a:pt x="1917587" y="2922356"/>
                    <a:pt x="1952884" y="2963315"/>
                  </a:cubicBezTo>
                  <a:cubicBezTo>
                    <a:pt x="2006254" y="3025247"/>
                    <a:pt x="1999313" y="3118717"/>
                    <a:pt x="1937381" y="3172087"/>
                  </a:cubicBezTo>
                  <a:cubicBezTo>
                    <a:pt x="1906416" y="3198772"/>
                    <a:pt x="1867565" y="3210380"/>
                    <a:pt x="1829785" y="3207575"/>
                  </a:cubicBezTo>
                  <a:cubicBezTo>
                    <a:pt x="1792004" y="3204769"/>
                    <a:pt x="1755294" y="3187551"/>
                    <a:pt x="1728609" y="3156586"/>
                  </a:cubicBezTo>
                  <a:cubicBezTo>
                    <a:pt x="1704170" y="3128225"/>
                    <a:pt x="1692377" y="3093251"/>
                    <a:pt x="1694258" y="3058558"/>
                  </a:cubicBezTo>
                  <a:lnTo>
                    <a:pt x="1607474" y="2985811"/>
                  </a:lnTo>
                  <a:lnTo>
                    <a:pt x="1609754" y="2983092"/>
                  </a:lnTo>
                  <a:cubicBezTo>
                    <a:pt x="1505378" y="2914609"/>
                    <a:pt x="1454899" y="2874388"/>
                    <a:pt x="1372959" y="2808609"/>
                  </a:cubicBezTo>
                  <a:cubicBezTo>
                    <a:pt x="1301402" y="2768123"/>
                    <a:pt x="1295976" y="2652344"/>
                    <a:pt x="1300245" y="2568172"/>
                  </a:cubicBezTo>
                  <a:lnTo>
                    <a:pt x="1296941" y="2568172"/>
                  </a:lnTo>
                  <a:lnTo>
                    <a:pt x="1296941" y="2143739"/>
                  </a:lnTo>
                  <a:lnTo>
                    <a:pt x="1251342" y="2143880"/>
                  </a:lnTo>
                  <a:cubicBezTo>
                    <a:pt x="1250400" y="1838694"/>
                    <a:pt x="1412261" y="1556194"/>
                    <a:pt x="1675942" y="1402813"/>
                  </a:cubicBezTo>
                  <a:cubicBezTo>
                    <a:pt x="1778114" y="1343381"/>
                    <a:pt x="1889554" y="1306836"/>
                    <a:pt x="2003205" y="1293823"/>
                  </a:cubicBezTo>
                  <a:lnTo>
                    <a:pt x="2003205" y="878785"/>
                  </a:lnTo>
                  <a:lnTo>
                    <a:pt x="1998176" y="878621"/>
                  </a:lnTo>
                  <a:cubicBezTo>
                    <a:pt x="2009560" y="630102"/>
                    <a:pt x="1847671" y="398939"/>
                    <a:pt x="1584243" y="287563"/>
                  </a:cubicBezTo>
                  <a:cubicBezTo>
                    <a:pt x="1373323" y="198386"/>
                    <a:pt x="1125012" y="198092"/>
                    <a:pt x="913796" y="286769"/>
                  </a:cubicBezTo>
                  <a:cubicBezTo>
                    <a:pt x="650203" y="397436"/>
                    <a:pt x="487575" y="627955"/>
                    <a:pt x="497878" y="876315"/>
                  </a:cubicBezTo>
                  <a:lnTo>
                    <a:pt x="492947" y="876461"/>
                  </a:lnTo>
                  <a:lnTo>
                    <a:pt x="492947" y="2424958"/>
                  </a:lnTo>
                  <a:cubicBezTo>
                    <a:pt x="646520" y="2471832"/>
                    <a:pt x="757382" y="2615059"/>
                    <a:pt x="757382" y="2784179"/>
                  </a:cubicBezTo>
                  <a:cubicBezTo>
                    <a:pt x="757382" y="2993324"/>
                    <a:pt x="587836" y="3162870"/>
                    <a:pt x="378691" y="3162870"/>
                  </a:cubicBezTo>
                  <a:cubicBezTo>
                    <a:pt x="169546" y="3162870"/>
                    <a:pt x="0" y="2993324"/>
                    <a:pt x="0" y="2784179"/>
                  </a:cubicBezTo>
                  <a:cubicBezTo>
                    <a:pt x="0" y="2610447"/>
                    <a:pt x="116991" y="2464039"/>
                    <a:pt x="276947" y="2421074"/>
                  </a:cubicBezTo>
                  <a:lnTo>
                    <a:pt x="276947" y="783746"/>
                  </a:lnTo>
                  <a:lnTo>
                    <a:pt x="281758" y="783746"/>
                  </a:lnTo>
                  <a:cubicBezTo>
                    <a:pt x="307533" y="493124"/>
                    <a:pt x="502412" y="231983"/>
                    <a:pt x="801266" y="95774"/>
                  </a:cubicBezTo>
                  <a:cubicBezTo>
                    <a:pt x="1082323" y="-32324"/>
                    <a:pt x="1416727" y="-31901"/>
                    <a:pt x="1697364" y="96907"/>
                  </a:cubicBezTo>
                  <a:cubicBezTo>
                    <a:pt x="1994951" y="233494"/>
                    <a:pt x="2188714" y="494056"/>
                    <a:pt x="2214549" y="783746"/>
                  </a:cubicBezTo>
                  <a:lnTo>
                    <a:pt x="2219205" y="783746"/>
                  </a:lnTo>
                  <a:lnTo>
                    <a:pt x="2219205" y="1295162"/>
                  </a:lnTo>
                  <a:cubicBezTo>
                    <a:pt x="2327099" y="1309357"/>
                    <a:pt x="2432799" y="1344641"/>
                    <a:pt x="2530224" y="1400656"/>
                  </a:cubicBezTo>
                  <a:cubicBezTo>
                    <a:pt x="2794677" y="1552703"/>
                    <a:pt x="2957961" y="1834385"/>
                    <a:pt x="2958558" y="2139573"/>
                  </a:cubicBezTo>
                  <a:lnTo>
                    <a:pt x="2912782" y="2139663"/>
                  </a:lnTo>
                  <a:lnTo>
                    <a:pt x="2912782" y="2568172"/>
                  </a:lnTo>
                  <a:lnTo>
                    <a:pt x="2909478" y="2568172"/>
                  </a:lnTo>
                  <a:cubicBezTo>
                    <a:pt x="2913747" y="2652344"/>
                    <a:pt x="2908320" y="2768123"/>
                    <a:pt x="2836763" y="2808609"/>
                  </a:cubicBezTo>
                  <a:cubicBezTo>
                    <a:pt x="2754824" y="2874388"/>
                    <a:pt x="2704345" y="2914609"/>
                    <a:pt x="2599970" y="2983091"/>
                  </a:cubicBezTo>
                  <a:lnTo>
                    <a:pt x="2602250" y="2985811"/>
                  </a:lnTo>
                  <a:lnTo>
                    <a:pt x="2515466" y="3058559"/>
                  </a:lnTo>
                  <a:cubicBezTo>
                    <a:pt x="2517346" y="3093252"/>
                    <a:pt x="2505554" y="3128225"/>
                    <a:pt x="2481114" y="3156586"/>
                  </a:cubicBezTo>
                  <a:cubicBezTo>
                    <a:pt x="2454429" y="3187551"/>
                    <a:pt x="2417719" y="3204769"/>
                    <a:pt x="2379939" y="32075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35" name="Trapezoid 28">
              <a:extLst>
                <a:ext uri="{FF2B5EF4-FFF2-40B4-BE49-F238E27FC236}">
                  <a16:creationId xmlns:a16="http://schemas.microsoft.com/office/drawing/2014/main" id="{1D60120A-81C6-430F-99C8-17685A96D7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91982" y="1942120"/>
              <a:ext cx="283330" cy="343366"/>
            </a:xfrm>
            <a:custGeom>
              <a:avLst/>
              <a:gdLst/>
              <a:ahLst/>
              <a:cxnLst/>
              <a:rect l="l" t="t" r="r" b="b"/>
              <a:pathLst>
                <a:path w="2664297" h="3228846">
                  <a:moveTo>
                    <a:pt x="2006233" y="1910002"/>
                  </a:moveTo>
                  <a:cubicBezTo>
                    <a:pt x="2195393" y="2270441"/>
                    <a:pt x="2396463" y="2592453"/>
                    <a:pt x="2218318" y="2693318"/>
                  </a:cubicBezTo>
                  <a:cubicBezTo>
                    <a:pt x="1760490" y="2959655"/>
                    <a:pt x="875097" y="3011972"/>
                    <a:pt x="413381" y="2693318"/>
                  </a:cubicBezTo>
                  <a:cubicBezTo>
                    <a:pt x="278026" y="2578660"/>
                    <a:pt x="448417" y="2270210"/>
                    <a:pt x="622358" y="1918652"/>
                  </a:cubicBezTo>
                  <a:close/>
                  <a:moveTo>
                    <a:pt x="998355" y="318176"/>
                  </a:moveTo>
                  <a:lnTo>
                    <a:pt x="1054483" y="938365"/>
                  </a:lnTo>
                  <a:cubicBezTo>
                    <a:pt x="1073419" y="1202005"/>
                    <a:pt x="-94533" y="2544942"/>
                    <a:pt x="263185" y="2803859"/>
                  </a:cubicBezTo>
                  <a:cubicBezTo>
                    <a:pt x="799752" y="3120272"/>
                    <a:pt x="1828684" y="3068324"/>
                    <a:pt x="2360732" y="2803859"/>
                  </a:cubicBezTo>
                  <a:cubicBezTo>
                    <a:pt x="2817826" y="2582721"/>
                    <a:pt x="1567592" y="1249230"/>
                    <a:pt x="1559424" y="938364"/>
                  </a:cubicBezTo>
                  <a:lnTo>
                    <a:pt x="1635785" y="320808"/>
                  </a:lnTo>
                  <a:lnTo>
                    <a:pt x="1616510" y="323841"/>
                  </a:lnTo>
                  <a:cubicBezTo>
                    <a:pt x="1541035" y="362546"/>
                    <a:pt x="1432716" y="386340"/>
                    <a:pt x="1312455" y="386340"/>
                  </a:cubicBezTo>
                  <a:cubicBezTo>
                    <a:pt x="1186664" y="386340"/>
                    <a:pt x="1073940" y="360308"/>
                    <a:pt x="998355" y="318176"/>
                  </a:cubicBezTo>
                  <a:close/>
                  <a:moveTo>
                    <a:pt x="1312455" y="60748"/>
                  </a:moveTo>
                  <a:cubicBezTo>
                    <a:pt x="1155275" y="60748"/>
                    <a:pt x="1027857" y="120035"/>
                    <a:pt x="1027857" y="193171"/>
                  </a:cubicBezTo>
                  <a:cubicBezTo>
                    <a:pt x="1027857" y="266307"/>
                    <a:pt x="1155275" y="325594"/>
                    <a:pt x="1312455" y="325594"/>
                  </a:cubicBezTo>
                  <a:cubicBezTo>
                    <a:pt x="1469634" y="325594"/>
                    <a:pt x="1597052" y="266307"/>
                    <a:pt x="1597052" y="193171"/>
                  </a:cubicBezTo>
                  <a:cubicBezTo>
                    <a:pt x="1597052" y="120035"/>
                    <a:pt x="1469634" y="60748"/>
                    <a:pt x="1312455" y="60748"/>
                  </a:cubicBezTo>
                  <a:close/>
                  <a:moveTo>
                    <a:pt x="1312455" y="0"/>
                  </a:moveTo>
                  <a:cubicBezTo>
                    <a:pt x="1537130" y="0"/>
                    <a:pt x="1720121" y="83046"/>
                    <a:pt x="1726235" y="186847"/>
                  </a:cubicBezTo>
                  <a:cubicBezTo>
                    <a:pt x="1726742" y="186524"/>
                    <a:pt x="1727174" y="186120"/>
                    <a:pt x="1727606" y="185717"/>
                  </a:cubicBezTo>
                  <a:lnTo>
                    <a:pt x="1727102" y="190850"/>
                  </a:lnTo>
                  <a:cubicBezTo>
                    <a:pt x="1727595" y="191614"/>
                    <a:pt x="1727605" y="192391"/>
                    <a:pt x="1727605" y="193170"/>
                  </a:cubicBezTo>
                  <a:lnTo>
                    <a:pt x="1726271" y="199326"/>
                  </a:lnTo>
                  <a:lnTo>
                    <a:pt x="1655630" y="919826"/>
                  </a:lnTo>
                  <a:cubicBezTo>
                    <a:pt x="1665213" y="1268678"/>
                    <a:pt x="3079202" y="2735754"/>
                    <a:pt x="2542920" y="2983914"/>
                  </a:cubicBezTo>
                  <a:cubicBezTo>
                    <a:pt x="1918698" y="3280693"/>
                    <a:pt x="711513" y="3338989"/>
                    <a:pt x="81991" y="2983914"/>
                  </a:cubicBezTo>
                  <a:cubicBezTo>
                    <a:pt x="-337699" y="2693358"/>
                    <a:pt x="991496" y="1215684"/>
                    <a:pt x="969280" y="919828"/>
                  </a:cubicBezTo>
                  <a:lnTo>
                    <a:pt x="898640" y="199335"/>
                  </a:lnTo>
                  <a:cubicBezTo>
                    <a:pt x="897375" y="197339"/>
                    <a:pt x="897304" y="195258"/>
                    <a:pt x="897304" y="193170"/>
                  </a:cubicBezTo>
                  <a:lnTo>
                    <a:pt x="897808" y="190847"/>
                  </a:lnTo>
                  <a:lnTo>
                    <a:pt x="897305" y="185717"/>
                  </a:lnTo>
                  <a:lnTo>
                    <a:pt x="898687" y="186789"/>
                  </a:lnTo>
                  <a:cubicBezTo>
                    <a:pt x="904857" y="83015"/>
                    <a:pt x="1087821" y="0"/>
                    <a:pt x="131245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240902" y="5323805"/>
            <a:ext cx="482943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>
                <a:solidFill>
                  <a:schemeClr val="bg1"/>
                </a:solidFill>
                <a:cs typeface="Arial" pitchFamily="34" charset="0"/>
              </a:rPr>
              <a:t>Weekly Checkpoint</a:t>
            </a:r>
          </a:p>
          <a:p>
            <a:r>
              <a:rPr lang="en-US" altLang="ko-KR" sz="2400" b="1">
                <a:solidFill>
                  <a:schemeClr val="bg1"/>
                </a:solidFill>
                <a:cs typeface="Arial" pitchFamily="34" charset="0"/>
              </a:rPr>
              <a:t>6th June 2024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240902" y="422485"/>
            <a:ext cx="2620635" cy="1107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cs typeface="Arial" pitchFamily="34" charset="0"/>
              </a:rPr>
              <a:t>WBR </a:t>
            </a:r>
            <a:endParaRPr lang="ko-KR" altLang="en-US" sz="660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1" name="Rounded Rectangle 7">
            <a:extLst>
              <a:ext uri="{FF2B5EF4-FFF2-40B4-BE49-F238E27FC236}">
                <a16:creationId xmlns:a16="http://schemas.microsoft.com/office/drawing/2014/main" id="{A8896C18-B44C-42FC-A16F-8669D07A9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10176791" y="3251483"/>
            <a:ext cx="238905" cy="93438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413744C-DA73-BB12-EB64-16B6EFC57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8187" y="6552302"/>
            <a:ext cx="953066" cy="17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u Sigma - YouTube">
            <a:extLst>
              <a:ext uri="{FF2B5EF4-FFF2-40B4-BE49-F238E27FC236}">
                <a16:creationId xmlns:a16="http://schemas.microsoft.com/office/drawing/2014/main" id="{A270E341-156C-1BDE-B776-02ADDDF9A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3000" b="98667" l="1111" r="98000">
                        <a14:foregroundMark x1="22333" y1="24000" x2="5889" y2="54333"/>
                        <a14:foregroundMark x1="5889" y1="54333" x2="5333" y2="56778"/>
                        <a14:foregroundMark x1="10333" y1="67556" x2="38238" y2="59704"/>
                        <a14:foregroundMark x1="45340" y1="62089" x2="49111" y2="68444"/>
                        <a14:foregroundMark x1="49111" y1="68444" x2="64228" y2="71402"/>
                        <a14:foregroundMark x1="65084" y1="68977" x2="78111" y2="18778"/>
                        <a14:foregroundMark x1="56111" y1="6333" x2="44556" y2="5333"/>
                        <a14:foregroundMark x1="44556" y1="5333" x2="53111" y2="6556"/>
                        <a14:foregroundMark x1="53111" y1="6556" x2="60667" y2="38556"/>
                        <a14:foregroundMark x1="58354" y1="67047" x2="58222" y2="68667"/>
                        <a14:foregroundMark x1="60667" y1="38556" x2="58616" y2="63810"/>
                        <a14:foregroundMark x1="58222" y1="68667" x2="71444" y2="76778"/>
                        <a14:foregroundMark x1="71444" y1="76778" x2="74889" y2="83667"/>
                        <a14:foregroundMark x1="74889" y1="83667" x2="65667" y2="90333"/>
                        <a14:foregroundMark x1="65667" y1="90333" x2="52222" y2="90111"/>
                        <a14:foregroundMark x1="45667" y1="89222" x2="33889" y2="87222"/>
                        <a14:foregroundMark x1="33889" y1="87222" x2="43889" y2="90111"/>
                        <a14:foregroundMark x1="43889" y1="90111" x2="27000" y2="86778"/>
                        <a14:foregroundMark x1="27000" y1="86778" x2="26778" y2="86444"/>
                        <a14:foregroundMark x1="84556" y1="72889" x2="91889" y2="69444"/>
                        <a14:foregroundMark x1="91889" y1="69444" x2="98889" y2="61889"/>
                        <a14:foregroundMark x1="98889" y1="61889" x2="98222" y2="48222"/>
                        <a14:foregroundMark x1="98222" y1="48222" x2="94556" y2="39889"/>
                        <a14:foregroundMark x1="31000" y1="4889" x2="50556" y2="4222"/>
                        <a14:foregroundMark x1="50556" y1="4222" x2="47889" y2="3222"/>
                        <a14:foregroundMark x1="44556" y1="9556" x2="28111" y2="24222"/>
                        <a14:foregroundMark x1="28111" y1="24222" x2="23778" y2="41333"/>
                        <a14:foregroundMark x1="23778" y1="41333" x2="29778" y2="46556"/>
                        <a14:foregroundMark x1="29778" y1="46556" x2="29000" y2="52333"/>
                        <a14:foregroundMark x1="30111" y1="13778" x2="19444" y2="25556"/>
                        <a14:foregroundMark x1="19444" y1="25556" x2="6778" y2="55444"/>
                        <a14:foregroundMark x1="6778" y1="55444" x2="16333" y2="77222"/>
                        <a14:foregroundMark x1="16333" y1="77222" x2="43000" y2="87667"/>
                        <a14:foregroundMark x1="43000" y1="87667" x2="68333" y2="84778"/>
                        <a14:foregroundMark x1="68333" y1="84778" x2="70111" y2="83889"/>
                        <a14:foregroundMark x1="37667" y1="84333" x2="79778" y2="76444"/>
                        <a14:foregroundMark x1="40667" y1="76556" x2="30333" y2="65444"/>
                        <a14:foregroundMark x1="30333" y1="65444" x2="23556" y2="68333"/>
                        <a14:foregroundMark x1="23556" y1="68333" x2="34000" y2="80333"/>
                        <a14:foregroundMark x1="34000" y1="80333" x2="35333" y2="79889"/>
                        <a14:foregroundMark x1="27000" y1="91444" x2="41667" y2="93778"/>
                        <a14:foregroundMark x1="41667" y1="93778" x2="68111" y2="92111"/>
                        <a14:foregroundMark x1="68111" y1="92111" x2="90667" y2="76667"/>
                        <a14:foregroundMark x1="3222" y1="52222" x2="1222" y2="47556"/>
                        <a14:foregroundMark x1="37111" y1="97556" x2="53778" y2="98667"/>
                        <a14:foregroundMark x1="53778" y1="98667" x2="59000" y2="97778"/>
                        <a14:backgroundMark x1="66000" y1="71000" x2="53111" y2="61444"/>
                        <a14:backgroundMark x1="44778" y1="62889" x2="40444" y2="61667"/>
                        <a14:backgroundMark x1="38111" y1="59889" x2="46000" y2="60778"/>
                        <a14:backgroundMark x1="46000" y1="60778" x2="46444" y2="61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3618" y="6327967"/>
            <a:ext cx="427850" cy="42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34B93765-85B3-10A9-5FCF-65D18D12A22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705737" y="-412774"/>
            <a:ext cx="3663092" cy="2289433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A7145B9-6CA5-CFA0-FDD0-193E776A4396}"/>
              </a:ext>
            </a:extLst>
          </p:cNvPr>
          <p:cNvSpPr>
            <a:spLocks noGrp="1"/>
          </p:cNvSpPr>
          <p:nvPr/>
        </p:nvSpPr>
        <p:spPr>
          <a:xfrm>
            <a:off x="240902" y="1297774"/>
            <a:ext cx="5716086" cy="86172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1218956" rtl="0" eaLnBrk="1" latinLnBrk="0" hangingPunct="1">
              <a:lnSpc>
                <a:spcPts val="5760"/>
              </a:lnSpc>
              <a:spcBef>
                <a:spcPct val="0"/>
              </a:spcBef>
              <a:buNone/>
              <a:defRPr sz="3733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00">
                <a:solidFill>
                  <a:schemeClr val="bg1"/>
                </a:solidFill>
                <a:cs typeface="Arial"/>
              </a:rPr>
              <a:t>Advanced Visualizations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9920709B-87B0-4F1B-8D84-C1DCB244A6DD}"/>
              </a:ext>
            </a:extLst>
          </p:cNvPr>
          <p:cNvSpPr txBox="1">
            <a:spLocks/>
          </p:cNvSpPr>
          <p:nvPr/>
        </p:nvSpPr>
        <p:spPr>
          <a:xfrm>
            <a:off x="451131" y="1804426"/>
            <a:ext cx="417461" cy="39146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49" name="Text Placeholder 14">
            <a:extLst>
              <a:ext uri="{FF2B5EF4-FFF2-40B4-BE49-F238E27FC236}">
                <a16:creationId xmlns:a16="http://schemas.microsoft.com/office/drawing/2014/main" id="{D8DF2B41-8E32-489F-B1E6-923D19CA69BD}"/>
              </a:ext>
            </a:extLst>
          </p:cNvPr>
          <p:cNvSpPr txBox="1">
            <a:spLocks/>
          </p:cNvSpPr>
          <p:nvPr/>
        </p:nvSpPr>
        <p:spPr>
          <a:xfrm>
            <a:off x="7098257" y="3669635"/>
            <a:ext cx="495601" cy="450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05</a:t>
            </a:r>
          </a:p>
        </p:txBody>
      </p:sp>
      <p:sp>
        <p:nvSpPr>
          <p:cNvPr id="56" name="Text Placeholder 14">
            <a:extLst>
              <a:ext uri="{FF2B5EF4-FFF2-40B4-BE49-F238E27FC236}">
                <a16:creationId xmlns:a16="http://schemas.microsoft.com/office/drawing/2014/main" id="{C7D867FE-229C-4F4C-8906-8A15E8C3B1A6}"/>
              </a:ext>
            </a:extLst>
          </p:cNvPr>
          <p:cNvSpPr txBox="1">
            <a:spLocks/>
          </p:cNvSpPr>
          <p:nvPr/>
        </p:nvSpPr>
        <p:spPr>
          <a:xfrm>
            <a:off x="6367030" y="5206676"/>
            <a:ext cx="495601" cy="450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06</a:t>
            </a:r>
          </a:p>
        </p:txBody>
      </p:sp>
      <p:sp>
        <p:nvSpPr>
          <p:cNvPr id="570" name="Content Placeholder 1">
            <a:extLst>
              <a:ext uri="{FF2B5EF4-FFF2-40B4-BE49-F238E27FC236}">
                <a16:creationId xmlns:a16="http://schemas.microsoft.com/office/drawing/2014/main" id="{6182ABE8-3F82-0228-87DD-E9C9F28B9720}"/>
              </a:ext>
            </a:extLst>
          </p:cNvPr>
          <p:cNvSpPr txBox="1">
            <a:spLocks/>
          </p:cNvSpPr>
          <p:nvPr/>
        </p:nvSpPr>
        <p:spPr>
          <a:xfrm>
            <a:off x="366119" y="1804426"/>
            <a:ext cx="12001821" cy="183785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en-US" sz="2000" b="1">
                <a:solidFill>
                  <a:srgbClr val="061D48"/>
                </a:solidFill>
                <a:ea typeface="Calibri"/>
                <a:cs typeface="Calibri"/>
              </a:rPr>
              <a:t>Worked on the Filter Part for Analysis Type</a:t>
            </a:r>
            <a:endParaRPr lang="en-US"/>
          </a:p>
          <a:p>
            <a:pPr marL="342900" indent="-342900">
              <a:buAutoNum type="arabicPeriod"/>
            </a:pPr>
            <a:r>
              <a:rPr lang="en-US" sz="2000" b="1">
                <a:solidFill>
                  <a:srgbClr val="061D48"/>
                </a:solidFill>
                <a:ea typeface="Calibri"/>
                <a:cs typeface="Calibri"/>
              </a:rPr>
              <a:t>Add the Description for all the Graphs</a:t>
            </a:r>
          </a:p>
          <a:p>
            <a:pPr marL="342900" indent="-342900">
              <a:buAutoNum type="arabicPeriod"/>
            </a:pPr>
            <a:r>
              <a:rPr lang="en-US" sz="2000" b="1">
                <a:solidFill>
                  <a:srgbClr val="061D48"/>
                </a:solidFill>
                <a:ea typeface="Calibri"/>
                <a:cs typeface="Calibri"/>
              </a:rPr>
              <a:t>Added all Graph for analysis and made interactions</a:t>
            </a:r>
          </a:p>
          <a:p>
            <a:pPr marL="0" indent="0">
              <a:buNone/>
            </a:pPr>
            <a:endParaRPr lang="en-US" sz="2000" b="1">
              <a:solidFill>
                <a:srgbClr val="061D48"/>
              </a:solidFill>
              <a:ea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AC0C1F-A18B-CEDF-0AC8-B09B2B2CA120}"/>
              </a:ext>
            </a:extLst>
          </p:cNvPr>
          <p:cNvSpPr txBox="1"/>
          <p:nvPr/>
        </p:nvSpPr>
        <p:spPr>
          <a:xfrm>
            <a:off x="5172455" y="173462"/>
            <a:ext cx="36502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CAMPAIGN Wireframe</a:t>
            </a:r>
          </a:p>
        </p:txBody>
      </p:sp>
      <p:pic>
        <p:nvPicPr>
          <p:cNvPr id="10" name="Picture 2" descr="Figma Logo PNG Transparent &amp; SVG Vector - Freebie Supply">
            <a:extLst>
              <a:ext uri="{FF2B5EF4-FFF2-40B4-BE49-F238E27FC236}">
                <a16:creationId xmlns:a16="http://schemas.microsoft.com/office/drawing/2014/main" id="{2F607BE5-745E-C8DB-3FB0-8DB59E994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150" y="147309"/>
            <a:ext cx="330795" cy="49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" name="Slide Zoom 1">
                <a:extLst>
                  <a:ext uri="{FF2B5EF4-FFF2-40B4-BE49-F238E27FC236}">
                    <a16:creationId xmlns:a16="http://schemas.microsoft.com/office/drawing/2014/main" id="{0609F300-F545-20F0-646D-67E8E7BF09B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148" y="5460"/>
              <a:ext cx="405061" cy="405061"/>
            </p:xfrm>
            <a:graphic>
              <a:graphicData uri="http://schemas.microsoft.com/office/powerpoint/2016/slidezoom">
                <pslz:sldZm>
                  <pslz:sldZmObj sldId="268" cId="3385714917">
                    <pslz:zmPr id="{B8FF069A-D4AB-4777-87C8-29DE0158A8A7}" returnToParent="0" imageType="cover" transitionDur="100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4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5061" cy="40506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" name="Slide Zoom 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0609F300-F545-20F0-646D-67E8E7BF09B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148" y="5460"/>
                <a:ext cx="405061" cy="40506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73F5894-CD1C-C5F2-FDB9-AF74EE4397AB}"/>
              </a:ext>
            </a:extLst>
          </p:cNvPr>
          <p:cNvSpPr txBox="1"/>
          <p:nvPr/>
        </p:nvSpPr>
        <p:spPr>
          <a:xfrm>
            <a:off x="8833109" y="209157"/>
            <a:ext cx="98184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>
                <a:solidFill>
                  <a:schemeClr val="bg2">
                    <a:lumMod val="50000"/>
                  </a:schemeClr>
                </a:solidFill>
                <a:cs typeface="Arial" pitchFamily="34" charset="0"/>
              </a:rPr>
              <a:t>WBR </a:t>
            </a:r>
            <a:endParaRPr lang="ko-KR" altLang="en-US" sz="1600">
              <a:solidFill>
                <a:schemeClr val="bg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3E89470-70B3-FA23-AD0D-2D05C14E0F82}"/>
              </a:ext>
            </a:extLst>
          </p:cNvPr>
          <p:cNvSpPr>
            <a:spLocks noGrp="1"/>
          </p:cNvSpPr>
          <p:nvPr/>
        </p:nvSpPr>
        <p:spPr>
          <a:xfrm>
            <a:off x="9620486" y="-93860"/>
            <a:ext cx="2883406" cy="9673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1218956" rtl="0" eaLnBrk="1" latinLnBrk="0" hangingPunct="1">
              <a:lnSpc>
                <a:spcPts val="5760"/>
              </a:lnSpc>
              <a:spcBef>
                <a:spcPct val="0"/>
              </a:spcBef>
              <a:buNone/>
              <a:defRPr sz="3733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0">
                <a:solidFill>
                  <a:schemeClr val="bg2">
                    <a:lumMod val="50000"/>
                  </a:schemeClr>
                </a:solidFill>
                <a:cs typeface="Arial"/>
              </a:rPr>
              <a:t>Advanced Visualizations</a:t>
            </a:r>
            <a:endParaRPr lang="en-US" sz="1800" b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FB4E96-8E8B-32FA-F204-77D2D22C86DB}"/>
              </a:ext>
            </a:extLst>
          </p:cNvPr>
          <p:cNvSpPr txBox="1"/>
          <p:nvPr/>
        </p:nvSpPr>
        <p:spPr>
          <a:xfrm>
            <a:off x="9382172" y="94806"/>
            <a:ext cx="271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4018010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9920709B-87B0-4F1B-8D84-C1DCB244A6DD}"/>
              </a:ext>
            </a:extLst>
          </p:cNvPr>
          <p:cNvSpPr txBox="1">
            <a:spLocks/>
          </p:cNvSpPr>
          <p:nvPr/>
        </p:nvSpPr>
        <p:spPr>
          <a:xfrm>
            <a:off x="451131" y="1804426"/>
            <a:ext cx="417461" cy="39146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49" name="Text Placeholder 14">
            <a:extLst>
              <a:ext uri="{FF2B5EF4-FFF2-40B4-BE49-F238E27FC236}">
                <a16:creationId xmlns:a16="http://schemas.microsoft.com/office/drawing/2014/main" id="{D8DF2B41-8E32-489F-B1E6-923D19CA69BD}"/>
              </a:ext>
            </a:extLst>
          </p:cNvPr>
          <p:cNvSpPr txBox="1">
            <a:spLocks/>
          </p:cNvSpPr>
          <p:nvPr/>
        </p:nvSpPr>
        <p:spPr>
          <a:xfrm>
            <a:off x="7098257" y="3669635"/>
            <a:ext cx="495601" cy="450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05</a:t>
            </a:r>
          </a:p>
        </p:txBody>
      </p:sp>
      <p:sp>
        <p:nvSpPr>
          <p:cNvPr id="56" name="Text Placeholder 14">
            <a:extLst>
              <a:ext uri="{FF2B5EF4-FFF2-40B4-BE49-F238E27FC236}">
                <a16:creationId xmlns:a16="http://schemas.microsoft.com/office/drawing/2014/main" id="{C7D867FE-229C-4F4C-8906-8A15E8C3B1A6}"/>
              </a:ext>
            </a:extLst>
          </p:cNvPr>
          <p:cNvSpPr txBox="1">
            <a:spLocks/>
          </p:cNvSpPr>
          <p:nvPr/>
        </p:nvSpPr>
        <p:spPr>
          <a:xfrm>
            <a:off x="6367030" y="5206676"/>
            <a:ext cx="495601" cy="450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06</a:t>
            </a:r>
          </a:p>
        </p:txBody>
      </p:sp>
      <p:sp>
        <p:nvSpPr>
          <p:cNvPr id="570" name="Content Placeholder 1">
            <a:extLst>
              <a:ext uri="{FF2B5EF4-FFF2-40B4-BE49-F238E27FC236}">
                <a16:creationId xmlns:a16="http://schemas.microsoft.com/office/drawing/2014/main" id="{6182ABE8-3F82-0228-87DD-E9C9F28B9720}"/>
              </a:ext>
            </a:extLst>
          </p:cNvPr>
          <p:cNvSpPr txBox="1">
            <a:spLocks/>
          </p:cNvSpPr>
          <p:nvPr/>
        </p:nvSpPr>
        <p:spPr>
          <a:xfrm>
            <a:off x="366119" y="1804426"/>
            <a:ext cx="12001821" cy="183785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en-US" sz="2000" b="1">
                <a:solidFill>
                  <a:srgbClr val="061D48"/>
                </a:solidFill>
                <a:ea typeface="Calibri"/>
                <a:cs typeface="Calibri"/>
              </a:rPr>
              <a:t>Worked on the Filter Part for Analysis Type</a:t>
            </a:r>
            <a:endParaRPr lang="en-US"/>
          </a:p>
          <a:p>
            <a:pPr marL="342900" indent="-342900">
              <a:buAutoNum type="arabicPeriod"/>
            </a:pPr>
            <a:r>
              <a:rPr lang="en-US" sz="2000" b="1">
                <a:solidFill>
                  <a:srgbClr val="061D48"/>
                </a:solidFill>
                <a:ea typeface="Calibri"/>
                <a:cs typeface="Calibri"/>
              </a:rPr>
              <a:t>Add the Description for all the Graphs</a:t>
            </a:r>
          </a:p>
          <a:p>
            <a:pPr marL="342900" indent="-342900">
              <a:buAutoNum type="arabicPeriod"/>
            </a:pPr>
            <a:r>
              <a:rPr lang="en-US" sz="2000" b="1">
                <a:solidFill>
                  <a:srgbClr val="061D48"/>
                </a:solidFill>
                <a:ea typeface="Calibri"/>
                <a:cs typeface="Calibri"/>
              </a:rPr>
              <a:t>Added all Graph for analysis and made interactions</a:t>
            </a:r>
          </a:p>
          <a:p>
            <a:pPr marL="0" indent="0">
              <a:buNone/>
            </a:pPr>
            <a:endParaRPr lang="en-US" sz="2000" b="1">
              <a:solidFill>
                <a:srgbClr val="061D48"/>
              </a:solidFill>
              <a:ea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AC0C1F-A18B-CEDF-0AC8-B09B2B2CA120}"/>
              </a:ext>
            </a:extLst>
          </p:cNvPr>
          <p:cNvSpPr txBox="1"/>
          <p:nvPr/>
        </p:nvSpPr>
        <p:spPr>
          <a:xfrm>
            <a:off x="5172455" y="173462"/>
            <a:ext cx="36502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CAMPAIGN Wireframe</a:t>
            </a:r>
          </a:p>
        </p:txBody>
      </p:sp>
      <p:pic>
        <p:nvPicPr>
          <p:cNvPr id="10" name="Picture 2" descr="Figma Logo PNG Transparent &amp; SVG Vector - Freebie Supply">
            <a:extLst>
              <a:ext uri="{FF2B5EF4-FFF2-40B4-BE49-F238E27FC236}">
                <a16:creationId xmlns:a16="http://schemas.microsoft.com/office/drawing/2014/main" id="{2F607BE5-745E-C8DB-3FB0-8DB59E994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150" y="147309"/>
            <a:ext cx="330795" cy="49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" name="Slide Zoom 1">
                <a:extLst>
                  <a:ext uri="{FF2B5EF4-FFF2-40B4-BE49-F238E27FC236}">
                    <a16:creationId xmlns:a16="http://schemas.microsoft.com/office/drawing/2014/main" id="{0609F300-F545-20F0-646D-67E8E7BF09B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14156192"/>
                  </p:ext>
                </p:extLst>
              </p:nvPr>
            </p:nvGraphicFramePr>
            <p:xfrm>
              <a:off x="6148" y="5460"/>
              <a:ext cx="405061" cy="405061"/>
            </p:xfrm>
            <a:graphic>
              <a:graphicData uri="http://schemas.microsoft.com/office/powerpoint/2016/slidezoom">
                <pslz:sldZm>
                  <pslz:sldZmObj sldId="268" cId="3385714917">
                    <pslz:zmPr id="{B8FF069A-D4AB-4777-87C8-29DE0158A8A7}" returnToParent="0" imageType="cover" transitionDur="100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4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5061" cy="40506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" name="Slide Zoom 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0609F300-F545-20F0-646D-67E8E7BF09B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148" y="5460"/>
                <a:ext cx="405061" cy="40506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73F5894-CD1C-C5F2-FDB9-AF74EE4397AB}"/>
              </a:ext>
            </a:extLst>
          </p:cNvPr>
          <p:cNvSpPr txBox="1"/>
          <p:nvPr/>
        </p:nvSpPr>
        <p:spPr>
          <a:xfrm>
            <a:off x="8833109" y="209157"/>
            <a:ext cx="98184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>
                <a:solidFill>
                  <a:schemeClr val="bg2">
                    <a:lumMod val="50000"/>
                  </a:schemeClr>
                </a:solidFill>
                <a:cs typeface="Arial" pitchFamily="34" charset="0"/>
              </a:rPr>
              <a:t>WBR </a:t>
            </a:r>
            <a:endParaRPr lang="ko-KR" altLang="en-US" sz="1600">
              <a:solidFill>
                <a:schemeClr val="bg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3E89470-70B3-FA23-AD0D-2D05C14E0F82}"/>
              </a:ext>
            </a:extLst>
          </p:cNvPr>
          <p:cNvSpPr>
            <a:spLocks noGrp="1"/>
          </p:cNvSpPr>
          <p:nvPr/>
        </p:nvSpPr>
        <p:spPr>
          <a:xfrm>
            <a:off x="9620486" y="-93860"/>
            <a:ext cx="2883406" cy="9673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1218956" rtl="0" eaLnBrk="1" latinLnBrk="0" hangingPunct="1">
              <a:lnSpc>
                <a:spcPts val="5760"/>
              </a:lnSpc>
              <a:spcBef>
                <a:spcPct val="0"/>
              </a:spcBef>
              <a:buNone/>
              <a:defRPr sz="3733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0">
                <a:solidFill>
                  <a:schemeClr val="bg2">
                    <a:lumMod val="50000"/>
                  </a:schemeClr>
                </a:solidFill>
                <a:cs typeface="Arial"/>
              </a:rPr>
              <a:t>Advanced Visualizations</a:t>
            </a:r>
            <a:endParaRPr lang="en-US" sz="1800" b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FB4E96-8E8B-32FA-F204-77D2D22C86DB}"/>
              </a:ext>
            </a:extLst>
          </p:cNvPr>
          <p:cNvSpPr txBox="1"/>
          <p:nvPr/>
        </p:nvSpPr>
        <p:spPr>
          <a:xfrm>
            <a:off x="9382172" y="94806"/>
            <a:ext cx="271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40180103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9920709B-87B0-4F1B-8D84-C1DCB244A6DD}"/>
              </a:ext>
            </a:extLst>
          </p:cNvPr>
          <p:cNvSpPr txBox="1">
            <a:spLocks/>
          </p:cNvSpPr>
          <p:nvPr/>
        </p:nvSpPr>
        <p:spPr>
          <a:xfrm>
            <a:off x="451131" y="1804426"/>
            <a:ext cx="417461" cy="39146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49" name="Text Placeholder 14">
            <a:extLst>
              <a:ext uri="{FF2B5EF4-FFF2-40B4-BE49-F238E27FC236}">
                <a16:creationId xmlns:a16="http://schemas.microsoft.com/office/drawing/2014/main" id="{D8DF2B41-8E32-489F-B1E6-923D19CA69BD}"/>
              </a:ext>
            </a:extLst>
          </p:cNvPr>
          <p:cNvSpPr txBox="1">
            <a:spLocks/>
          </p:cNvSpPr>
          <p:nvPr/>
        </p:nvSpPr>
        <p:spPr>
          <a:xfrm>
            <a:off x="7098257" y="3669635"/>
            <a:ext cx="495601" cy="450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05</a:t>
            </a:r>
          </a:p>
        </p:txBody>
      </p:sp>
      <p:sp>
        <p:nvSpPr>
          <p:cNvPr id="56" name="Text Placeholder 14">
            <a:extLst>
              <a:ext uri="{FF2B5EF4-FFF2-40B4-BE49-F238E27FC236}">
                <a16:creationId xmlns:a16="http://schemas.microsoft.com/office/drawing/2014/main" id="{C7D867FE-229C-4F4C-8906-8A15E8C3B1A6}"/>
              </a:ext>
            </a:extLst>
          </p:cNvPr>
          <p:cNvSpPr txBox="1">
            <a:spLocks/>
          </p:cNvSpPr>
          <p:nvPr/>
        </p:nvSpPr>
        <p:spPr>
          <a:xfrm>
            <a:off x="6367030" y="5206676"/>
            <a:ext cx="495601" cy="450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06</a:t>
            </a:r>
          </a:p>
        </p:txBody>
      </p:sp>
      <p:sp>
        <p:nvSpPr>
          <p:cNvPr id="570" name="Content Placeholder 1">
            <a:extLst>
              <a:ext uri="{FF2B5EF4-FFF2-40B4-BE49-F238E27FC236}">
                <a16:creationId xmlns:a16="http://schemas.microsoft.com/office/drawing/2014/main" id="{6182ABE8-3F82-0228-87DD-E9C9F28B9720}"/>
              </a:ext>
            </a:extLst>
          </p:cNvPr>
          <p:cNvSpPr txBox="1">
            <a:spLocks/>
          </p:cNvSpPr>
          <p:nvPr/>
        </p:nvSpPr>
        <p:spPr>
          <a:xfrm>
            <a:off x="366119" y="1832133"/>
            <a:ext cx="12001821" cy="11467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en-US" sz="1800" b="1">
                <a:solidFill>
                  <a:srgbClr val="061D48"/>
                </a:solidFill>
                <a:ea typeface="Calibri"/>
                <a:cs typeface="Calibri"/>
              </a:rPr>
              <a:t>Worked on new Visualization for Overall view</a:t>
            </a:r>
            <a:endParaRPr lang="en-US"/>
          </a:p>
          <a:p>
            <a:pPr marL="342900" indent="-342900">
              <a:buAutoNum type="arabicPeriod"/>
            </a:pPr>
            <a:r>
              <a:rPr lang="en-US" sz="1800" b="1">
                <a:solidFill>
                  <a:srgbClr val="061D48"/>
                </a:solidFill>
                <a:ea typeface="Calibri"/>
                <a:cs typeface="Calibri"/>
              </a:rPr>
              <a:t>Worked Clinical Database Flow Visual</a:t>
            </a:r>
          </a:p>
          <a:p>
            <a:pPr marL="342900" indent="-342900">
              <a:buAutoNum type="arabicPeriod"/>
            </a:pPr>
            <a:r>
              <a:rPr lang="en-US" sz="1800" b="1">
                <a:solidFill>
                  <a:srgbClr val="061D48"/>
                </a:solidFill>
                <a:ea typeface="Calibri"/>
                <a:cs typeface="Calibri"/>
              </a:rPr>
              <a:t>Worked on EPA Flow Visual</a:t>
            </a:r>
          </a:p>
          <a:p>
            <a:pPr marL="0" indent="0">
              <a:buNone/>
            </a:pPr>
            <a:endParaRPr lang="en-US" sz="1800" b="1">
              <a:solidFill>
                <a:srgbClr val="061D48"/>
              </a:solidFill>
              <a:ea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AC0C1F-A18B-CEDF-0AC8-B09B2B2CA120}"/>
              </a:ext>
            </a:extLst>
          </p:cNvPr>
          <p:cNvSpPr txBox="1"/>
          <p:nvPr/>
        </p:nvSpPr>
        <p:spPr>
          <a:xfrm>
            <a:off x="5172455" y="173462"/>
            <a:ext cx="36502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SABER Wireframe</a:t>
            </a:r>
          </a:p>
        </p:txBody>
      </p:sp>
      <p:pic>
        <p:nvPicPr>
          <p:cNvPr id="10" name="Picture 2" descr="Figma Logo PNG Transparent &amp; SVG Vector - Freebie Supply">
            <a:extLst>
              <a:ext uri="{FF2B5EF4-FFF2-40B4-BE49-F238E27FC236}">
                <a16:creationId xmlns:a16="http://schemas.microsoft.com/office/drawing/2014/main" id="{2F607BE5-745E-C8DB-3FB0-8DB59E994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150" y="147309"/>
            <a:ext cx="330795" cy="49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" name="Slide Zoom 1">
                <a:extLst>
                  <a:ext uri="{FF2B5EF4-FFF2-40B4-BE49-F238E27FC236}">
                    <a16:creationId xmlns:a16="http://schemas.microsoft.com/office/drawing/2014/main" id="{F27C1468-D244-D3A0-C0E4-4E061536A7A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148" y="5460"/>
              <a:ext cx="405061" cy="405061"/>
            </p:xfrm>
            <a:graphic>
              <a:graphicData uri="http://schemas.microsoft.com/office/powerpoint/2016/slidezoom">
                <pslz:sldZm>
                  <pslz:sldZmObj sldId="268" cId="3385714917">
                    <pslz:zmPr id="{B8FF069A-D4AB-4777-87C8-29DE0158A8A7}" returnToParent="0" imageType="cover" transitionDur="100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4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5061" cy="40506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" name="Slide Zoom 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F27C1468-D244-D3A0-C0E4-4E061536A7A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148" y="5460"/>
                <a:ext cx="405061" cy="40506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0609FAA-6AF8-8B3C-F866-28299A4D4159}"/>
              </a:ext>
            </a:extLst>
          </p:cNvPr>
          <p:cNvSpPr txBox="1"/>
          <p:nvPr/>
        </p:nvSpPr>
        <p:spPr>
          <a:xfrm>
            <a:off x="8833109" y="209157"/>
            <a:ext cx="98184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>
                <a:solidFill>
                  <a:schemeClr val="bg2">
                    <a:lumMod val="50000"/>
                  </a:schemeClr>
                </a:solidFill>
                <a:cs typeface="Arial" pitchFamily="34" charset="0"/>
              </a:rPr>
              <a:t>WBR </a:t>
            </a:r>
            <a:endParaRPr lang="ko-KR" altLang="en-US" sz="1600">
              <a:solidFill>
                <a:schemeClr val="bg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BB2AD7F-DB43-F9AE-1D74-C08762EC950E}"/>
              </a:ext>
            </a:extLst>
          </p:cNvPr>
          <p:cNvSpPr>
            <a:spLocks noGrp="1"/>
          </p:cNvSpPr>
          <p:nvPr/>
        </p:nvSpPr>
        <p:spPr>
          <a:xfrm>
            <a:off x="9620486" y="-93860"/>
            <a:ext cx="2883406" cy="9673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1218956" rtl="0" eaLnBrk="1" latinLnBrk="0" hangingPunct="1">
              <a:lnSpc>
                <a:spcPts val="5760"/>
              </a:lnSpc>
              <a:spcBef>
                <a:spcPct val="0"/>
              </a:spcBef>
              <a:buNone/>
              <a:defRPr sz="3733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0">
                <a:solidFill>
                  <a:schemeClr val="bg2">
                    <a:lumMod val="50000"/>
                  </a:schemeClr>
                </a:solidFill>
                <a:cs typeface="Arial"/>
              </a:rPr>
              <a:t>Advanced Visualizations</a:t>
            </a:r>
            <a:endParaRPr lang="en-US" sz="1800" b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E68AA-4E8D-ECA3-7C20-7313C3E0681F}"/>
              </a:ext>
            </a:extLst>
          </p:cNvPr>
          <p:cNvSpPr txBox="1"/>
          <p:nvPr/>
        </p:nvSpPr>
        <p:spPr>
          <a:xfrm>
            <a:off x="9382172" y="94806"/>
            <a:ext cx="271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128092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9920709B-87B0-4F1B-8D84-C1DCB244A6DD}"/>
              </a:ext>
            </a:extLst>
          </p:cNvPr>
          <p:cNvSpPr txBox="1">
            <a:spLocks/>
          </p:cNvSpPr>
          <p:nvPr/>
        </p:nvSpPr>
        <p:spPr>
          <a:xfrm>
            <a:off x="451131" y="1804426"/>
            <a:ext cx="417461" cy="39146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49" name="Text Placeholder 14">
            <a:extLst>
              <a:ext uri="{FF2B5EF4-FFF2-40B4-BE49-F238E27FC236}">
                <a16:creationId xmlns:a16="http://schemas.microsoft.com/office/drawing/2014/main" id="{D8DF2B41-8E32-489F-B1E6-923D19CA69BD}"/>
              </a:ext>
            </a:extLst>
          </p:cNvPr>
          <p:cNvSpPr txBox="1">
            <a:spLocks/>
          </p:cNvSpPr>
          <p:nvPr/>
        </p:nvSpPr>
        <p:spPr>
          <a:xfrm>
            <a:off x="7098257" y="3669635"/>
            <a:ext cx="495601" cy="450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05</a:t>
            </a:r>
          </a:p>
        </p:txBody>
      </p:sp>
      <p:sp>
        <p:nvSpPr>
          <p:cNvPr id="56" name="Text Placeholder 14">
            <a:extLst>
              <a:ext uri="{FF2B5EF4-FFF2-40B4-BE49-F238E27FC236}">
                <a16:creationId xmlns:a16="http://schemas.microsoft.com/office/drawing/2014/main" id="{C7D867FE-229C-4F4C-8906-8A15E8C3B1A6}"/>
              </a:ext>
            </a:extLst>
          </p:cNvPr>
          <p:cNvSpPr txBox="1">
            <a:spLocks/>
          </p:cNvSpPr>
          <p:nvPr/>
        </p:nvSpPr>
        <p:spPr>
          <a:xfrm>
            <a:off x="6367030" y="5206676"/>
            <a:ext cx="495601" cy="450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06</a:t>
            </a:r>
          </a:p>
        </p:txBody>
      </p:sp>
      <p:sp>
        <p:nvSpPr>
          <p:cNvPr id="570" name="Content Placeholder 1">
            <a:extLst>
              <a:ext uri="{FF2B5EF4-FFF2-40B4-BE49-F238E27FC236}">
                <a16:creationId xmlns:a16="http://schemas.microsoft.com/office/drawing/2014/main" id="{6182ABE8-3F82-0228-87DD-E9C9F28B9720}"/>
              </a:ext>
            </a:extLst>
          </p:cNvPr>
          <p:cNvSpPr txBox="1">
            <a:spLocks/>
          </p:cNvSpPr>
          <p:nvPr/>
        </p:nvSpPr>
        <p:spPr>
          <a:xfrm>
            <a:off x="366119" y="1832133"/>
            <a:ext cx="12001821" cy="11467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en-US" sz="1800" b="1">
                <a:solidFill>
                  <a:srgbClr val="061D48"/>
                </a:solidFill>
                <a:ea typeface="Calibri"/>
                <a:cs typeface="Calibri"/>
              </a:rPr>
              <a:t>Worked on new Visualization for Overall view</a:t>
            </a:r>
            <a:endParaRPr lang="en-US"/>
          </a:p>
          <a:p>
            <a:pPr marL="342900" indent="-342900">
              <a:buAutoNum type="arabicPeriod"/>
            </a:pPr>
            <a:r>
              <a:rPr lang="en-US" sz="1800" b="1">
                <a:solidFill>
                  <a:srgbClr val="061D48"/>
                </a:solidFill>
                <a:ea typeface="Calibri"/>
                <a:cs typeface="Calibri"/>
              </a:rPr>
              <a:t>Worked Clinical Database Flow Visual</a:t>
            </a:r>
          </a:p>
          <a:p>
            <a:pPr marL="342900" indent="-342900">
              <a:buAutoNum type="arabicPeriod"/>
            </a:pPr>
            <a:r>
              <a:rPr lang="en-US" sz="1800" b="1">
                <a:solidFill>
                  <a:srgbClr val="061D48"/>
                </a:solidFill>
                <a:ea typeface="Calibri"/>
                <a:cs typeface="Calibri"/>
              </a:rPr>
              <a:t>Worked on EPA Flow Visual</a:t>
            </a:r>
          </a:p>
          <a:p>
            <a:pPr marL="0" indent="0">
              <a:buNone/>
            </a:pPr>
            <a:endParaRPr lang="en-US" sz="1800" b="1">
              <a:solidFill>
                <a:srgbClr val="061D48"/>
              </a:solidFill>
              <a:ea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AC0C1F-A18B-CEDF-0AC8-B09B2B2CA120}"/>
              </a:ext>
            </a:extLst>
          </p:cNvPr>
          <p:cNvSpPr txBox="1"/>
          <p:nvPr/>
        </p:nvSpPr>
        <p:spPr>
          <a:xfrm>
            <a:off x="5172455" y="173462"/>
            <a:ext cx="36502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SABER Wireframe</a:t>
            </a:r>
          </a:p>
        </p:txBody>
      </p:sp>
      <p:pic>
        <p:nvPicPr>
          <p:cNvPr id="10" name="Picture 2" descr="Figma Logo PNG Transparent &amp; SVG Vector - Freebie Supply">
            <a:extLst>
              <a:ext uri="{FF2B5EF4-FFF2-40B4-BE49-F238E27FC236}">
                <a16:creationId xmlns:a16="http://schemas.microsoft.com/office/drawing/2014/main" id="{2F607BE5-745E-C8DB-3FB0-8DB59E994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150" y="147309"/>
            <a:ext cx="330795" cy="49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" name="Slide Zoom 1">
                <a:extLst>
                  <a:ext uri="{FF2B5EF4-FFF2-40B4-BE49-F238E27FC236}">
                    <a16:creationId xmlns:a16="http://schemas.microsoft.com/office/drawing/2014/main" id="{F27C1468-D244-D3A0-C0E4-4E061536A7A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14156192"/>
                  </p:ext>
                </p:extLst>
              </p:nvPr>
            </p:nvGraphicFramePr>
            <p:xfrm>
              <a:off x="6148" y="5460"/>
              <a:ext cx="405061" cy="405061"/>
            </p:xfrm>
            <a:graphic>
              <a:graphicData uri="http://schemas.microsoft.com/office/powerpoint/2016/slidezoom">
                <pslz:sldZm>
                  <pslz:sldZmObj sldId="268" cId="3385714917">
                    <pslz:zmPr id="{B8FF069A-D4AB-4777-87C8-29DE0158A8A7}" returnToParent="0" imageType="cover" transitionDur="100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4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5061" cy="40506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" name="Slide Zoom 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F27C1468-D244-D3A0-C0E4-4E061536A7A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148" y="5460"/>
                <a:ext cx="405061" cy="40506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0609FAA-6AF8-8B3C-F866-28299A4D4159}"/>
              </a:ext>
            </a:extLst>
          </p:cNvPr>
          <p:cNvSpPr txBox="1"/>
          <p:nvPr/>
        </p:nvSpPr>
        <p:spPr>
          <a:xfrm>
            <a:off x="8833109" y="209157"/>
            <a:ext cx="98184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>
                <a:solidFill>
                  <a:schemeClr val="bg2">
                    <a:lumMod val="50000"/>
                  </a:schemeClr>
                </a:solidFill>
                <a:cs typeface="Arial" pitchFamily="34" charset="0"/>
              </a:rPr>
              <a:t>WBR </a:t>
            </a:r>
            <a:endParaRPr lang="ko-KR" altLang="en-US" sz="1600">
              <a:solidFill>
                <a:schemeClr val="bg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BB2AD7F-DB43-F9AE-1D74-C08762EC950E}"/>
              </a:ext>
            </a:extLst>
          </p:cNvPr>
          <p:cNvSpPr>
            <a:spLocks noGrp="1"/>
          </p:cNvSpPr>
          <p:nvPr/>
        </p:nvSpPr>
        <p:spPr>
          <a:xfrm>
            <a:off x="9620486" y="-93860"/>
            <a:ext cx="2883406" cy="9673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1218956" rtl="0" eaLnBrk="1" latinLnBrk="0" hangingPunct="1">
              <a:lnSpc>
                <a:spcPts val="5760"/>
              </a:lnSpc>
              <a:spcBef>
                <a:spcPct val="0"/>
              </a:spcBef>
              <a:buNone/>
              <a:defRPr sz="3733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0">
                <a:solidFill>
                  <a:schemeClr val="bg2">
                    <a:lumMod val="50000"/>
                  </a:schemeClr>
                </a:solidFill>
                <a:cs typeface="Arial"/>
              </a:rPr>
              <a:t>Advanced Visualizations</a:t>
            </a:r>
            <a:endParaRPr lang="en-US" sz="1800" b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E68AA-4E8D-ECA3-7C20-7313C3E0681F}"/>
              </a:ext>
            </a:extLst>
          </p:cNvPr>
          <p:cNvSpPr txBox="1"/>
          <p:nvPr/>
        </p:nvSpPr>
        <p:spPr>
          <a:xfrm>
            <a:off x="9382172" y="94806"/>
            <a:ext cx="271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1280924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9920709B-87B0-4F1B-8D84-C1DCB244A6DD}"/>
              </a:ext>
            </a:extLst>
          </p:cNvPr>
          <p:cNvSpPr txBox="1">
            <a:spLocks/>
          </p:cNvSpPr>
          <p:nvPr/>
        </p:nvSpPr>
        <p:spPr>
          <a:xfrm>
            <a:off x="451131" y="1804426"/>
            <a:ext cx="417461" cy="39146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49" name="Text Placeholder 14">
            <a:extLst>
              <a:ext uri="{FF2B5EF4-FFF2-40B4-BE49-F238E27FC236}">
                <a16:creationId xmlns:a16="http://schemas.microsoft.com/office/drawing/2014/main" id="{D8DF2B41-8E32-489F-B1E6-923D19CA69BD}"/>
              </a:ext>
            </a:extLst>
          </p:cNvPr>
          <p:cNvSpPr txBox="1">
            <a:spLocks/>
          </p:cNvSpPr>
          <p:nvPr/>
        </p:nvSpPr>
        <p:spPr>
          <a:xfrm>
            <a:off x="7098257" y="3669635"/>
            <a:ext cx="495601" cy="450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05</a:t>
            </a:r>
          </a:p>
        </p:txBody>
      </p:sp>
      <p:sp>
        <p:nvSpPr>
          <p:cNvPr id="56" name="Text Placeholder 14">
            <a:extLst>
              <a:ext uri="{FF2B5EF4-FFF2-40B4-BE49-F238E27FC236}">
                <a16:creationId xmlns:a16="http://schemas.microsoft.com/office/drawing/2014/main" id="{C7D867FE-229C-4F4C-8906-8A15E8C3B1A6}"/>
              </a:ext>
            </a:extLst>
          </p:cNvPr>
          <p:cNvSpPr txBox="1">
            <a:spLocks/>
          </p:cNvSpPr>
          <p:nvPr/>
        </p:nvSpPr>
        <p:spPr>
          <a:xfrm>
            <a:off x="6367030" y="5206676"/>
            <a:ext cx="495601" cy="450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06</a:t>
            </a:r>
          </a:p>
        </p:txBody>
      </p:sp>
      <p:sp>
        <p:nvSpPr>
          <p:cNvPr id="570" name="Content Placeholder 1">
            <a:extLst>
              <a:ext uri="{FF2B5EF4-FFF2-40B4-BE49-F238E27FC236}">
                <a16:creationId xmlns:a16="http://schemas.microsoft.com/office/drawing/2014/main" id="{6182ABE8-3F82-0228-87DD-E9C9F28B9720}"/>
              </a:ext>
            </a:extLst>
          </p:cNvPr>
          <p:cNvSpPr txBox="1">
            <a:spLocks/>
          </p:cNvSpPr>
          <p:nvPr/>
        </p:nvSpPr>
        <p:spPr>
          <a:xfrm>
            <a:off x="438690" y="1723282"/>
            <a:ext cx="11618632" cy="193292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en-US" sz="1800" b="1">
                <a:solidFill>
                  <a:srgbClr val="061D48"/>
                </a:solidFill>
                <a:ea typeface="Calibri"/>
                <a:cs typeface="Calibri"/>
              </a:rPr>
              <a:t>Made the tabs from 8 to 4</a:t>
            </a:r>
          </a:p>
          <a:p>
            <a:pPr marL="342900" indent="-342900">
              <a:buAutoNum type="arabicPeriod"/>
            </a:pPr>
            <a:r>
              <a:rPr lang="en-US" sz="1800" b="1">
                <a:solidFill>
                  <a:srgbClr val="061D48"/>
                </a:solidFill>
                <a:ea typeface="Calibri"/>
                <a:cs typeface="Calibri"/>
              </a:rPr>
              <a:t>Made the Study design, Stratification factors, Primary and secondary objectives into the preclinical data   </a:t>
            </a:r>
          </a:p>
          <a:p>
            <a:pPr marL="342900" indent="-342900">
              <a:buAutoNum type="arabicPeriod"/>
            </a:pPr>
            <a:endParaRPr lang="en-US" sz="1800" b="1">
              <a:solidFill>
                <a:srgbClr val="061D48"/>
              </a:solidFill>
              <a:ea typeface="Calibri"/>
              <a:cs typeface="Calibri"/>
            </a:endParaRPr>
          </a:p>
          <a:p>
            <a:pPr marL="0" indent="0">
              <a:buNone/>
            </a:pPr>
            <a:endParaRPr lang="en-US" sz="1800" b="1">
              <a:solidFill>
                <a:srgbClr val="061D48"/>
              </a:solidFill>
              <a:ea typeface="Calibri"/>
              <a:cs typeface="Calibri"/>
            </a:endParaRPr>
          </a:p>
          <a:p>
            <a:pPr marL="0" indent="0">
              <a:buNone/>
            </a:pPr>
            <a:endParaRPr lang="en-US" sz="1800" b="1">
              <a:solidFill>
                <a:srgbClr val="061D48"/>
              </a:solidFill>
              <a:ea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AC0C1F-A18B-CEDF-0AC8-B09B2B2CA120}"/>
              </a:ext>
            </a:extLst>
          </p:cNvPr>
          <p:cNvSpPr txBox="1"/>
          <p:nvPr/>
        </p:nvSpPr>
        <p:spPr>
          <a:xfrm>
            <a:off x="5172455" y="173462"/>
            <a:ext cx="36502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err="1">
                <a:solidFill>
                  <a:schemeClr val="tx1">
                    <a:lumMod val="75000"/>
                    <a:lumOff val="25000"/>
                  </a:schemeClr>
                </a:solidFill>
              </a:rPr>
              <a:t>Abbv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 383 wireframe</a:t>
            </a:r>
          </a:p>
        </p:txBody>
      </p:sp>
      <p:pic>
        <p:nvPicPr>
          <p:cNvPr id="10" name="Picture 2" descr="Figma Logo PNG Transparent &amp; SVG Vector - Freebie Supply">
            <a:extLst>
              <a:ext uri="{FF2B5EF4-FFF2-40B4-BE49-F238E27FC236}">
                <a16:creationId xmlns:a16="http://schemas.microsoft.com/office/drawing/2014/main" id="{2F607BE5-745E-C8DB-3FB0-8DB59E994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150" y="147309"/>
            <a:ext cx="330795" cy="49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" name="Slide Zoom 1">
                <a:extLst>
                  <a:ext uri="{FF2B5EF4-FFF2-40B4-BE49-F238E27FC236}">
                    <a16:creationId xmlns:a16="http://schemas.microsoft.com/office/drawing/2014/main" id="{F5037CDC-1F76-4789-60AD-CC6B8670E6F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148" y="5460"/>
              <a:ext cx="405061" cy="405061"/>
            </p:xfrm>
            <a:graphic>
              <a:graphicData uri="http://schemas.microsoft.com/office/powerpoint/2016/slidezoom">
                <pslz:sldZm>
                  <pslz:sldZmObj sldId="268" cId="3385714917">
                    <pslz:zmPr id="{B8FF069A-D4AB-4777-87C8-29DE0158A8A7}" returnToParent="0" imageType="cover" transitionDur="100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4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5061" cy="40506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" name="Slide Zoom 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F5037CDC-1F76-4789-60AD-CC6B8670E6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148" y="5460"/>
                <a:ext cx="405061" cy="40506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6228F37-45D5-052A-C57B-AC3B58B04686}"/>
              </a:ext>
            </a:extLst>
          </p:cNvPr>
          <p:cNvSpPr txBox="1"/>
          <p:nvPr/>
        </p:nvSpPr>
        <p:spPr>
          <a:xfrm>
            <a:off x="8833109" y="209157"/>
            <a:ext cx="98184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>
                <a:solidFill>
                  <a:schemeClr val="bg2">
                    <a:lumMod val="50000"/>
                  </a:schemeClr>
                </a:solidFill>
                <a:cs typeface="Arial" pitchFamily="34" charset="0"/>
              </a:rPr>
              <a:t>WBR </a:t>
            </a:r>
            <a:endParaRPr lang="ko-KR" altLang="en-US" sz="1600">
              <a:solidFill>
                <a:schemeClr val="bg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3049D56-1310-CECD-540E-9693FD5068B2}"/>
              </a:ext>
            </a:extLst>
          </p:cNvPr>
          <p:cNvSpPr>
            <a:spLocks noGrp="1"/>
          </p:cNvSpPr>
          <p:nvPr/>
        </p:nvSpPr>
        <p:spPr>
          <a:xfrm>
            <a:off x="9620486" y="-93860"/>
            <a:ext cx="2883406" cy="9673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1218956" rtl="0" eaLnBrk="1" latinLnBrk="0" hangingPunct="1">
              <a:lnSpc>
                <a:spcPts val="5760"/>
              </a:lnSpc>
              <a:spcBef>
                <a:spcPct val="0"/>
              </a:spcBef>
              <a:buNone/>
              <a:defRPr sz="3733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0">
                <a:solidFill>
                  <a:schemeClr val="bg2">
                    <a:lumMod val="50000"/>
                  </a:schemeClr>
                </a:solidFill>
                <a:cs typeface="Arial"/>
              </a:rPr>
              <a:t>Advanced Visualizations</a:t>
            </a:r>
            <a:endParaRPr lang="en-US" sz="1800" b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B36EF7-6E6F-C5BD-A909-9B6A81A3C559}"/>
              </a:ext>
            </a:extLst>
          </p:cNvPr>
          <p:cNvSpPr txBox="1"/>
          <p:nvPr/>
        </p:nvSpPr>
        <p:spPr>
          <a:xfrm>
            <a:off x="9382172" y="94806"/>
            <a:ext cx="271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543755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9920709B-87B0-4F1B-8D84-C1DCB244A6DD}"/>
              </a:ext>
            </a:extLst>
          </p:cNvPr>
          <p:cNvSpPr txBox="1">
            <a:spLocks/>
          </p:cNvSpPr>
          <p:nvPr/>
        </p:nvSpPr>
        <p:spPr>
          <a:xfrm>
            <a:off x="451131" y="1804426"/>
            <a:ext cx="417461" cy="39146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49" name="Text Placeholder 14">
            <a:extLst>
              <a:ext uri="{FF2B5EF4-FFF2-40B4-BE49-F238E27FC236}">
                <a16:creationId xmlns:a16="http://schemas.microsoft.com/office/drawing/2014/main" id="{D8DF2B41-8E32-489F-B1E6-923D19CA69BD}"/>
              </a:ext>
            </a:extLst>
          </p:cNvPr>
          <p:cNvSpPr txBox="1">
            <a:spLocks/>
          </p:cNvSpPr>
          <p:nvPr/>
        </p:nvSpPr>
        <p:spPr>
          <a:xfrm>
            <a:off x="7098257" y="3669635"/>
            <a:ext cx="495601" cy="450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05</a:t>
            </a:r>
          </a:p>
        </p:txBody>
      </p:sp>
      <p:sp>
        <p:nvSpPr>
          <p:cNvPr id="56" name="Text Placeholder 14">
            <a:extLst>
              <a:ext uri="{FF2B5EF4-FFF2-40B4-BE49-F238E27FC236}">
                <a16:creationId xmlns:a16="http://schemas.microsoft.com/office/drawing/2014/main" id="{C7D867FE-229C-4F4C-8906-8A15E8C3B1A6}"/>
              </a:ext>
            </a:extLst>
          </p:cNvPr>
          <p:cNvSpPr txBox="1">
            <a:spLocks/>
          </p:cNvSpPr>
          <p:nvPr/>
        </p:nvSpPr>
        <p:spPr>
          <a:xfrm>
            <a:off x="6367030" y="5206676"/>
            <a:ext cx="495601" cy="450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06</a:t>
            </a:r>
          </a:p>
        </p:txBody>
      </p:sp>
      <p:sp>
        <p:nvSpPr>
          <p:cNvPr id="570" name="Content Placeholder 1">
            <a:extLst>
              <a:ext uri="{FF2B5EF4-FFF2-40B4-BE49-F238E27FC236}">
                <a16:creationId xmlns:a16="http://schemas.microsoft.com/office/drawing/2014/main" id="{6182ABE8-3F82-0228-87DD-E9C9F28B9720}"/>
              </a:ext>
            </a:extLst>
          </p:cNvPr>
          <p:cNvSpPr txBox="1">
            <a:spLocks/>
          </p:cNvSpPr>
          <p:nvPr/>
        </p:nvSpPr>
        <p:spPr>
          <a:xfrm>
            <a:off x="438689" y="1723282"/>
            <a:ext cx="11929251" cy="193292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en-US" sz="1800" b="1">
                <a:solidFill>
                  <a:srgbClr val="061D48"/>
                </a:solidFill>
                <a:ea typeface="Calibri"/>
                <a:cs typeface="Calibri"/>
              </a:rPr>
              <a:t>No changes</a:t>
            </a:r>
            <a:endParaRPr lang="en-US"/>
          </a:p>
          <a:p>
            <a:pPr marL="0" indent="0">
              <a:buNone/>
            </a:pPr>
            <a:endParaRPr lang="en-US" sz="1800" b="1">
              <a:solidFill>
                <a:srgbClr val="061D48"/>
              </a:solidFill>
              <a:ea typeface="Calibri"/>
              <a:cs typeface="Calibri"/>
            </a:endParaRPr>
          </a:p>
          <a:p>
            <a:pPr marL="0" indent="0">
              <a:buNone/>
            </a:pPr>
            <a:endParaRPr lang="en-US" sz="1800" b="1">
              <a:solidFill>
                <a:srgbClr val="061D48"/>
              </a:solidFill>
              <a:ea typeface="Calibri"/>
              <a:cs typeface="Calibri"/>
            </a:endParaRPr>
          </a:p>
          <a:p>
            <a:pPr marL="0" indent="0">
              <a:buNone/>
            </a:pPr>
            <a:endParaRPr lang="en-US" sz="1800" b="1">
              <a:solidFill>
                <a:srgbClr val="061D48"/>
              </a:solidFill>
              <a:ea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AC0C1F-A18B-CEDF-0AC8-B09B2B2CA120}"/>
              </a:ext>
            </a:extLst>
          </p:cNvPr>
          <p:cNvSpPr txBox="1"/>
          <p:nvPr/>
        </p:nvSpPr>
        <p:spPr>
          <a:xfrm>
            <a:off x="5172455" y="173462"/>
            <a:ext cx="36502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err="1">
                <a:solidFill>
                  <a:schemeClr val="tx1">
                    <a:lumMod val="75000"/>
                    <a:lumOff val="25000"/>
                  </a:schemeClr>
                </a:solidFill>
              </a:rPr>
              <a:t>Abbv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 383 wireframe</a:t>
            </a:r>
          </a:p>
        </p:txBody>
      </p:sp>
      <p:pic>
        <p:nvPicPr>
          <p:cNvPr id="10" name="Picture 2" descr="Figma Logo PNG Transparent &amp; SVG Vector - Freebie Supply">
            <a:extLst>
              <a:ext uri="{FF2B5EF4-FFF2-40B4-BE49-F238E27FC236}">
                <a16:creationId xmlns:a16="http://schemas.microsoft.com/office/drawing/2014/main" id="{2F607BE5-745E-C8DB-3FB0-8DB59E994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150" y="147309"/>
            <a:ext cx="330795" cy="49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" name="Slide Zoom 1">
                <a:extLst>
                  <a:ext uri="{FF2B5EF4-FFF2-40B4-BE49-F238E27FC236}">
                    <a16:creationId xmlns:a16="http://schemas.microsoft.com/office/drawing/2014/main" id="{F5037CDC-1F76-4789-60AD-CC6B8670E6F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14156192"/>
                  </p:ext>
                </p:extLst>
              </p:nvPr>
            </p:nvGraphicFramePr>
            <p:xfrm>
              <a:off x="6148" y="5460"/>
              <a:ext cx="405061" cy="405061"/>
            </p:xfrm>
            <a:graphic>
              <a:graphicData uri="http://schemas.microsoft.com/office/powerpoint/2016/slidezoom">
                <pslz:sldZm>
                  <pslz:sldZmObj sldId="268" cId="3385714917">
                    <pslz:zmPr id="{B8FF069A-D4AB-4777-87C8-29DE0158A8A7}" returnToParent="0" imageType="cover" transitionDur="100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4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5061" cy="40506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" name="Slide Zoom 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F5037CDC-1F76-4789-60AD-CC6B8670E6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148" y="5460"/>
                <a:ext cx="405061" cy="40506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6228F37-45D5-052A-C57B-AC3B58B04686}"/>
              </a:ext>
            </a:extLst>
          </p:cNvPr>
          <p:cNvSpPr txBox="1"/>
          <p:nvPr/>
        </p:nvSpPr>
        <p:spPr>
          <a:xfrm>
            <a:off x="8833109" y="209157"/>
            <a:ext cx="98184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>
                <a:solidFill>
                  <a:schemeClr val="bg2">
                    <a:lumMod val="50000"/>
                  </a:schemeClr>
                </a:solidFill>
                <a:cs typeface="Arial" pitchFamily="34" charset="0"/>
              </a:rPr>
              <a:t>WBR </a:t>
            </a:r>
            <a:endParaRPr lang="ko-KR" altLang="en-US" sz="1600">
              <a:solidFill>
                <a:schemeClr val="bg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3049D56-1310-CECD-540E-9693FD5068B2}"/>
              </a:ext>
            </a:extLst>
          </p:cNvPr>
          <p:cNvSpPr>
            <a:spLocks noGrp="1"/>
          </p:cNvSpPr>
          <p:nvPr/>
        </p:nvSpPr>
        <p:spPr>
          <a:xfrm>
            <a:off x="9620486" y="-93860"/>
            <a:ext cx="2883406" cy="9673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1218956" rtl="0" eaLnBrk="1" latinLnBrk="0" hangingPunct="1">
              <a:lnSpc>
                <a:spcPts val="5760"/>
              </a:lnSpc>
              <a:spcBef>
                <a:spcPct val="0"/>
              </a:spcBef>
              <a:buNone/>
              <a:defRPr sz="3733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0">
                <a:solidFill>
                  <a:schemeClr val="bg2">
                    <a:lumMod val="50000"/>
                  </a:schemeClr>
                </a:solidFill>
                <a:cs typeface="Arial"/>
              </a:rPr>
              <a:t>Advanced Visualizations</a:t>
            </a:r>
            <a:endParaRPr lang="en-US" sz="1800" b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B36EF7-6E6F-C5BD-A909-9B6A81A3C559}"/>
              </a:ext>
            </a:extLst>
          </p:cNvPr>
          <p:cNvSpPr txBox="1"/>
          <p:nvPr/>
        </p:nvSpPr>
        <p:spPr>
          <a:xfrm>
            <a:off x="9382172" y="94806"/>
            <a:ext cx="271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5437556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9920709B-87B0-4F1B-8D84-C1DCB244A6DD}"/>
              </a:ext>
            </a:extLst>
          </p:cNvPr>
          <p:cNvSpPr txBox="1">
            <a:spLocks/>
          </p:cNvSpPr>
          <p:nvPr/>
        </p:nvSpPr>
        <p:spPr>
          <a:xfrm>
            <a:off x="451131" y="1804426"/>
            <a:ext cx="417461" cy="39146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49" name="Text Placeholder 14">
            <a:extLst>
              <a:ext uri="{FF2B5EF4-FFF2-40B4-BE49-F238E27FC236}">
                <a16:creationId xmlns:a16="http://schemas.microsoft.com/office/drawing/2014/main" id="{D8DF2B41-8E32-489F-B1E6-923D19CA69BD}"/>
              </a:ext>
            </a:extLst>
          </p:cNvPr>
          <p:cNvSpPr txBox="1">
            <a:spLocks/>
          </p:cNvSpPr>
          <p:nvPr/>
        </p:nvSpPr>
        <p:spPr>
          <a:xfrm>
            <a:off x="7098257" y="3669635"/>
            <a:ext cx="495601" cy="450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05</a:t>
            </a:r>
          </a:p>
        </p:txBody>
      </p:sp>
      <p:sp>
        <p:nvSpPr>
          <p:cNvPr id="56" name="Text Placeholder 14">
            <a:extLst>
              <a:ext uri="{FF2B5EF4-FFF2-40B4-BE49-F238E27FC236}">
                <a16:creationId xmlns:a16="http://schemas.microsoft.com/office/drawing/2014/main" id="{C7D867FE-229C-4F4C-8906-8A15E8C3B1A6}"/>
              </a:ext>
            </a:extLst>
          </p:cNvPr>
          <p:cNvSpPr txBox="1">
            <a:spLocks/>
          </p:cNvSpPr>
          <p:nvPr/>
        </p:nvSpPr>
        <p:spPr>
          <a:xfrm>
            <a:off x="6367030" y="5206676"/>
            <a:ext cx="495601" cy="450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06</a:t>
            </a:r>
          </a:p>
        </p:txBody>
      </p:sp>
      <p:sp>
        <p:nvSpPr>
          <p:cNvPr id="570" name="Content Placeholder 1">
            <a:extLst>
              <a:ext uri="{FF2B5EF4-FFF2-40B4-BE49-F238E27FC236}">
                <a16:creationId xmlns:a16="http://schemas.microsoft.com/office/drawing/2014/main" id="{6182ABE8-3F82-0228-87DD-E9C9F28B9720}"/>
              </a:ext>
            </a:extLst>
          </p:cNvPr>
          <p:cNvSpPr txBox="1">
            <a:spLocks/>
          </p:cNvSpPr>
          <p:nvPr/>
        </p:nvSpPr>
        <p:spPr>
          <a:xfrm>
            <a:off x="286684" y="1620391"/>
            <a:ext cx="11618632" cy="193292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en-US" sz="1800" b="1">
                <a:solidFill>
                  <a:srgbClr val="061D48"/>
                </a:solidFill>
                <a:ea typeface="Calibri"/>
                <a:cs typeface="Calibri"/>
              </a:rPr>
              <a:t>Need to clarify on files uploading on Advanced Visualization group or Design consulting group teams channel</a:t>
            </a:r>
          </a:p>
          <a:p>
            <a:pPr marL="342900" indent="-342900">
              <a:buAutoNum type="arabicPeriod"/>
            </a:pPr>
            <a:r>
              <a:rPr lang="en-US" sz="1800" b="1">
                <a:solidFill>
                  <a:srgbClr val="061D48"/>
                </a:solidFill>
                <a:ea typeface="Calibri"/>
                <a:cs typeface="Calibri"/>
              </a:rPr>
              <a:t>Add Avinash, Thilaga, and Akshara in Advanced Visualization teams chat group and teams channel</a:t>
            </a:r>
          </a:p>
          <a:p>
            <a:pPr marL="342900" indent="-342900">
              <a:buAutoNum type="arabicPeriod"/>
            </a:pPr>
            <a:r>
              <a:rPr lang="en-US" sz="1800" b="1">
                <a:solidFill>
                  <a:srgbClr val="061D48"/>
                </a:solidFill>
                <a:ea typeface="Calibri"/>
                <a:cs typeface="Calibri"/>
              </a:rPr>
              <a:t>Forward the upcoming RBQM meeting invite to Thilaga and Akshara</a:t>
            </a:r>
          </a:p>
          <a:p>
            <a:pPr marL="342900" indent="-342900">
              <a:buAutoNum type="arabicPeriod"/>
            </a:pPr>
            <a:endParaRPr lang="en-US" sz="1800" b="1">
              <a:solidFill>
                <a:srgbClr val="061D48"/>
              </a:solidFill>
              <a:ea typeface="Calibri"/>
              <a:cs typeface="Calibri"/>
            </a:endParaRPr>
          </a:p>
          <a:p>
            <a:pPr marL="0" indent="0">
              <a:buNone/>
            </a:pPr>
            <a:endParaRPr lang="en-US" sz="1800" b="1">
              <a:solidFill>
                <a:srgbClr val="061D48"/>
              </a:solidFill>
              <a:ea typeface="Calibri"/>
              <a:cs typeface="Calibri"/>
            </a:endParaRPr>
          </a:p>
          <a:p>
            <a:pPr marL="0" indent="0">
              <a:buNone/>
            </a:pPr>
            <a:endParaRPr lang="en-US" sz="1800" b="1">
              <a:solidFill>
                <a:srgbClr val="061D48"/>
              </a:solidFill>
              <a:ea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AC0C1F-A18B-CEDF-0AC8-B09B2B2CA120}"/>
              </a:ext>
            </a:extLst>
          </p:cNvPr>
          <p:cNvSpPr txBox="1"/>
          <p:nvPr/>
        </p:nvSpPr>
        <p:spPr>
          <a:xfrm>
            <a:off x="5172455" y="173462"/>
            <a:ext cx="36502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Discussion points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" name="Slide Zoom 1">
                <a:extLst>
                  <a:ext uri="{FF2B5EF4-FFF2-40B4-BE49-F238E27FC236}">
                    <a16:creationId xmlns:a16="http://schemas.microsoft.com/office/drawing/2014/main" id="{F5037CDC-1F76-4789-60AD-CC6B8670E6F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148" y="5460"/>
              <a:ext cx="405061" cy="405061"/>
            </p:xfrm>
            <a:graphic>
              <a:graphicData uri="http://schemas.microsoft.com/office/powerpoint/2016/slidezoom">
                <pslz:sldZm>
                  <pslz:sldZmObj sldId="268" cId="3385714917">
                    <pslz:zmPr id="{B8FF069A-D4AB-4777-87C8-29DE0158A8A7}" returnToParent="0" imageType="cover" transitionDur="1000">
                      <p166:blipFill xmlns:p166="http://schemas.microsoft.com/office/powerpoint/2016/6/main"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5061" cy="40506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" name="Slide Zoom 1">
                <a:extLst>
                  <a:ext uri="{FF2B5EF4-FFF2-40B4-BE49-F238E27FC236}">
                    <a16:creationId xmlns:a16="http://schemas.microsoft.com/office/drawing/2014/main" id="{F5037CDC-1F76-4789-60AD-CC6B8670E6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148" y="5460"/>
                <a:ext cx="405061" cy="40506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6228F37-45D5-052A-C57B-AC3B58B04686}"/>
              </a:ext>
            </a:extLst>
          </p:cNvPr>
          <p:cNvSpPr txBox="1"/>
          <p:nvPr/>
        </p:nvSpPr>
        <p:spPr>
          <a:xfrm>
            <a:off x="8833109" y="209157"/>
            <a:ext cx="98184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>
                <a:solidFill>
                  <a:schemeClr val="bg2">
                    <a:lumMod val="50000"/>
                  </a:schemeClr>
                </a:solidFill>
                <a:cs typeface="Arial" pitchFamily="34" charset="0"/>
              </a:rPr>
              <a:t>WBR </a:t>
            </a:r>
            <a:endParaRPr lang="ko-KR" altLang="en-US" sz="1600">
              <a:solidFill>
                <a:schemeClr val="bg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3049D56-1310-CECD-540E-9693FD5068B2}"/>
              </a:ext>
            </a:extLst>
          </p:cNvPr>
          <p:cNvSpPr>
            <a:spLocks noGrp="1"/>
          </p:cNvSpPr>
          <p:nvPr/>
        </p:nvSpPr>
        <p:spPr>
          <a:xfrm>
            <a:off x="9620486" y="-93860"/>
            <a:ext cx="2883406" cy="9673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1218956" rtl="0" eaLnBrk="1" latinLnBrk="0" hangingPunct="1">
              <a:lnSpc>
                <a:spcPts val="5760"/>
              </a:lnSpc>
              <a:spcBef>
                <a:spcPct val="0"/>
              </a:spcBef>
              <a:buNone/>
              <a:defRPr sz="3733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0">
                <a:solidFill>
                  <a:schemeClr val="bg2">
                    <a:lumMod val="50000"/>
                  </a:schemeClr>
                </a:solidFill>
                <a:cs typeface="Arial"/>
              </a:rPr>
              <a:t>Advanced Visualizations</a:t>
            </a:r>
            <a:endParaRPr lang="en-US" sz="1800" b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B36EF7-6E6F-C5BD-A909-9B6A81A3C559}"/>
              </a:ext>
            </a:extLst>
          </p:cNvPr>
          <p:cNvSpPr txBox="1"/>
          <p:nvPr/>
        </p:nvSpPr>
        <p:spPr>
          <a:xfrm>
            <a:off x="9382172" y="94806"/>
            <a:ext cx="271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</a:rPr>
              <a:t>|</a:t>
            </a:r>
          </a:p>
        </p:txBody>
      </p:sp>
      <p:pic>
        <p:nvPicPr>
          <p:cNvPr id="1026" name="Picture 2" descr="The Discussion Section: Some Pointers — Mick Cooper Training and Consultancy">
            <a:extLst>
              <a:ext uri="{FF2B5EF4-FFF2-40B4-BE49-F238E27FC236}">
                <a16:creationId xmlns:a16="http://schemas.microsoft.com/office/drawing/2014/main" id="{CF6183D2-9F93-F463-D9EC-BFC62392F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996" y="100674"/>
            <a:ext cx="1018067" cy="619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003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401" y="177425"/>
            <a:ext cx="11573197" cy="454391"/>
          </a:xfrm>
        </p:spPr>
        <p:txBody>
          <a:bodyPr>
            <a:normAutofit fontScale="62500" lnSpcReduction="20000"/>
          </a:bodyPr>
          <a:lstStyle/>
          <a:p>
            <a:r>
              <a:rPr lang="en-US" sz="4600"/>
              <a:t>Agenda</a:t>
            </a:r>
            <a:endParaRPr lang="en-US" sz="44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2A05A4-FAF0-4EEB-852B-B02825ECB9F7}"/>
              </a:ext>
            </a:extLst>
          </p:cNvPr>
          <p:cNvSpPr txBox="1"/>
          <p:nvPr/>
        </p:nvSpPr>
        <p:spPr>
          <a:xfrm>
            <a:off x="1554980" y="3950505"/>
            <a:ext cx="36502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Finder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EC551F-63C3-9C09-7D91-CDE7529BBC19}"/>
              </a:ext>
            </a:extLst>
          </p:cNvPr>
          <p:cNvSpPr txBox="1"/>
          <p:nvPr/>
        </p:nvSpPr>
        <p:spPr>
          <a:xfrm>
            <a:off x="1478045" y="3249635"/>
            <a:ext cx="36502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Dash Deployment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4F9B42-A270-3DA3-935E-73734FF6C149}"/>
              </a:ext>
            </a:extLst>
          </p:cNvPr>
          <p:cNvSpPr txBox="1"/>
          <p:nvPr/>
        </p:nvSpPr>
        <p:spPr>
          <a:xfrm>
            <a:off x="1542586" y="2021732"/>
            <a:ext cx="36502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Rheum Dashboard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BBE76F-C044-5C42-7553-12F137DD3A06}"/>
              </a:ext>
            </a:extLst>
          </p:cNvPr>
          <p:cNvSpPr txBox="1"/>
          <p:nvPr/>
        </p:nvSpPr>
        <p:spPr>
          <a:xfrm>
            <a:off x="1527094" y="1324810"/>
            <a:ext cx="36502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RBQM (Development)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AB3393-0210-7DC5-897D-5FE13C16D3C6}"/>
              </a:ext>
            </a:extLst>
          </p:cNvPr>
          <p:cNvSpPr txBox="1"/>
          <p:nvPr/>
        </p:nvSpPr>
        <p:spPr>
          <a:xfrm>
            <a:off x="7213906" y="1226066"/>
            <a:ext cx="36502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RBQM Wireframe</a:t>
            </a:r>
          </a:p>
        </p:txBody>
      </p:sp>
      <p:pic>
        <p:nvPicPr>
          <p:cNvPr id="12" name="Picture 2" descr="Figma Logo PNG Transparent &amp; SVG Vector - Freebie Supply">
            <a:hlinkClick r:id="rId2" action="ppaction://hlinksldjump"/>
            <a:extLst>
              <a:ext uri="{FF2B5EF4-FFF2-40B4-BE49-F238E27FC236}">
                <a16:creationId xmlns:a16="http://schemas.microsoft.com/office/drawing/2014/main" id="{E916E469-420C-06B2-CC52-AE7F87A7C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601" y="1199913"/>
            <a:ext cx="330795" cy="49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D8825CE-10DD-DC82-E7E3-16F6ADCB82E5}"/>
              </a:ext>
            </a:extLst>
          </p:cNvPr>
          <p:cNvSpPr txBox="1"/>
          <p:nvPr/>
        </p:nvSpPr>
        <p:spPr>
          <a:xfrm>
            <a:off x="7213906" y="1913120"/>
            <a:ext cx="36502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Campaign Wireframe</a:t>
            </a:r>
          </a:p>
        </p:txBody>
      </p:sp>
      <p:pic>
        <p:nvPicPr>
          <p:cNvPr id="15" name="Picture 2" descr="Figma Logo PNG Transparent &amp; SVG Vector - Freebie Supply">
            <a:hlinkClick r:id="rId4" action="ppaction://hlinksldjump"/>
            <a:extLst>
              <a:ext uri="{FF2B5EF4-FFF2-40B4-BE49-F238E27FC236}">
                <a16:creationId xmlns:a16="http://schemas.microsoft.com/office/drawing/2014/main" id="{B3660703-CEC4-6946-2698-ACBA3DE37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601" y="1907486"/>
            <a:ext cx="330795" cy="49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ngular - PRESS KIT">
            <a:hlinkClick r:id="rId5" action="ppaction://hlinksldjump"/>
            <a:extLst>
              <a:ext uri="{FF2B5EF4-FFF2-40B4-BE49-F238E27FC236}">
                <a16:creationId xmlns:a16="http://schemas.microsoft.com/office/drawing/2014/main" id="{225AF021-73A3-47F6-5885-5A9C53691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728" y="1264074"/>
            <a:ext cx="496023" cy="49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Angular - PRESS KIT">
            <a:hlinkClick r:id="rId7" action="ppaction://hlinksldjump"/>
            <a:extLst>
              <a:ext uri="{FF2B5EF4-FFF2-40B4-BE49-F238E27FC236}">
                <a16:creationId xmlns:a16="http://schemas.microsoft.com/office/drawing/2014/main" id="{CE963805-1F51-8C5F-9F18-CF331C727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18" y="1975262"/>
            <a:ext cx="496023" cy="49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hlinkClick r:id="rId8" action="ppaction://hlinksldjump"/>
            <a:extLst>
              <a:ext uri="{FF2B5EF4-FFF2-40B4-BE49-F238E27FC236}">
                <a16:creationId xmlns:a16="http://schemas.microsoft.com/office/drawing/2014/main" id="{EE4EE604-045F-E531-113E-002A98B27C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3" t="33044" r="61348" b="30862"/>
          <a:stretch/>
        </p:blipFill>
        <p:spPr bwMode="auto">
          <a:xfrm>
            <a:off x="1000574" y="3895199"/>
            <a:ext cx="428244" cy="409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ocker full logo transparent PNG - StickPNG">
            <a:hlinkClick r:id="rId10" action="ppaction://hlinksldjump"/>
            <a:extLst>
              <a:ext uri="{FF2B5EF4-FFF2-40B4-BE49-F238E27FC236}">
                <a16:creationId xmlns:a16="http://schemas.microsoft.com/office/drawing/2014/main" id="{B926D152-43C1-CD2E-8BB2-CE4C72CFA6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071"/>
          <a:stretch/>
        </p:blipFill>
        <p:spPr bwMode="auto">
          <a:xfrm>
            <a:off x="821259" y="3172586"/>
            <a:ext cx="733721" cy="45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C11F921-B2A2-D312-30A9-69ACAF5A67AD}"/>
              </a:ext>
            </a:extLst>
          </p:cNvPr>
          <p:cNvSpPr txBox="1"/>
          <p:nvPr/>
        </p:nvSpPr>
        <p:spPr>
          <a:xfrm>
            <a:off x="7213906" y="2617750"/>
            <a:ext cx="36502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SABER Wireframe</a:t>
            </a:r>
          </a:p>
        </p:txBody>
      </p:sp>
      <p:pic>
        <p:nvPicPr>
          <p:cNvPr id="20" name="Picture 2" descr="Figma Logo PNG Transparent &amp; SVG Vector - Freebie Supply">
            <a:hlinkClick r:id="rId12" action="ppaction://hlinksldjump"/>
            <a:extLst>
              <a:ext uri="{FF2B5EF4-FFF2-40B4-BE49-F238E27FC236}">
                <a16:creationId xmlns:a16="http://schemas.microsoft.com/office/drawing/2014/main" id="{D683335F-7DE2-B3DD-EAC8-C3939A03F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601" y="2612116"/>
            <a:ext cx="330795" cy="49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171DC82-1DB6-35F5-C2A5-44CE95CC9FB7}"/>
              </a:ext>
            </a:extLst>
          </p:cNvPr>
          <p:cNvSpPr txBox="1"/>
          <p:nvPr/>
        </p:nvSpPr>
        <p:spPr>
          <a:xfrm>
            <a:off x="1481442" y="4602221"/>
            <a:ext cx="398895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PowerApps Searchable tool platform</a:t>
            </a:r>
          </a:p>
          <a:p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pic>
        <p:nvPicPr>
          <p:cNvPr id="23" name="Picture 2" descr="Summit Bajracharya | Page 4 of 5 | Microsoft Power Platform Engineer">
            <a:hlinkClick r:id="rId13" action="ppaction://hlinksldjump"/>
            <a:extLst>
              <a:ext uri="{FF2B5EF4-FFF2-40B4-BE49-F238E27FC236}">
                <a16:creationId xmlns:a16="http://schemas.microsoft.com/office/drawing/2014/main" id="{3CCE84F3-7CD7-1397-A714-1CF2AB224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380" y="4597108"/>
            <a:ext cx="433602" cy="43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C5C5838-6FE9-03D6-7EFE-49D1EA21C676}"/>
              </a:ext>
            </a:extLst>
          </p:cNvPr>
          <p:cNvSpPr txBox="1"/>
          <p:nvPr/>
        </p:nvSpPr>
        <p:spPr>
          <a:xfrm>
            <a:off x="8833109" y="209157"/>
            <a:ext cx="98184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>
                <a:solidFill>
                  <a:schemeClr val="bg2">
                    <a:lumMod val="50000"/>
                  </a:schemeClr>
                </a:solidFill>
                <a:cs typeface="Arial" pitchFamily="34" charset="0"/>
              </a:rPr>
              <a:t>WBR </a:t>
            </a:r>
            <a:endParaRPr lang="ko-KR" altLang="en-US" sz="1600">
              <a:solidFill>
                <a:schemeClr val="bg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0627D611-AA63-F482-AB11-77B6AC4262B0}"/>
              </a:ext>
            </a:extLst>
          </p:cNvPr>
          <p:cNvSpPr>
            <a:spLocks noGrp="1"/>
          </p:cNvSpPr>
          <p:nvPr/>
        </p:nvSpPr>
        <p:spPr>
          <a:xfrm>
            <a:off x="9620486" y="-93860"/>
            <a:ext cx="2883406" cy="9673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1218956" rtl="0" eaLnBrk="1" latinLnBrk="0" hangingPunct="1">
              <a:lnSpc>
                <a:spcPts val="5760"/>
              </a:lnSpc>
              <a:spcBef>
                <a:spcPct val="0"/>
              </a:spcBef>
              <a:buNone/>
              <a:defRPr sz="3733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0">
                <a:solidFill>
                  <a:schemeClr val="bg2">
                    <a:lumMod val="50000"/>
                  </a:schemeClr>
                </a:solidFill>
                <a:cs typeface="Arial"/>
              </a:rPr>
              <a:t>Advanced Visualizations</a:t>
            </a:r>
            <a:endParaRPr lang="en-US" sz="1800" b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43A599-66D4-B44C-1E72-607C31A90DD0}"/>
              </a:ext>
            </a:extLst>
          </p:cNvPr>
          <p:cNvSpPr txBox="1"/>
          <p:nvPr/>
        </p:nvSpPr>
        <p:spPr>
          <a:xfrm>
            <a:off x="7213906" y="3259047"/>
            <a:ext cx="36502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err="1">
                <a:solidFill>
                  <a:schemeClr val="tx1">
                    <a:lumMod val="75000"/>
                    <a:lumOff val="25000"/>
                  </a:schemeClr>
                </a:solidFill>
              </a:rPr>
              <a:t>AbbV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 383 Wireframe</a:t>
            </a:r>
          </a:p>
        </p:txBody>
      </p:sp>
      <p:pic>
        <p:nvPicPr>
          <p:cNvPr id="30" name="Picture 2" descr="Figma Logo PNG Transparent &amp; SVG Vector - Freebie Supply">
            <a:hlinkClick r:id="rId15" action="ppaction://hlinksldjump"/>
            <a:extLst>
              <a:ext uri="{FF2B5EF4-FFF2-40B4-BE49-F238E27FC236}">
                <a16:creationId xmlns:a16="http://schemas.microsoft.com/office/drawing/2014/main" id="{95A5A034-A2E0-E97A-C73E-F283399C0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601" y="3253413"/>
            <a:ext cx="330795" cy="49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BE408D-E2EC-D749-693E-E4C54CF393EC}"/>
              </a:ext>
            </a:extLst>
          </p:cNvPr>
          <p:cNvSpPr txBox="1"/>
          <p:nvPr/>
        </p:nvSpPr>
        <p:spPr>
          <a:xfrm>
            <a:off x="9382172" y="94806"/>
            <a:ext cx="271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</a:rPr>
              <a:t>|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93B7C5-498E-20C0-F08B-CF54A8A26660}"/>
              </a:ext>
            </a:extLst>
          </p:cNvPr>
          <p:cNvSpPr txBox="1"/>
          <p:nvPr/>
        </p:nvSpPr>
        <p:spPr>
          <a:xfrm>
            <a:off x="1542586" y="2651189"/>
            <a:ext cx="36502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Aspire LL Development</a:t>
            </a:r>
          </a:p>
        </p:txBody>
      </p:sp>
      <p:pic>
        <p:nvPicPr>
          <p:cNvPr id="10" name="Picture 4" descr="Angular - PRESS KIT">
            <a:hlinkClick r:id="rId16" action="ppaction://hlinksldjump"/>
            <a:extLst>
              <a:ext uri="{FF2B5EF4-FFF2-40B4-BE49-F238E27FC236}">
                <a16:creationId xmlns:a16="http://schemas.microsoft.com/office/drawing/2014/main" id="{11D8355A-7A04-6A49-6B13-622AA0EFB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18" y="2604719"/>
            <a:ext cx="496023" cy="49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A5E929-E787-A7F9-6BAC-51B556927FD3}"/>
              </a:ext>
            </a:extLst>
          </p:cNvPr>
          <p:cNvSpPr txBox="1"/>
          <p:nvPr/>
        </p:nvSpPr>
        <p:spPr>
          <a:xfrm>
            <a:off x="7213906" y="4085162"/>
            <a:ext cx="36502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err="1">
                <a:solidFill>
                  <a:schemeClr val="tx1">
                    <a:lumMod val="75000"/>
                    <a:lumOff val="25000"/>
                  </a:schemeClr>
                </a:solidFill>
              </a:rPr>
              <a:t>AbbV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 383 Wireframe</a:t>
            </a:r>
          </a:p>
        </p:txBody>
      </p:sp>
      <p:pic>
        <p:nvPicPr>
          <p:cNvPr id="17" name="Picture 2" descr="Figma Logo PNG Transparent &amp; SVG Vector - Freebie Supply">
            <a:hlinkClick r:id="rId15" action="ppaction://hlinksldjump"/>
            <a:extLst>
              <a:ext uri="{FF2B5EF4-FFF2-40B4-BE49-F238E27FC236}">
                <a16:creationId xmlns:a16="http://schemas.microsoft.com/office/drawing/2014/main" id="{3AE162CC-0488-8CE9-396B-F509AF034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601" y="4079528"/>
            <a:ext cx="330795" cy="49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6E1AC8D-6948-FEAB-14E0-D115900AD5C5}"/>
              </a:ext>
            </a:extLst>
          </p:cNvPr>
          <p:cNvSpPr txBox="1"/>
          <p:nvPr/>
        </p:nvSpPr>
        <p:spPr>
          <a:xfrm>
            <a:off x="7330864" y="4740720"/>
            <a:ext cx="36502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Discussion points</a:t>
            </a:r>
          </a:p>
        </p:txBody>
      </p:sp>
      <p:pic>
        <p:nvPicPr>
          <p:cNvPr id="22" name="Picture 2" descr="The Discussion Section: Some Pointers — Mick Cooper Training and Consultancy">
            <a:hlinkClick r:id="rId17" action="ppaction://hlinksldjump"/>
            <a:extLst>
              <a:ext uri="{FF2B5EF4-FFF2-40B4-BE49-F238E27FC236}">
                <a16:creationId xmlns:a16="http://schemas.microsoft.com/office/drawing/2014/main" id="{83D83B7D-F3D0-3437-B8C6-60B9334AD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748" y="4740720"/>
            <a:ext cx="746499" cy="454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714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401" y="177425"/>
            <a:ext cx="11573197" cy="454391"/>
          </a:xfrm>
        </p:spPr>
        <p:txBody>
          <a:bodyPr>
            <a:normAutofit fontScale="70000" lnSpcReduction="20000"/>
          </a:bodyPr>
          <a:lstStyle/>
          <a:p>
            <a:r>
              <a:rPr lang="en-US" sz="4600"/>
              <a:t>Agenda</a:t>
            </a:r>
            <a:endParaRPr lang="en-US" sz="44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2A05A4-FAF0-4EEB-852B-B02825ECB9F7}"/>
              </a:ext>
            </a:extLst>
          </p:cNvPr>
          <p:cNvSpPr txBox="1"/>
          <p:nvPr/>
        </p:nvSpPr>
        <p:spPr>
          <a:xfrm>
            <a:off x="1604029" y="3435081"/>
            <a:ext cx="36502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Finder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EC551F-63C3-9C09-7D91-CDE7529BBC19}"/>
              </a:ext>
            </a:extLst>
          </p:cNvPr>
          <p:cNvSpPr txBox="1"/>
          <p:nvPr/>
        </p:nvSpPr>
        <p:spPr>
          <a:xfrm>
            <a:off x="1527094" y="2734211"/>
            <a:ext cx="36502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Dash Deployment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4F9B42-A270-3DA3-935E-73734FF6C149}"/>
              </a:ext>
            </a:extLst>
          </p:cNvPr>
          <p:cNvSpPr txBox="1"/>
          <p:nvPr/>
        </p:nvSpPr>
        <p:spPr>
          <a:xfrm>
            <a:off x="1542586" y="2021732"/>
            <a:ext cx="36502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Rheum Dashboard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BBE76F-C044-5C42-7553-12F137DD3A06}"/>
              </a:ext>
            </a:extLst>
          </p:cNvPr>
          <p:cNvSpPr txBox="1"/>
          <p:nvPr/>
        </p:nvSpPr>
        <p:spPr>
          <a:xfrm>
            <a:off x="1527094" y="1324810"/>
            <a:ext cx="36502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RBQM (Development)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AB3393-0210-7DC5-897D-5FE13C16D3C6}"/>
              </a:ext>
            </a:extLst>
          </p:cNvPr>
          <p:cNvSpPr txBox="1"/>
          <p:nvPr/>
        </p:nvSpPr>
        <p:spPr>
          <a:xfrm>
            <a:off x="7213906" y="1226066"/>
            <a:ext cx="36502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RBQM Wireframe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8D7D3D-6080-ED34-2B82-F47A67BC4D09}"/>
              </a:ext>
            </a:extLst>
          </p:cNvPr>
          <p:cNvSpPr txBox="1"/>
          <p:nvPr/>
        </p:nvSpPr>
        <p:spPr>
          <a:xfrm>
            <a:off x="7213906" y="1919454"/>
            <a:ext cx="36502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HLM Wireframe</a:t>
            </a:r>
          </a:p>
        </p:txBody>
      </p:sp>
      <p:pic>
        <p:nvPicPr>
          <p:cNvPr id="12" name="Picture 2" descr="Figma Logo PNG Transparent &amp; SVG Vector - Freebie Supply">
            <a:hlinkClick r:id="rId2" action="ppaction://hlinksldjump"/>
            <a:extLst>
              <a:ext uri="{FF2B5EF4-FFF2-40B4-BE49-F238E27FC236}">
                <a16:creationId xmlns:a16="http://schemas.microsoft.com/office/drawing/2014/main" id="{E916E469-420C-06B2-CC52-AE7F87A7C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601" y="1199913"/>
            <a:ext cx="330795" cy="49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Figma Logo PNG Transparent &amp; SVG Vector - Freebie Supply">
            <a:hlinkClick r:id="rId4" action="ppaction://hlinksldjump"/>
            <a:extLst>
              <a:ext uri="{FF2B5EF4-FFF2-40B4-BE49-F238E27FC236}">
                <a16:creationId xmlns:a16="http://schemas.microsoft.com/office/drawing/2014/main" id="{CFD1FB87-89AC-01E5-6A1A-09893F3A0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153" y="1917564"/>
            <a:ext cx="330795" cy="49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D8825CE-10DD-DC82-E7E3-16F6ADCB82E5}"/>
              </a:ext>
            </a:extLst>
          </p:cNvPr>
          <p:cNvSpPr txBox="1"/>
          <p:nvPr/>
        </p:nvSpPr>
        <p:spPr>
          <a:xfrm>
            <a:off x="7203458" y="2618476"/>
            <a:ext cx="36502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Campaign Wireframe</a:t>
            </a:r>
          </a:p>
        </p:txBody>
      </p:sp>
      <p:pic>
        <p:nvPicPr>
          <p:cNvPr id="15" name="Picture 2" descr="Figma Logo PNG Transparent &amp; SVG Vector - Freebie Supply">
            <a:hlinkClick r:id="rId5" action="ppaction://hlinksldjump"/>
            <a:extLst>
              <a:ext uri="{FF2B5EF4-FFF2-40B4-BE49-F238E27FC236}">
                <a16:creationId xmlns:a16="http://schemas.microsoft.com/office/drawing/2014/main" id="{B3660703-CEC4-6946-2698-ACBA3DE37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153" y="2612842"/>
            <a:ext cx="330795" cy="49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ngular - PRESS KIT">
            <a:hlinkClick r:id="rId6" action="ppaction://hlinksldjump"/>
            <a:extLst>
              <a:ext uri="{FF2B5EF4-FFF2-40B4-BE49-F238E27FC236}">
                <a16:creationId xmlns:a16="http://schemas.microsoft.com/office/drawing/2014/main" id="{225AF021-73A3-47F6-5885-5A9C53691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728" y="1264074"/>
            <a:ext cx="496023" cy="49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Angular - PRESS KIT">
            <a:hlinkClick r:id="rId8" action="ppaction://hlinksldjump"/>
            <a:extLst>
              <a:ext uri="{FF2B5EF4-FFF2-40B4-BE49-F238E27FC236}">
                <a16:creationId xmlns:a16="http://schemas.microsoft.com/office/drawing/2014/main" id="{CE963805-1F51-8C5F-9F18-CF331C727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18" y="1975262"/>
            <a:ext cx="496023" cy="49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hlinkClick r:id="rId9" action="ppaction://hlinksldjump"/>
            <a:extLst>
              <a:ext uri="{FF2B5EF4-FFF2-40B4-BE49-F238E27FC236}">
                <a16:creationId xmlns:a16="http://schemas.microsoft.com/office/drawing/2014/main" id="{EE4EE604-045F-E531-113E-002A98B27C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3" t="33044" r="61348" b="30862"/>
          <a:stretch/>
        </p:blipFill>
        <p:spPr bwMode="auto">
          <a:xfrm>
            <a:off x="1049623" y="3379775"/>
            <a:ext cx="428244" cy="409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ocker full logo transparent PNG - StickPNG">
            <a:hlinkClick r:id="rId11" action="ppaction://hlinksldjump"/>
            <a:extLst>
              <a:ext uri="{FF2B5EF4-FFF2-40B4-BE49-F238E27FC236}">
                <a16:creationId xmlns:a16="http://schemas.microsoft.com/office/drawing/2014/main" id="{B926D152-43C1-CD2E-8BB2-CE4C72CFA6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071"/>
          <a:stretch/>
        </p:blipFill>
        <p:spPr bwMode="auto">
          <a:xfrm>
            <a:off x="870308" y="2657162"/>
            <a:ext cx="733721" cy="45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C11F921-B2A2-D312-30A9-69ACAF5A67AD}"/>
              </a:ext>
            </a:extLst>
          </p:cNvPr>
          <p:cNvSpPr txBox="1"/>
          <p:nvPr/>
        </p:nvSpPr>
        <p:spPr>
          <a:xfrm>
            <a:off x="7203458" y="3323106"/>
            <a:ext cx="36502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SABER Wireframe</a:t>
            </a:r>
          </a:p>
        </p:txBody>
      </p:sp>
      <p:pic>
        <p:nvPicPr>
          <p:cNvPr id="20" name="Picture 2" descr="Figma Logo PNG Transparent &amp; SVG Vector - Freebie Supply">
            <a:hlinkClick r:id="rId13" action="ppaction://hlinksldjump"/>
            <a:extLst>
              <a:ext uri="{FF2B5EF4-FFF2-40B4-BE49-F238E27FC236}">
                <a16:creationId xmlns:a16="http://schemas.microsoft.com/office/drawing/2014/main" id="{D683335F-7DE2-B3DD-EAC8-C3939A03F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153" y="3317472"/>
            <a:ext cx="330795" cy="49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171DC82-1DB6-35F5-C2A5-44CE95CC9FB7}"/>
              </a:ext>
            </a:extLst>
          </p:cNvPr>
          <p:cNvSpPr txBox="1"/>
          <p:nvPr/>
        </p:nvSpPr>
        <p:spPr>
          <a:xfrm>
            <a:off x="1530491" y="4086797"/>
            <a:ext cx="398895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PowerApps Searchable tool platform</a:t>
            </a:r>
          </a:p>
          <a:p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pic>
        <p:nvPicPr>
          <p:cNvPr id="23" name="Picture 2" descr="Summit Bajracharya | Page 4 of 5 | Microsoft Power Platform Engineer">
            <a:hlinkClick r:id="rId14" action="ppaction://hlinksldjump"/>
            <a:extLst>
              <a:ext uri="{FF2B5EF4-FFF2-40B4-BE49-F238E27FC236}">
                <a16:creationId xmlns:a16="http://schemas.microsoft.com/office/drawing/2014/main" id="{3CCE84F3-7CD7-1397-A714-1CF2AB224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429" y="4081684"/>
            <a:ext cx="433602" cy="43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C5C5838-6FE9-03D6-7EFE-49D1EA21C676}"/>
              </a:ext>
            </a:extLst>
          </p:cNvPr>
          <p:cNvSpPr txBox="1"/>
          <p:nvPr/>
        </p:nvSpPr>
        <p:spPr>
          <a:xfrm>
            <a:off x="8833109" y="209157"/>
            <a:ext cx="98184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>
                <a:solidFill>
                  <a:schemeClr val="bg2">
                    <a:lumMod val="50000"/>
                  </a:schemeClr>
                </a:solidFill>
                <a:cs typeface="Arial" pitchFamily="34" charset="0"/>
              </a:rPr>
              <a:t>WBR </a:t>
            </a:r>
            <a:endParaRPr lang="ko-KR" altLang="en-US" sz="1600">
              <a:solidFill>
                <a:schemeClr val="bg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0627D611-AA63-F482-AB11-77B6AC4262B0}"/>
              </a:ext>
            </a:extLst>
          </p:cNvPr>
          <p:cNvSpPr>
            <a:spLocks noGrp="1"/>
          </p:cNvSpPr>
          <p:nvPr/>
        </p:nvSpPr>
        <p:spPr>
          <a:xfrm>
            <a:off x="9620486" y="-93860"/>
            <a:ext cx="2883406" cy="9673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1218956" rtl="0" eaLnBrk="1" latinLnBrk="0" hangingPunct="1">
              <a:lnSpc>
                <a:spcPts val="5760"/>
              </a:lnSpc>
              <a:spcBef>
                <a:spcPct val="0"/>
              </a:spcBef>
              <a:buNone/>
              <a:defRPr sz="3733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0">
                <a:solidFill>
                  <a:schemeClr val="bg2">
                    <a:lumMod val="50000"/>
                  </a:schemeClr>
                </a:solidFill>
                <a:cs typeface="Arial"/>
              </a:rPr>
              <a:t>Advanced Visualizations</a:t>
            </a:r>
            <a:endParaRPr lang="en-US" sz="1800" b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43A599-66D4-B44C-1E72-607C31A90DD0}"/>
              </a:ext>
            </a:extLst>
          </p:cNvPr>
          <p:cNvSpPr txBox="1"/>
          <p:nvPr/>
        </p:nvSpPr>
        <p:spPr>
          <a:xfrm>
            <a:off x="7203458" y="4003827"/>
            <a:ext cx="36502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err="1">
                <a:solidFill>
                  <a:schemeClr val="tx1">
                    <a:lumMod val="75000"/>
                    <a:lumOff val="25000"/>
                  </a:schemeClr>
                </a:solidFill>
              </a:rPr>
              <a:t>AbbV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 383 Wireframe</a:t>
            </a:r>
          </a:p>
        </p:txBody>
      </p:sp>
      <p:pic>
        <p:nvPicPr>
          <p:cNvPr id="30" name="Picture 2" descr="Figma Logo PNG Transparent &amp; SVG Vector - Freebie Supply">
            <a:hlinkClick r:id="rId16" action="ppaction://hlinksldjump"/>
            <a:extLst>
              <a:ext uri="{FF2B5EF4-FFF2-40B4-BE49-F238E27FC236}">
                <a16:creationId xmlns:a16="http://schemas.microsoft.com/office/drawing/2014/main" id="{95A5A034-A2E0-E97A-C73E-F283399C0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153" y="3998193"/>
            <a:ext cx="330795" cy="49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BE408D-E2EC-D749-693E-E4C54CF393EC}"/>
              </a:ext>
            </a:extLst>
          </p:cNvPr>
          <p:cNvSpPr txBox="1"/>
          <p:nvPr/>
        </p:nvSpPr>
        <p:spPr>
          <a:xfrm>
            <a:off x="9382172" y="94806"/>
            <a:ext cx="271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3857149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9920709B-87B0-4F1B-8D84-C1DCB244A6DD}"/>
              </a:ext>
            </a:extLst>
          </p:cNvPr>
          <p:cNvSpPr txBox="1">
            <a:spLocks/>
          </p:cNvSpPr>
          <p:nvPr/>
        </p:nvSpPr>
        <p:spPr>
          <a:xfrm>
            <a:off x="451131" y="1804426"/>
            <a:ext cx="417461" cy="39146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49" name="Text Placeholder 14">
            <a:extLst>
              <a:ext uri="{FF2B5EF4-FFF2-40B4-BE49-F238E27FC236}">
                <a16:creationId xmlns:a16="http://schemas.microsoft.com/office/drawing/2014/main" id="{D8DF2B41-8E32-489F-B1E6-923D19CA69BD}"/>
              </a:ext>
            </a:extLst>
          </p:cNvPr>
          <p:cNvSpPr txBox="1">
            <a:spLocks/>
          </p:cNvSpPr>
          <p:nvPr/>
        </p:nvSpPr>
        <p:spPr>
          <a:xfrm>
            <a:off x="7098257" y="3669635"/>
            <a:ext cx="495601" cy="450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05</a:t>
            </a:r>
          </a:p>
        </p:txBody>
      </p:sp>
      <p:sp>
        <p:nvSpPr>
          <p:cNvPr id="56" name="Text Placeholder 14">
            <a:extLst>
              <a:ext uri="{FF2B5EF4-FFF2-40B4-BE49-F238E27FC236}">
                <a16:creationId xmlns:a16="http://schemas.microsoft.com/office/drawing/2014/main" id="{C7D867FE-229C-4F4C-8906-8A15E8C3B1A6}"/>
              </a:ext>
            </a:extLst>
          </p:cNvPr>
          <p:cNvSpPr txBox="1">
            <a:spLocks/>
          </p:cNvSpPr>
          <p:nvPr/>
        </p:nvSpPr>
        <p:spPr>
          <a:xfrm>
            <a:off x="6367030" y="5206676"/>
            <a:ext cx="495601" cy="450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06</a:t>
            </a:r>
          </a:p>
        </p:txBody>
      </p:sp>
      <p:sp>
        <p:nvSpPr>
          <p:cNvPr id="570" name="Content Placeholder 1">
            <a:extLst>
              <a:ext uri="{FF2B5EF4-FFF2-40B4-BE49-F238E27FC236}">
                <a16:creationId xmlns:a16="http://schemas.microsoft.com/office/drawing/2014/main" id="{6182ABE8-3F82-0228-87DD-E9C9F28B9720}"/>
              </a:ext>
            </a:extLst>
          </p:cNvPr>
          <p:cNvSpPr txBox="1">
            <a:spLocks/>
          </p:cNvSpPr>
          <p:nvPr/>
        </p:nvSpPr>
        <p:spPr>
          <a:xfrm>
            <a:off x="411209" y="1472755"/>
            <a:ext cx="12001821" cy="373392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>
                <a:solidFill>
                  <a:srgbClr val="061D48"/>
                </a:solidFill>
                <a:ea typeface="Calibri"/>
                <a:cs typeface="Calibri"/>
              </a:rPr>
              <a:t>1.</a:t>
            </a:r>
            <a:r>
              <a:rPr lang="en-US" sz="1800" b="1" dirty="0">
                <a:solidFill>
                  <a:srgbClr val="061D48"/>
                </a:solidFill>
                <a:ea typeface="Calibri"/>
                <a:cs typeface="Calibri"/>
              </a:rPr>
              <a:t>Created a excel for UAT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061D48"/>
                </a:solidFill>
                <a:ea typeface="Calibri"/>
                <a:cs typeface="Calibri"/>
              </a:rPr>
              <a:t>2.</a:t>
            </a:r>
            <a:r>
              <a:rPr lang="en-US" sz="1800" b="1">
                <a:solidFill>
                  <a:srgbClr val="061D48"/>
                </a:solidFill>
                <a:ea typeface="Calibri"/>
                <a:cs typeface="Calibri"/>
              </a:rPr>
              <a:t>Working on UI Changes as per UAT feedback received from dev team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061D48"/>
                </a:solidFill>
                <a:ea typeface="Calibri"/>
                <a:cs typeface="Calibri"/>
              </a:rPr>
              <a:t>3</a:t>
            </a:r>
            <a:r>
              <a:rPr lang="en-US" sz="1800" b="1">
                <a:solidFill>
                  <a:srgbClr val="061D48"/>
                </a:solidFill>
                <a:ea typeface="Calibri"/>
                <a:cs typeface="Calibri"/>
              </a:rPr>
              <a:t>. Server setup is done for deployment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061D48"/>
                </a:solidFill>
                <a:ea typeface="Calibri"/>
                <a:cs typeface="Calibri"/>
              </a:rPr>
              <a:t>4.Created excel for Data mapping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061D48"/>
                </a:solidFill>
                <a:ea typeface="Calibri"/>
                <a:cs typeface="Calibri"/>
              </a:rPr>
              <a:t>5</a:t>
            </a:r>
            <a:r>
              <a:rPr lang="en-US" sz="1800" b="1">
                <a:solidFill>
                  <a:srgbClr val="061D48"/>
                </a:solidFill>
                <a:ea typeface="Calibri"/>
                <a:cs typeface="Calibri"/>
              </a:rPr>
              <a:t>.</a:t>
            </a:r>
            <a:r>
              <a:rPr lang="en-US" sz="1800" b="1" dirty="0">
                <a:solidFill>
                  <a:srgbClr val="061D48"/>
                </a:solidFill>
                <a:ea typeface="Calibri"/>
                <a:cs typeface="Calibri"/>
              </a:rPr>
              <a:t>updated excel for Sprint plan after discussion with Revathi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b="1">
              <a:solidFill>
                <a:srgbClr val="061D48"/>
              </a:solidFill>
              <a:ea typeface="Calibri"/>
              <a:cs typeface="Calibri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C1183B5E-0C30-BF2A-508C-FF4C9D91C36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148" y="5460"/>
              <a:ext cx="405061" cy="405061"/>
            </p:xfrm>
            <a:graphic>
              <a:graphicData uri="http://schemas.microsoft.com/office/powerpoint/2016/slidezoom">
                <pslz:sldZm>
                  <pslz:sldZmObj sldId="268" cId="3385714917">
                    <pslz:zmPr id="{B8FF069A-D4AB-4777-87C8-29DE0158A8A7}" returnToParent="0" imageType="cover" transitionDur="1000">
                      <p166:blipFill xmlns:p166="http://schemas.microsoft.com/office/powerpoint/2016/6/main"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5061" cy="40506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Slide Zoom 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C1183B5E-0C30-BF2A-508C-FF4C9D91C36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148" y="5460"/>
                <a:ext cx="405061" cy="40506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CD51B572-BEE2-CE67-B5C4-7FEC5D488A9C}"/>
              </a:ext>
            </a:extLst>
          </p:cNvPr>
          <p:cNvSpPr txBox="1"/>
          <p:nvPr/>
        </p:nvSpPr>
        <p:spPr>
          <a:xfrm>
            <a:off x="4677213" y="211772"/>
            <a:ext cx="398832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RBQM (Development)</a:t>
            </a:r>
          </a:p>
        </p:txBody>
      </p:sp>
      <p:pic>
        <p:nvPicPr>
          <p:cNvPr id="14" name="Picture 4" descr="Angular - PRESS KIT">
            <a:hlinkClick r:id="rId7" action="ppaction://hlinksldjump"/>
            <a:extLst>
              <a:ext uri="{FF2B5EF4-FFF2-40B4-BE49-F238E27FC236}">
                <a16:creationId xmlns:a16="http://schemas.microsoft.com/office/drawing/2014/main" id="{A0FA5F48-740C-D167-536C-D4DB9099D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847" y="83953"/>
            <a:ext cx="676216" cy="67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14A2347-60F1-5752-0F87-6075F787885C}"/>
              </a:ext>
            </a:extLst>
          </p:cNvPr>
          <p:cNvSpPr txBox="1"/>
          <p:nvPr/>
        </p:nvSpPr>
        <p:spPr>
          <a:xfrm>
            <a:off x="8833109" y="209157"/>
            <a:ext cx="98184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>
                <a:solidFill>
                  <a:schemeClr val="bg2">
                    <a:lumMod val="50000"/>
                  </a:schemeClr>
                </a:solidFill>
                <a:cs typeface="Arial" pitchFamily="34" charset="0"/>
              </a:rPr>
              <a:t>WBR </a:t>
            </a:r>
            <a:endParaRPr lang="ko-KR" altLang="en-US" sz="1600">
              <a:solidFill>
                <a:schemeClr val="bg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A2F8DB6-7E92-96D7-CE1C-B0D5C5C21F19}"/>
              </a:ext>
            </a:extLst>
          </p:cNvPr>
          <p:cNvSpPr>
            <a:spLocks noGrp="1"/>
          </p:cNvSpPr>
          <p:nvPr/>
        </p:nvSpPr>
        <p:spPr>
          <a:xfrm>
            <a:off x="9620486" y="-93860"/>
            <a:ext cx="2883406" cy="9673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1218956" rtl="0" eaLnBrk="1" latinLnBrk="0" hangingPunct="1">
              <a:lnSpc>
                <a:spcPts val="5760"/>
              </a:lnSpc>
              <a:spcBef>
                <a:spcPct val="0"/>
              </a:spcBef>
              <a:buNone/>
              <a:defRPr sz="3733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0">
                <a:solidFill>
                  <a:schemeClr val="bg2">
                    <a:lumMod val="50000"/>
                  </a:schemeClr>
                </a:solidFill>
                <a:cs typeface="Arial"/>
              </a:rPr>
              <a:t>Advanced Visualizations</a:t>
            </a:r>
            <a:endParaRPr lang="en-US" sz="1800" b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BE5CB0-E52E-229D-E8FA-219C06050147}"/>
              </a:ext>
            </a:extLst>
          </p:cNvPr>
          <p:cNvSpPr txBox="1"/>
          <p:nvPr/>
        </p:nvSpPr>
        <p:spPr>
          <a:xfrm>
            <a:off x="9382172" y="94806"/>
            <a:ext cx="271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760558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9920709B-87B0-4F1B-8D84-C1DCB244A6DD}"/>
              </a:ext>
            </a:extLst>
          </p:cNvPr>
          <p:cNvSpPr txBox="1">
            <a:spLocks/>
          </p:cNvSpPr>
          <p:nvPr/>
        </p:nvSpPr>
        <p:spPr>
          <a:xfrm>
            <a:off x="451131" y="1804426"/>
            <a:ext cx="417461" cy="39146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49" name="Text Placeholder 14">
            <a:extLst>
              <a:ext uri="{FF2B5EF4-FFF2-40B4-BE49-F238E27FC236}">
                <a16:creationId xmlns:a16="http://schemas.microsoft.com/office/drawing/2014/main" id="{D8DF2B41-8E32-489F-B1E6-923D19CA69BD}"/>
              </a:ext>
            </a:extLst>
          </p:cNvPr>
          <p:cNvSpPr txBox="1">
            <a:spLocks/>
          </p:cNvSpPr>
          <p:nvPr/>
        </p:nvSpPr>
        <p:spPr>
          <a:xfrm>
            <a:off x="7098257" y="3669635"/>
            <a:ext cx="495601" cy="450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05</a:t>
            </a:r>
          </a:p>
        </p:txBody>
      </p:sp>
      <p:sp>
        <p:nvSpPr>
          <p:cNvPr id="56" name="Text Placeholder 14">
            <a:extLst>
              <a:ext uri="{FF2B5EF4-FFF2-40B4-BE49-F238E27FC236}">
                <a16:creationId xmlns:a16="http://schemas.microsoft.com/office/drawing/2014/main" id="{C7D867FE-229C-4F4C-8906-8A15E8C3B1A6}"/>
              </a:ext>
            </a:extLst>
          </p:cNvPr>
          <p:cNvSpPr txBox="1">
            <a:spLocks/>
          </p:cNvSpPr>
          <p:nvPr/>
        </p:nvSpPr>
        <p:spPr>
          <a:xfrm>
            <a:off x="6367030" y="5206676"/>
            <a:ext cx="495601" cy="450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06</a:t>
            </a:r>
          </a:p>
        </p:txBody>
      </p:sp>
      <p:sp>
        <p:nvSpPr>
          <p:cNvPr id="570" name="Content Placeholder 1">
            <a:extLst>
              <a:ext uri="{FF2B5EF4-FFF2-40B4-BE49-F238E27FC236}">
                <a16:creationId xmlns:a16="http://schemas.microsoft.com/office/drawing/2014/main" id="{6182ABE8-3F82-0228-87DD-E9C9F28B9720}"/>
              </a:ext>
            </a:extLst>
          </p:cNvPr>
          <p:cNvSpPr txBox="1">
            <a:spLocks/>
          </p:cNvSpPr>
          <p:nvPr/>
        </p:nvSpPr>
        <p:spPr>
          <a:xfrm>
            <a:off x="411209" y="1472755"/>
            <a:ext cx="12001821" cy="373392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b="1">
                <a:solidFill>
                  <a:srgbClr val="061D48"/>
                </a:solidFill>
                <a:ea typeface="Calibri"/>
                <a:cs typeface="Calibri"/>
              </a:rPr>
              <a:t>Added the modal for details View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b="1">
                <a:solidFill>
                  <a:srgbClr val="061D48"/>
                </a:solidFill>
                <a:ea typeface="Calibri"/>
                <a:cs typeface="Calibri"/>
              </a:rPr>
              <a:t>Added the overall median/AbbVie median animation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b="1">
                <a:solidFill>
                  <a:srgbClr val="061D48"/>
                </a:solidFill>
                <a:ea typeface="Calibri"/>
                <a:cs typeface="Calibri"/>
              </a:rPr>
              <a:t>Created the AbbVie median chart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b="1">
                <a:solidFill>
                  <a:srgbClr val="061D48"/>
                </a:solidFill>
                <a:ea typeface="Calibri"/>
                <a:cs typeface="Calibri"/>
              </a:rPr>
              <a:t>Completed the comments view section on KRI Accordion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b="1">
                <a:solidFill>
                  <a:srgbClr val="061D48"/>
                </a:solidFill>
                <a:ea typeface="Calibri"/>
                <a:cs typeface="Calibri"/>
              </a:rPr>
              <a:t>Created the heat map for Compare view study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b="1">
                <a:solidFill>
                  <a:srgbClr val="061D48"/>
                </a:solidFill>
                <a:ea typeface="Calibri"/>
                <a:cs typeface="Calibri"/>
              </a:rPr>
              <a:t>Added the functionality for unselecting study number and then compare the KRI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b="1">
                <a:solidFill>
                  <a:srgbClr val="061D48"/>
                </a:solidFill>
                <a:ea typeface="Calibri"/>
                <a:cs typeface="Calibri"/>
              </a:rPr>
              <a:t>Added animation for Gauge chart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b="1">
                <a:solidFill>
                  <a:srgbClr val="061D48"/>
                </a:solidFill>
                <a:ea typeface="Calibri"/>
                <a:cs typeface="Calibri"/>
              </a:rPr>
              <a:t>Gauge functionality is fixed for all filters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b="1">
              <a:solidFill>
                <a:srgbClr val="061D48"/>
              </a:solidFill>
              <a:ea typeface="Calibri"/>
              <a:cs typeface="Calibri"/>
            </a:endParaRP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C1183B5E-0C30-BF2A-508C-FF4C9D91C36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01177497"/>
                  </p:ext>
                </p:extLst>
              </p:nvPr>
            </p:nvGraphicFramePr>
            <p:xfrm>
              <a:off x="6148" y="5460"/>
              <a:ext cx="405061" cy="405061"/>
            </p:xfrm>
            <a:graphic>
              <a:graphicData uri="http://schemas.microsoft.com/office/powerpoint/2016/slidezoom">
                <pslz:sldZm>
                  <pslz:sldZmObj sldId="268" cId="3385714917">
                    <pslz:zmPr id="{B8FF069A-D4AB-4777-87C8-29DE0158A8A7}" returnToParent="0" imageType="cover" transitionDur="1000">
                      <p166:blipFill xmlns:p166="http://schemas.microsoft.com/office/powerpoint/2016/6/main"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5061" cy="40506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C1183B5E-0C30-BF2A-508C-FF4C9D91C36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148" y="5460"/>
                <a:ext cx="405061" cy="40506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CD51B572-BEE2-CE67-B5C4-7FEC5D488A9C}"/>
              </a:ext>
            </a:extLst>
          </p:cNvPr>
          <p:cNvSpPr txBox="1"/>
          <p:nvPr/>
        </p:nvSpPr>
        <p:spPr>
          <a:xfrm>
            <a:off x="4677213" y="211772"/>
            <a:ext cx="398832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RBQM (Development)</a:t>
            </a:r>
          </a:p>
        </p:txBody>
      </p:sp>
      <p:pic>
        <p:nvPicPr>
          <p:cNvPr id="14" name="Picture 4" descr="Angular - PRESS KIT">
            <a:hlinkClick r:id="rId5" action="ppaction://hlinksldjump"/>
            <a:extLst>
              <a:ext uri="{FF2B5EF4-FFF2-40B4-BE49-F238E27FC236}">
                <a16:creationId xmlns:a16="http://schemas.microsoft.com/office/drawing/2014/main" id="{A0FA5F48-740C-D167-536C-D4DB9099D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847" y="83953"/>
            <a:ext cx="676216" cy="67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14A2347-60F1-5752-0F87-6075F787885C}"/>
              </a:ext>
            </a:extLst>
          </p:cNvPr>
          <p:cNvSpPr txBox="1"/>
          <p:nvPr/>
        </p:nvSpPr>
        <p:spPr>
          <a:xfrm>
            <a:off x="8833109" y="209157"/>
            <a:ext cx="98184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>
                <a:solidFill>
                  <a:schemeClr val="bg2">
                    <a:lumMod val="50000"/>
                  </a:schemeClr>
                </a:solidFill>
                <a:cs typeface="Arial" pitchFamily="34" charset="0"/>
              </a:rPr>
              <a:t>WBR </a:t>
            </a:r>
            <a:endParaRPr lang="ko-KR" altLang="en-US" sz="1600">
              <a:solidFill>
                <a:schemeClr val="bg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A2F8DB6-7E92-96D7-CE1C-B0D5C5C21F19}"/>
              </a:ext>
            </a:extLst>
          </p:cNvPr>
          <p:cNvSpPr>
            <a:spLocks noGrp="1"/>
          </p:cNvSpPr>
          <p:nvPr/>
        </p:nvSpPr>
        <p:spPr>
          <a:xfrm>
            <a:off x="9620486" y="-93860"/>
            <a:ext cx="2883406" cy="9673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1218956" rtl="0" eaLnBrk="1" latinLnBrk="0" hangingPunct="1">
              <a:lnSpc>
                <a:spcPts val="5760"/>
              </a:lnSpc>
              <a:spcBef>
                <a:spcPct val="0"/>
              </a:spcBef>
              <a:buNone/>
              <a:defRPr sz="3733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0">
                <a:solidFill>
                  <a:schemeClr val="bg2">
                    <a:lumMod val="50000"/>
                  </a:schemeClr>
                </a:solidFill>
                <a:cs typeface="Arial"/>
              </a:rPr>
              <a:t>Advanced Visualizations</a:t>
            </a:r>
            <a:endParaRPr lang="en-US" sz="1800" b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BE5CB0-E52E-229D-E8FA-219C06050147}"/>
              </a:ext>
            </a:extLst>
          </p:cNvPr>
          <p:cNvSpPr txBox="1"/>
          <p:nvPr/>
        </p:nvSpPr>
        <p:spPr>
          <a:xfrm>
            <a:off x="9382172" y="94806"/>
            <a:ext cx="271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7605582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9920709B-87B0-4F1B-8D84-C1DCB244A6DD}"/>
              </a:ext>
            </a:extLst>
          </p:cNvPr>
          <p:cNvSpPr txBox="1">
            <a:spLocks/>
          </p:cNvSpPr>
          <p:nvPr/>
        </p:nvSpPr>
        <p:spPr>
          <a:xfrm>
            <a:off x="451131" y="1804426"/>
            <a:ext cx="417461" cy="39146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49" name="Text Placeholder 14">
            <a:extLst>
              <a:ext uri="{FF2B5EF4-FFF2-40B4-BE49-F238E27FC236}">
                <a16:creationId xmlns:a16="http://schemas.microsoft.com/office/drawing/2014/main" id="{D8DF2B41-8E32-489F-B1E6-923D19CA69BD}"/>
              </a:ext>
            </a:extLst>
          </p:cNvPr>
          <p:cNvSpPr txBox="1">
            <a:spLocks/>
          </p:cNvSpPr>
          <p:nvPr/>
        </p:nvSpPr>
        <p:spPr>
          <a:xfrm>
            <a:off x="7098257" y="3669635"/>
            <a:ext cx="495601" cy="450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05</a:t>
            </a:r>
          </a:p>
        </p:txBody>
      </p:sp>
      <p:sp>
        <p:nvSpPr>
          <p:cNvPr id="56" name="Text Placeholder 14">
            <a:extLst>
              <a:ext uri="{FF2B5EF4-FFF2-40B4-BE49-F238E27FC236}">
                <a16:creationId xmlns:a16="http://schemas.microsoft.com/office/drawing/2014/main" id="{C7D867FE-229C-4F4C-8906-8A15E8C3B1A6}"/>
              </a:ext>
            </a:extLst>
          </p:cNvPr>
          <p:cNvSpPr txBox="1">
            <a:spLocks/>
          </p:cNvSpPr>
          <p:nvPr/>
        </p:nvSpPr>
        <p:spPr>
          <a:xfrm>
            <a:off x="6367030" y="5206676"/>
            <a:ext cx="495601" cy="450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06</a:t>
            </a:r>
          </a:p>
        </p:txBody>
      </p:sp>
      <p:sp>
        <p:nvSpPr>
          <p:cNvPr id="570" name="Content Placeholder 1">
            <a:extLst>
              <a:ext uri="{FF2B5EF4-FFF2-40B4-BE49-F238E27FC236}">
                <a16:creationId xmlns:a16="http://schemas.microsoft.com/office/drawing/2014/main" id="{6182ABE8-3F82-0228-87DD-E9C9F28B9720}"/>
              </a:ext>
            </a:extLst>
          </p:cNvPr>
          <p:cNvSpPr txBox="1">
            <a:spLocks/>
          </p:cNvSpPr>
          <p:nvPr/>
        </p:nvSpPr>
        <p:spPr>
          <a:xfrm>
            <a:off x="549661" y="2069323"/>
            <a:ext cx="9070825" cy="80547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b="1">
                <a:solidFill>
                  <a:srgbClr val="061D48"/>
                </a:solidFill>
                <a:ea typeface="Calibri"/>
                <a:cs typeface="Calibri"/>
              </a:rPr>
              <a:t>Completed the minor changes and Sent the FRDs and Screenshot documents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345B39-9F50-F5BF-191B-9454DA51F986}"/>
              </a:ext>
            </a:extLst>
          </p:cNvPr>
          <p:cNvSpPr txBox="1"/>
          <p:nvPr/>
        </p:nvSpPr>
        <p:spPr>
          <a:xfrm>
            <a:off x="5037485" y="173594"/>
            <a:ext cx="36502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Rheum Dashboard </a:t>
            </a:r>
          </a:p>
        </p:txBody>
      </p:sp>
      <p:pic>
        <p:nvPicPr>
          <p:cNvPr id="8" name="Picture 4" descr="Angular - PRESS KIT">
            <a:extLst>
              <a:ext uri="{FF2B5EF4-FFF2-40B4-BE49-F238E27FC236}">
                <a16:creationId xmlns:a16="http://schemas.microsoft.com/office/drawing/2014/main" id="{2567B177-8C53-2C86-8476-E99E1626C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117" y="127124"/>
            <a:ext cx="496023" cy="49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" name="Slide Zoom 1">
                <a:extLst>
                  <a:ext uri="{FF2B5EF4-FFF2-40B4-BE49-F238E27FC236}">
                    <a16:creationId xmlns:a16="http://schemas.microsoft.com/office/drawing/2014/main" id="{1A46FD88-AD90-D4E6-3DFA-8EFE3CEAE9D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148" y="5460"/>
              <a:ext cx="405061" cy="405061"/>
            </p:xfrm>
            <a:graphic>
              <a:graphicData uri="http://schemas.microsoft.com/office/powerpoint/2016/slidezoom">
                <pslz:sldZm>
                  <pslz:sldZmObj sldId="268" cId="3385714917">
                    <pslz:zmPr id="{B8FF069A-D4AB-4777-87C8-29DE0158A8A7}" returnToParent="0" imageType="cover" transitionDur="100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4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5061" cy="40506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" name="Slide Zoom 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1A46FD88-AD90-D4E6-3DFA-8EFE3CEAE9D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148" y="5460"/>
                <a:ext cx="405061" cy="40506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3C2C587-AAEB-63D6-49A7-90B723F98FD5}"/>
              </a:ext>
            </a:extLst>
          </p:cNvPr>
          <p:cNvSpPr txBox="1"/>
          <p:nvPr/>
        </p:nvSpPr>
        <p:spPr>
          <a:xfrm>
            <a:off x="8833109" y="209157"/>
            <a:ext cx="98184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>
                <a:solidFill>
                  <a:schemeClr val="bg2">
                    <a:lumMod val="50000"/>
                  </a:schemeClr>
                </a:solidFill>
                <a:cs typeface="Arial" pitchFamily="34" charset="0"/>
              </a:rPr>
              <a:t>WBR </a:t>
            </a:r>
            <a:endParaRPr lang="ko-KR" altLang="en-US" sz="1600">
              <a:solidFill>
                <a:schemeClr val="bg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C03441C-CFE0-542D-E656-823A09A57C2E}"/>
              </a:ext>
            </a:extLst>
          </p:cNvPr>
          <p:cNvSpPr>
            <a:spLocks noGrp="1"/>
          </p:cNvSpPr>
          <p:nvPr/>
        </p:nvSpPr>
        <p:spPr>
          <a:xfrm>
            <a:off x="9620486" y="-93860"/>
            <a:ext cx="2883406" cy="9673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1218956" rtl="0" eaLnBrk="1" latinLnBrk="0" hangingPunct="1">
              <a:lnSpc>
                <a:spcPts val="5760"/>
              </a:lnSpc>
              <a:spcBef>
                <a:spcPct val="0"/>
              </a:spcBef>
              <a:buNone/>
              <a:defRPr sz="3733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0">
                <a:solidFill>
                  <a:schemeClr val="bg2">
                    <a:lumMod val="50000"/>
                  </a:schemeClr>
                </a:solidFill>
                <a:cs typeface="Arial"/>
              </a:rPr>
              <a:t>Advanced Visualizations</a:t>
            </a:r>
            <a:endParaRPr lang="en-US" sz="1800" b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29FA0A-107B-3D65-835B-AB59F4513638}"/>
              </a:ext>
            </a:extLst>
          </p:cNvPr>
          <p:cNvSpPr txBox="1"/>
          <p:nvPr/>
        </p:nvSpPr>
        <p:spPr>
          <a:xfrm>
            <a:off x="9382172" y="94806"/>
            <a:ext cx="271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189035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9920709B-87B0-4F1B-8D84-C1DCB244A6DD}"/>
              </a:ext>
            </a:extLst>
          </p:cNvPr>
          <p:cNvSpPr txBox="1">
            <a:spLocks/>
          </p:cNvSpPr>
          <p:nvPr/>
        </p:nvSpPr>
        <p:spPr>
          <a:xfrm>
            <a:off x="451131" y="1804426"/>
            <a:ext cx="417461" cy="39146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49" name="Text Placeholder 14">
            <a:extLst>
              <a:ext uri="{FF2B5EF4-FFF2-40B4-BE49-F238E27FC236}">
                <a16:creationId xmlns:a16="http://schemas.microsoft.com/office/drawing/2014/main" id="{D8DF2B41-8E32-489F-B1E6-923D19CA69BD}"/>
              </a:ext>
            </a:extLst>
          </p:cNvPr>
          <p:cNvSpPr txBox="1">
            <a:spLocks/>
          </p:cNvSpPr>
          <p:nvPr/>
        </p:nvSpPr>
        <p:spPr>
          <a:xfrm>
            <a:off x="7098257" y="3669635"/>
            <a:ext cx="495601" cy="450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05</a:t>
            </a:r>
          </a:p>
        </p:txBody>
      </p:sp>
      <p:sp>
        <p:nvSpPr>
          <p:cNvPr id="56" name="Text Placeholder 14">
            <a:extLst>
              <a:ext uri="{FF2B5EF4-FFF2-40B4-BE49-F238E27FC236}">
                <a16:creationId xmlns:a16="http://schemas.microsoft.com/office/drawing/2014/main" id="{C7D867FE-229C-4F4C-8906-8A15E8C3B1A6}"/>
              </a:ext>
            </a:extLst>
          </p:cNvPr>
          <p:cNvSpPr txBox="1">
            <a:spLocks/>
          </p:cNvSpPr>
          <p:nvPr/>
        </p:nvSpPr>
        <p:spPr>
          <a:xfrm>
            <a:off x="6367030" y="5206676"/>
            <a:ext cx="495601" cy="450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06</a:t>
            </a:r>
          </a:p>
        </p:txBody>
      </p:sp>
      <p:sp>
        <p:nvSpPr>
          <p:cNvPr id="570" name="Content Placeholder 1">
            <a:extLst>
              <a:ext uri="{FF2B5EF4-FFF2-40B4-BE49-F238E27FC236}">
                <a16:creationId xmlns:a16="http://schemas.microsoft.com/office/drawing/2014/main" id="{6182ABE8-3F82-0228-87DD-E9C9F28B9720}"/>
              </a:ext>
            </a:extLst>
          </p:cNvPr>
          <p:cNvSpPr txBox="1">
            <a:spLocks/>
          </p:cNvSpPr>
          <p:nvPr/>
        </p:nvSpPr>
        <p:spPr>
          <a:xfrm>
            <a:off x="549661" y="2069323"/>
            <a:ext cx="9070825" cy="80547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b="1">
                <a:solidFill>
                  <a:srgbClr val="061D48"/>
                </a:solidFill>
                <a:ea typeface="Calibri"/>
                <a:cs typeface="Calibri"/>
              </a:rPr>
              <a:t>Completed the minor changes and Sent the FRDs and Screenshot documents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345B39-9F50-F5BF-191B-9454DA51F986}"/>
              </a:ext>
            </a:extLst>
          </p:cNvPr>
          <p:cNvSpPr txBox="1"/>
          <p:nvPr/>
        </p:nvSpPr>
        <p:spPr>
          <a:xfrm>
            <a:off x="5037485" y="173594"/>
            <a:ext cx="36502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Rheum Dashboard </a:t>
            </a:r>
          </a:p>
        </p:txBody>
      </p:sp>
      <p:pic>
        <p:nvPicPr>
          <p:cNvPr id="8" name="Picture 4" descr="Angular - PRESS KIT">
            <a:extLst>
              <a:ext uri="{FF2B5EF4-FFF2-40B4-BE49-F238E27FC236}">
                <a16:creationId xmlns:a16="http://schemas.microsoft.com/office/drawing/2014/main" id="{2567B177-8C53-2C86-8476-E99E1626C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117" y="127124"/>
            <a:ext cx="496023" cy="49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" name="Slide Zoom 1">
                <a:extLst>
                  <a:ext uri="{FF2B5EF4-FFF2-40B4-BE49-F238E27FC236}">
                    <a16:creationId xmlns:a16="http://schemas.microsoft.com/office/drawing/2014/main" id="{1A46FD88-AD90-D4E6-3DFA-8EFE3CEAE9D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14156192"/>
                  </p:ext>
                </p:extLst>
              </p:nvPr>
            </p:nvGraphicFramePr>
            <p:xfrm>
              <a:off x="6148" y="5460"/>
              <a:ext cx="405061" cy="405061"/>
            </p:xfrm>
            <a:graphic>
              <a:graphicData uri="http://schemas.microsoft.com/office/powerpoint/2016/slidezoom">
                <pslz:sldZm>
                  <pslz:sldZmObj sldId="268" cId="3385714917">
                    <pslz:zmPr id="{B8FF069A-D4AB-4777-87C8-29DE0158A8A7}" returnToParent="0" imageType="cover" transitionDur="100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4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5061" cy="40506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" name="Slide Zoom 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1A46FD88-AD90-D4E6-3DFA-8EFE3CEAE9D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148" y="5460"/>
                <a:ext cx="405061" cy="40506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3C2C587-AAEB-63D6-49A7-90B723F98FD5}"/>
              </a:ext>
            </a:extLst>
          </p:cNvPr>
          <p:cNvSpPr txBox="1"/>
          <p:nvPr/>
        </p:nvSpPr>
        <p:spPr>
          <a:xfrm>
            <a:off x="8833109" y="209157"/>
            <a:ext cx="98184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>
                <a:solidFill>
                  <a:schemeClr val="bg2">
                    <a:lumMod val="50000"/>
                  </a:schemeClr>
                </a:solidFill>
                <a:cs typeface="Arial" pitchFamily="34" charset="0"/>
              </a:rPr>
              <a:t>WBR </a:t>
            </a:r>
            <a:endParaRPr lang="ko-KR" altLang="en-US" sz="1600">
              <a:solidFill>
                <a:schemeClr val="bg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C03441C-CFE0-542D-E656-823A09A57C2E}"/>
              </a:ext>
            </a:extLst>
          </p:cNvPr>
          <p:cNvSpPr>
            <a:spLocks noGrp="1"/>
          </p:cNvSpPr>
          <p:nvPr/>
        </p:nvSpPr>
        <p:spPr>
          <a:xfrm>
            <a:off x="9620486" y="-93860"/>
            <a:ext cx="2883406" cy="9673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1218956" rtl="0" eaLnBrk="1" latinLnBrk="0" hangingPunct="1">
              <a:lnSpc>
                <a:spcPts val="5760"/>
              </a:lnSpc>
              <a:spcBef>
                <a:spcPct val="0"/>
              </a:spcBef>
              <a:buNone/>
              <a:defRPr sz="3733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0">
                <a:solidFill>
                  <a:schemeClr val="bg2">
                    <a:lumMod val="50000"/>
                  </a:schemeClr>
                </a:solidFill>
                <a:cs typeface="Arial"/>
              </a:rPr>
              <a:t>Advanced Visualizations</a:t>
            </a:r>
            <a:endParaRPr lang="en-US" sz="1800" b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29FA0A-107B-3D65-835B-AB59F4513638}"/>
              </a:ext>
            </a:extLst>
          </p:cNvPr>
          <p:cNvSpPr txBox="1"/>
          <p:nvPr/>
        </p:nvSpPr>
        <p:spPr>
          <a:xfrm>
            <a:off x="9382172" y="94806"/>
            <a:ext cx="271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1890356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9920709B-87B0-4F1B-8D84-C1DCB244A6DD}"/>
              </a:ext>
            </a:extLst>
          </p:cNvPr>
          <p:cNvSpPr txBox="1">
            <a:spLocks/>
          </p:cNvSpPr>
          <p:nvPr/>
        </p:nvSpPr>
        <p:spPr>
          <a:xfrm>
            <a:off x="451131" y="1804426"/>
            <a:ext cx="417461" cy="39146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49" name="Text Placeholder 14">
            <a:extLst>
              <a:ext uri="{FF2B5EF4-FFF2-40B4-BE49-F238E27FC236}">
                <a16:creationId xmlns:a16="http://schemas.microsoft.com/office/drawing/2014/main" id="{D8DF2B41-8E32-489F-B1E6-923D19CA69BD}"/>
              </a:ext>
            </a:extLst>
          </p:cNvPr>
          <p:cNvSpPr txBox="1">
            <a:spLocks/>
          </p:cNvSpPr>
          <p:nvPr/>
        </p:nvSpPr>
        <p:spPr>
          <a:xfrm>
            <a:off x="7098257" y="3669635"/>
            <a:ext cx="495601" cy="450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05</a:t>
            </a:r>
          </a:p>
        </p:txBody>
      </p:sp>
      <p:sp>
        <p:nvSpPr>
          <p:cNvPr id="56" name="Text Placeholder 14">
            <a:extLst>
              <a:ext uri="{FF2B5EF4-FFF2-40B4-BE49-F238E27FC236}">
                <a16:creationId xmlns:a16="http://schemas.microsoft.com/office/drawing/2014/main" id="{C7D867FE-229C-4F4C-8906-8A15E8C3B1A6}"/>
              </a:ext>
            </a:extLst>
          </p:cNvPr>
          <p:cNvSpPr txBox="1">
            <a:spLocks/>
          </p:cNvSpPr>
          <p:nvPr/>
        </p:nvSpPr>
        <p:spPr>
          <a:xfrm>
            <a:off x="6367030" y="5206676"/>
            <a:ext cx="495601" cy="450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06</a:t>
            </a:r>
          </a:p>
        </p:txBody>
      </p:sp>
      <p:sp>
        <p:nvSpPr>
          <p:cNvPr id="570" name="Content Placeholder 1">
            <a:extLst>
              <a:ext uri="{FF2B5EF4-FFF2-40B4-BE49-F238E27FC236}">
                <a16:creationId xmlns:a16="http://schemas.microsoft.com/office/drawing/2014/main" id="{6182ABE8-3F82-0228-87DD-E9C9F28B9720}"/>
              </a:ext>
            </a:extLst>
          </p:cNvPr>
          <p:cNvSpPr txBox="1">
            <a:spLocks/>
          </p:cNvSpPr>
          <p:nvPr/>
        </p:nvSpPr>
        <p:spPr>
          <a:xfrm>
            <a:off x="549661" y="2069323"/>
            <a:ext cx="9070825" cy="80547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b="1">
                <a:solidFill>
                  <a:srgbClr val="061D48"/>
                </a:solidFill>
                <a:ea typeface="Calibri"/>
                <a:cs typeface="Calibri"/>
              </a:rPr>
              <a:t>Created the angular app for this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b="1">
                <a:solidFill>
                  <a:srgbClr val="061D48"/>
                </a:solidFill>
                <a:ea typeface="Calibri"/>
                <a:cs typeface="Calibri"/>
              </a:rPr>
              <a:t>Replicated the first chart and added the latest data as well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b="1">
                <a:solidFill>
                  <a:srgbClr val="061D48"/>
                </a:solidFill>
                <a:ea typeface="Calibri"/>
                <a:cs typeface="Calibri"/>
              </a:rPr>
              <a:t>Yet to add the second chart and citation to button to show up the reference part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345B39-9F50-F5BF-191B-9454DA51F986}"/>
              </a:ext>
            </a:extLst>
          </p:cNvPr>
          <p:cNvSpPr txBox="1"/>
          <p:nvPr/>
        </p:nvSpPr>
        <p:spPr>
          <a:xfrm>
            <a:off x="5037485" y="173594"/>
            <a:ext cx="36502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Aspire LL Dashboard </a:t>
            </a:r>
          </a:p>
        </p:txBody>
      </p:sp>
      <p:pic>
        <p:nvPicPr>
          <p:cNvPr id="8" name="Picture 4" descr="Angular - PRESS KIT">
            <a:extLst>
              <a:ext uri="{FF2B5EF4-FFF2-40B4-BE49-F238E27FC236}">
                <a16:creationId xmlns:a16="http://schemas.microsoft.com/office/drawing/2014/main" id="{2567B177-8C53-2C86-8476-E99E1626C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117" y="127124"/>
            <a:ext cx="496023" cy="49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" name="Slide Zoom 1">
                <a:extLst>
                  <a:ext uri="{FF2B5EF4-FFF2-40B4-BE49-F238E27FC236}">
                    <a16:creationId xmlns:a16="http://schemas.microsoft.com/office/drawing/2014/main" id="{1A46FD88-AD90-D4E6-3DFA-8EFE3CEAE9D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148" y="5460"/>
              <a:ext cx="405061" cy="405061"/>
            </p:xfrm>
            <a:graphic>
              <a:graphicData uri="http://schemas.microsoft.com/office/powerpoint/2016/slidezoom">
                <pslz:sldZm>
                  <pslz:sldZmObj sldId="268" cId="3385714917">
                    <pslz:zmPr id="{B8FF069A-D4AB-4777-87C8-29DE0158A8A7}" returnToParent="0" imageType="cover" transitionDur="100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4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5061" cy="40506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" name="Slide Zoom 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1A46FD88-AD90-D4E6-3DFA-8EFE3CEAE9D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148" y="5460"/>
                <a:ext cx="405061" cy="40506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3C2C587-AAEB-63D6-49A7-90B723F98FD5}"/>
              </a:ext>
            </a:extLst>
          </p:cNvPr>
          <p:cNvSpPr txBox="1"/>
          <p:nvPr/>
        </p:nvSpPr>
        <p:spPr>
          <a:xfrm>
            <a:off x="8833109" y="209157"/>
            <a:ext cx="98184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>
                <a:solidFill>
                  <a:schemeClr val="bg2">
                    <a:lumMod val="50000"/>
                  </a:schemeClr>
                </a:solidFill>
                <a:cs typeface="Arial" pitchFamily="34" charset="0"/>
              </a:rPr>
              <a:t>WBR </a:t>
            </a:r>
            <a:endParaRPr lang="ko-KR" altLang="en-US" sz="1600">
              <a:solidFill>
                <a:schemeClr val="bg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C03441C-CFE0-542D-E656-823A09A57C2E}"/>
              </a:ext>
            </a:extLst>
          </p:cNvPr>
          <p:cNvSpPr>
            <a:spLocks noGrp="1"/>
          </p:cNvSpPr>
          <p:nvPr/>
        </p:nvSpPr>
        <p:spPr>
          <a:xfrm>
            <a:off x="9620486" y="-93860"/>
            <a:ext cx="2883406" cy="9673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1218956" rtl="0" eaLnBrk="1" latinLnBrk="0" hangingPunct="1">
              <a:lnSpc>
                <a:spcPts val="5760"/>
              </a:lnSpc>
              <a:spcBef>
                <a:spcPct val="0"/>
              </a:spcBef>
              <a:buNone/>
              <a:defRPr sz="3733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0">
                <a:solidFill>
                  <a:schemeClr val="bg2">
                    <a:lumMod val="50000"/>
                  </a:schemeClr>
                </a:solidFill>
                <a:cs typeface="Arial"/>
              </a:rPr>
              <a:t>Advanced Visualizations</a:t>
            </a:r>
            <a:endParaRPr lang="en-US" sz="1800" b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29FA0A-107B-3D65-835B-AB59F4513638}"/>
              </a:ext>
            </a:extLst>
          </p:cNvPr>
          <p:cNvSpPr txBox="1"/>
          <p:nvPr/>
        </p:nvSpPr>
        <p:spPr>
          <a:xfrm>
            <a:off x="9382172" y="94806"/>
            <a:ext cx="271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2898967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9920709B-87B0-4F1B-8D84-C1DCB244A6DD}"/>
              </a:ext>
            </a:extLst>
          </p:cNvPr>
          <p:cNvSpPr txBox="1">
            <a:spLocks/>
          </p:cNvSpPr>
          <p:nvPr/>
        </p:nvSpPr>
        <p:spPr>
          <a:xfrm>
            <a:off x="451131" y="1804426"/>
            <a:ext cx="417461" cy="39146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49" name="Text Placeholder 14">
            <a:extLst>
              <a:ext uri="{FF2B5EF4-FFF2-40B4-BE49-F238E27FC236}">
                <a16:creationId xmlns:a16="http://schemas.microsoft.com/office/drawing/2014/main" id="{D8DF2B41-8E32-489F-B1E6-923D19CA69BD}"/>
              </a:ext>
            </a:extLst>
          </p:cNvPr>
          <p:cNvSpPr txBox="1">
            <a:spLocks/>
          </p:cNvSpPr>
          <p:nvPr/>
        </p:nvSpPr>
        <p:spPr>
          <a:xfrm>
            <a:off x="7098257" y="3669635"/>
            <a:ext cx="495601" cy="450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05</a:t>
            </a:r>
          </a:p>
        </p:txBody>
      </p:sp>
      <p:sp>
        <p:nvSpPr>
          <p:cNvPr id="56" name="Text Placeholder 14">
            <a:extLst>
              <a:ext uri="{FF2B5EF4-FFF2-40B4-BE49-F238E27FC236}">
                <a16:creationId xmlns:a16="http://schemas.microsoft.com/office/drawing/2014/main" id="{C7D867FE-229C-4F4C-8906-8A15E8C3B1A6}"/>
              </a:ext>
            </a:extLst>
          </p:cNvPr>
          <p:cNvSpPr txBox="1">
            <a:spLocks/>
          </p:cNvSpPr>
          <p:nvPr/>
        </p:nvSpPr>
        <p:spPr>
          <a:xfrm>
            <a:off x="6367030" y="5206676"/>
            <a:ext cx="495601" cy="450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06</a:t>
            </a:r>
          </a:p>
        </p:txBody>
      </p:sp>
      <p:sp>
        <p:nvSpPr>
          <p:cNvPr id="570" name="Content Placeholder 1">
            <a:extLst>
              <a:ext uri="{FF2B5EF4-FFF2-40B4-BE49-F238E27FC236}">
                <a16:creationId xmlns:a16="http://schemas.microsoft.com/office/drawing/2014/main" id="{6182ABE8-3F82-0228-87DD-E9C9F28B9720}"/>
              </a:ext>
            </a:extLst>
          </p:cNvPr>
          <p:cNvSpPr txBox="1">
            <a:spLocks/>
          </p:cNvSpPr>
          <p:nvPr/>
        </p:nvSpPr>
        <p:spPr>
          <a:xfrm>
            <a:off x="451131" y="1523451"/>
            <a:ext cx="12001821" cy="5619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>
                <a:solidFill>
                  <a:srgbClr val="061D48"/>
                </a:solidFill>
                <a:ea typeface="Calibri"/>
                <a:cs typeface="Calibri"/>
              </a:rPr>
              <a:t>1. We have deployed the latest scripts on both Prod and dev server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b="1">
              <a:solidFill>
                <a:srgbClr val="061D48"/>
              </a:solidFill>
              <a:ea typeface="Calibri"/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F2A1EE-2664-05F2-497F-761FE0984682}"/>
              </a:ext>
            </a:extLst>
          </p:cNvPr>
          <p:cNvSpPr txBox="1"/>
          <p:nvPr/>
        </p:nvSpPr>
        <p:spPr>
          <a:xfrm>
            <a:off x="5037485" y="202149"/>
            <a:ext cx="36502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Dash Deployment</a:t>
            </a:r>
          </a:p>
        </p:txBody>
      </p:sp>
      <p:pic>
        <p:nvPicPr>
          <p:cNvPr id="12" name="Picture 14" descr="Docker full logo transparent PNG - StickPNG">
            <a:extLst>
              <a:ext uri="{FF2B5EF4-FFF2-40B4-BE49-F238E27FC236}">
                <a16:creationId xmlns:a16="http://schemas.microsoft.com/office/drawing/2014/main" id="{73A63916-9002-2873-BDA6-BE77E031B2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071"/>
          <a:stretch/>
        </p:blipFill>
        <p:spPr bwMode="auto">
          <a:xfrm>
            <a:off x="4380699" y="125100"/>
            <a:ext cx="733721" cy="45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" name="Slide Zoom 1">
                <a:extLst>
                  <a:ext uri="{FF2B5EF4-FFF2-40B4-BE49-F238E27FC236}">
                    <a16:creationId xmlns:a16="http://schemas.microsoft.com/office/drawing/2014/main" id="{7F2D61EC-C8E4-2B4F-E327-35733DF84FC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14156192"/>
                  </p:ext>
                </p:extLst>
              </p:nvPr>
            </p:nvGraphicFramePr>
            <p:xfrm>
              <a:off x="6148" y="5460"/>
              <a:ext cx="405061" cy="405061"/>
            </p:xfrm>
            <a:graphic>
              <a:graphicData uri="http://schemas.microsoft.com/office/powerpoint/2016/slidezoom">
                <pslz:sldZm>
                  <pslz:sldZmObj sldId="268" cId="3385714917">
                    <pslz:zmPr id="{B8FF069A-D4AB-4777-87C8-29DE0158A8A7}" returnToParent="0" imageType="cover" transitionDur="100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4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5061" cy="40506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" name="Slide Zoom 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7F2D61EC-C8E4-2B4F-E327-35733DF84FC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148" y="5460"/>
                <a:ext cx="405061" cy="40506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A382F7F-E6FF-1F50-DBE0-7C7D7BB6ECF8}"/>
              </a:ext>
            </a:extLst>
          </p:cNvPr>
          <p:cNvSpPr txBox="1"/>
          <p:nvPr/>
        </p:nvSpPr>
        <p:spPr>
          <a:xfrm>
            <a:off x="8833109" y="209157"/>
            <a:ext cx="98184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>
                <a:solidFill>
                  <a:schemeClr val="bg2">
                    <a:lumMod val="50000"/>
                  </a:schemeClr>
                </a:solidFill>
                <a:cs typeface="Arial" pitchFamily="34" charset="0"/>
              </a:rPr>
              <a:t>WBR </a:t>
            </a:r>
            <a:endParaRPr lang="ko-KR" altLang="en-US" sz="1600">
              <a:solidFill>
                <a:schemeClr val="bg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63FDA4-FC1D-50A1-C8E6-BED384A66E94}"/>
              </a:ext>
            </a:extLst>
          </p:cNvPr>
          <p:cNvSpPr>
            <a:spLocks noGrp="1"/>
          </p:cNvSpPr>
          <p:nvPr/>
        </p:nvSpPr>
        <p:spPr>
          <a:xfrm>
            <a:off x="9620486" y="-93860"/>
            <a:ext cx="2883406" cy="9673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1218956" rtl="0" eaLnBrk="1" latinLnBrk="0" hangingPunct="1">
              <a:lnSpc>
                <a:spcPts val="5760"/>
              </a:lnSpc>
              <a:spcBef>
                <a:spcPct val="0"/>
              </a:spcBef>
              <a:buNone/>
              <a:defRPr sz="3733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0">
                <a:solidFill>
                  <a:schemeClr val="bg2">
                    <a:lumMod val="50000"/>
                  </a:schemeClr>
                </a:solidFill>
                <a:cs typeface="Arial"/>
              </a:rPr>
              <a:t>Advanced Visualizations</a:t>
            </a:r>
            <a:endParaRPr lang="en-US" sz="1800" b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518F27-AE23-A7A9-5441-D0C1E88697F1}"/>
              </a:ext>
            </a:extLst>
          </p:cNvPr>
          <p:cNvSpPr txBox="1"/>
          <p:nvPr/>
        </p:nvSpPr>
        <p:spPr>
          <a:xfrm>
            <a:off x="9382172" y="94806"/>
            <a:ext cx="271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5321541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9920709B-87B0-4F1B-8D84-C1DCB244A6DD}"/>
              </a:ext>
            </a:extLst>
          </p:cNvPr>
          <p:cNvSpPr txBox="1">
            <a:spLocks/>
          </p:cNvSpPr>
          <p:nvPr/>
        </p:nvSpPr>
        <p:spPr>
          <a:xfrm>
            <a:off x="451131" y="1804426"/>
            <a:ext cx="417461" cy="39146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49" name="Text Placeholder 14">
            <a:extLst>
              <a:ext uri="{FF2B5EF4-FFF2-40B4-BE49-F238E27FC236}">
                <a16:creationId xmlns:a16="http://schemas.microsoft.com/office/drawing/2014/main" id="{D8DF2B41-8E32-489F-B1E6-923D19CA69BD}"/>
              </a:ext>
            </a:extLst>
          </p:cNvPr>
          <p:cNvSpPr txBox="1">
            <a:spLocks/>
          </p:cNvSpPr>
          <p:nvPr/>
        </p:nvSpPr>
        <p:spPr>
          <a:xfrm>
            <a:off x="7098257" y="3669635"/>
            <a:ext cx="495601" cy="450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05</a:t>
            </a:r>
          </a:p>
        </p:txBody>
      </p:sp>
      <p:sp>
        <p:nvSpPr>
          <p:cNvPr id="56" name="Text Placeholder 14">
            <a:extLst>
              <a:ext uri="{FF2B5EF4-FFF2-40B4-BE49-F238E27FC236}">
                <a16:creationId xmlns:a16="http://schemas.microsoft.com/office/drawing/2014/main" id="{C7D867FE-229C-4F4C-8906-8A15E8C3B1A6}"/>
              </a:ext>
            </a:extLst>
          </p:cNvPr>
          <p:cNvSpPr txBox="1">
            <a:spLocks/>
          </p:cNvSpPr>
          <p:nvPr/>
        </p:nvSpPr>
        <p:spPr>
          <a:xfrm>
            <a:off x="6367030" y="5206676"/>
            <a:ext cx="495601" cy="450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06</a:t>
            </a:r>
          </a:p>
        </p:txBody>
      </p:sp>
      <p:sp>
        <p:nvSpPr>
          <p:cNvPr id="570" name="Content Placeholder 1">
            <a:extLst>
              <a:ext uri="{FF2B5EF4-FFF2-40B4-BE49-F238E27FC236}">
                <a16:creationId xmlns:a16="http://schemas.microsoft.com/office/drawing/2014/main" id="{6182ABE8-3F82-0228-87DD-E9C9F28B9720}"/>
              </a:ext>
            </a:extLst>
          </p:cNvPr>
          <p:cNvSpPr txBox="1">
            <a:spLocks/>
          </p:cNvSpPr>
          <p:nvPr/>
        </p:nvSpPr>
        <p:spPr>
          <a:xfrm>
            <a:off x="451131" y="1523450"/>
            <a:ext cx="11642257" cy="202657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000" b="1">
                <a:solidFill>
                  <a:srgbClr val="061D48"/>
                </a:solidFill>
                <a:ea typeface="Calibri"/>
                <a:cs typeface="Calibri"/>
              </a:rPr>
              <a:t>We have deployed the latest scripts on both Prod and dev server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000" b="1">
                <a:solidFill>
                  <a:srgbClr val="061D48"/>
                </a:solidFill>
                <a:ea typeface="Calibri"/>
                <a:cs typeface="Calibri"/>
              </a:rPr>
              <a:t>We got request from Revathi’s Team for the notification alerts when the application is down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000" b="1">
                <a:solidFill>
                  <a:srgbClr val="061D48"/>
                </a:solidFill>
                <a:ea typeface="Calibri"/>
                <a:cs typeface="Calibri"/>
              </a:rPr>
              <a:t>We suggested some ideas based on which ec2 instance has an inbuilt feature to notify if the server is down 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000" b="1">
                <a:solidFill>
                  <a:srgbClr val="061D48"/>
                </a:solidFill>
                <a:ea typeface="Calibri"/>
                <a:cs typeface="Calibri"/>
              </a:rPr>
              <a:t>Another suggestion is based on creating separate </a:t>
            </a:r>
            <a:r>
              <a:rPr lang="en-US" sz="2000" b="1" dirty="0">
                <a:solidFill>
                  <a:srgbClr val="061D48"/>
                </a:solidFill>
                <a:ea typeface="Calibri"/>
                <a:cs typeface="Calibri"/>
              </a:rPr>
              <a:t>Pipeline</a:t>
            </a:r>
            <a:r>
              <a:rPr lang="en-US" sz="2000" b="1">
                <a:solidFill>
                  <a:srgbClr val="061D48"/>
                </a:solidFill>
                <a:ea typeface="Calibri"/>
                <a:cs typeface="Calibri"/>
              </a:rPr>
              <a:t> to notify if the Application is down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F2A1EE-2664-05F2-497F-761FE0984682}"/>
              </a:ext>
            </a:extLst>
          </p:cNvPr>
          <p:cNvSpPr txBox="1"/>
          <p:nvPr/>
        </p:nvSpPr>
        <p:spPr>
          <a:xfrm>
            <a:off x="5037485" y="202149"/>
            <a:ext cx="36502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Dash Deployment</a:t>
            </a:r>
          </a:p>
        </p:txBody>
      </p:sp>
      <p:pic>
        <p:nvPicPr>
          <p:cNvPr id="12" name="Picture 14" descr="Docker full logo transparent PNG - StickPNG">
            <a:extLst>
              <a:ext uri="{FF2B5EF4-FFF2-40B4-BE49-F238E27FC236}">
                <a16:creationId xmlns:a16="http://schemas.microsoft.com/office/drawing/2014/main" id="{73A63916-9002-2873-BDA6-BE77E031B2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071"/>
          <a:stretch/>
        </p:blipFill>
        <p:spPr bwMode="auto">
          <a:xfrm>
            <a:off x="4380699" y="125100"/>
            <a:ext cx="733721" cy="45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" name="Slide Zoom 1">
                <a:extLst>
                  <a:ext uri="{FF2B5EF4-FFF2-40B4-BE49-F238E27FC236}">
                    <a16:creationId xmlns:a16="http://schemas.microsoft.com/office/drawing/2014/main" id="{7F2D61EC-C8E4-2B4F-E327-35733DF84FC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148" y="5460"/>
              <a:ext cx="405061" cy="405061"/>
            </p:xfrm>
            <a:graphic>
              <a:graphicData uri="http://schemas.microsoft.com/office/powerpoint/2016/slidezoom">
                <pslz:sldZm>
                  <pslz:sldZmObj sldId="268" cId="3385714917">
                    <pslz:zmPr id="{B8FF069A-D4AB-4777-87C8-29DE0158A8A7}" returnToParent="0" imageType="cover" transitionDur="100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4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5061" cy="40506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" name="Slide Zoom 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7F2D61EC-C8E4-2B4F-E327-35733DF84FC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148" y="5460"/>
                <a:ext cx="405061" cy="40506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A382F7F-E6FF-1F50-DBE0-7C7D7BB6ECF8}"/>
              </a:ext>
            </a:extLst>
          </p:cNvPr>
          <p:cNvSpPr txBox="1"/>
          <p:nvPr/>
        </p:nvSpPr>
        <p:spPr>
          <a:xfrm>
            <a:off x="8833109" y="209157"/>
            <a:ext cx="98184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>
                <a:solidFill>
                  <a:schemeClr val="bg2">
                    <a:lumMod val="50000"/>
                  </a:schemeClr>
                </a:solidFill>
                <a:cs typeface="Arial" pitchFamily="34" charset="0"/>
              </a:rPr>
              <a:t>WBR </a:t>
            </a:r>
            <a:endParaRPr lang="ko-KR" altLang="en-US" sz="1600">
              <a:solidFill>
                <a:schemeClr val="bg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63FDA4-FC1D-50A1-C8E6-BED384A66E94}"/>
              </a:ext>
            </a:extLst>
          </p:cNvPr>
          <p:cNvSpPr>
            <a:spLocks noGrp="1"/>
          </p:cNvSpPr>
          <p:nvPr/>
        </p:nvSpPr>
        <p:spPr>
          <a:xfrm>
            <a:off x="9620486" y="-93860"/>
            <a:ext cx="2883406" cy="9673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1218956" rtl="0" eaLnBrk="1" latinLnBrk="0" hangingPunct="1">
              <a:lnSpc>
                <a:spcPts val="5760"/>
              </a:lnSpc>
              <a:spcBef>
                <a:spcPct val="0"/>
              </a:spcBef>
              <a:buNone/>
              <a:defRPr sz="3733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0">
                <a:solidFill>
                  <a:schemeClr val="bg2">
                    <a:lumMod val="50000"/>
                  </a:schemeClr>
                </a:solidFill>
                <a:cs typeface="Arial"/>
              </a:rPr>
              <a:t>Advanced Visualizations</a:t>
            </a:r>
            <a:endParaRPr lang="en-US" sz="1800" b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518F27-AE23-A7A9-5441-D0C1E88697F1}"/>
              </a:ext>
            </a:extLst>
          </p:cNvPr>
          <p:cNvSpPr txBox="1"/>
          <p:nvPr/>
        </p:nvSpPr>
        <p:spPr>
          <a:xfrm>
            <a:off x="9382172" y="94806"/>
            <a:ext cx="271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532154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9920709B-87B0-4F1B-8D84-C1DCB244A6DD}"/>
              </a:ext>
            </a:extLst>
          </p:cNvPr>
          <p:cNvSpPr txBox="1">
            <a:spLocks/>
          </p:cNvSpPr>
          <p:nvPr/>
        </p:nvSpPr>
        <p:spPr>
          <a:xfrm>
            <a:off x="451131" y="1804426"/>
            <a:ext cx="417461" cy="39146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49" name="Text Placeholder 14">
            <a:extLst>
              <a:ext uri="{FF2B5EF4-FFF2-40B4-BE49-F238E27FC236}">
                <a16:creationId xmlns:a16="http://schemas.microsoft.com/office/drawing/2014/main" id="{D8DF2B41-8E32-489F-B1E6-923D19CA69BD}"/>
              </a:ext>
            </a:extLst>
          </p:cNvPr>
          <p:cNvSpPr txBox="1">
            <a:spLocks/>
          </p:cNvSpPr>
          <p:nvPr/>
        </p:nvSpPr>
        <p:spPr>
          <a:xfrm>
            <a:off x="7098257" y="3669635"/>
            <a:ext cx="495601" cy="450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05</a:t>
            </a:r>
          </a:p>
        </p:txBody>
      </p:sp>
      <p:sp>
        <p:nvSpPr>
          <p:cNvPr id="56" name="Text Placeholder 14">
            <a:extLst>
              <a:ext uri="{FF2B5EF4-FFF2-40B4-BE49-F238E27FC236}">
                <a16:creationId xmlns:a16="http://schemas.microsoft.com/office/drawing/2014/main" id="{C7D867FE-229C-4F4C-8906-8A15E8C3B1A6}"/>
              </a:ext>
            </a:extLst>
          </p:cNvPr>
          <p:cNvSpPr txBox="1">
            <a:spLocks/>
          </p:cNvSpPr>
          <p:nvPr/>
        </p:nvSpPr>
        <p:spPr>
          <a:xfrm>
            <a:off x="6367030" y="5206676"/>
            <a:ext cx="495601" cy="450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06</a:t>
            </a:r>
          </a:p>
        </p:txBody>
      </p:sp>
      <p:sp>
        <p:nvSpPr>
          <p:cNvPr id="570" name="Content Placeholder 1">
            <a:extLst>
              <a:ext uri="{FF2B5EF4-FFF2-40B4-BE49-F238E27FC236}">
                <a16:creationId xmlns:a16="http://schemas.microsoft.com/office/drawing/2014/main" id="{6182ABE8-3F82-0228-87DD-E9C9F28B9720}"/>
              </a:ext>
            </a:extLst>
          </p:cNvPr>
          <p:cNvSpPr txBox="1">
            <a:spLocks/>
          </p:cNvSpPr>
          <p:nvPr/>
        </p:nvSpPr>
        <p:spPr>
          <a:xfrm>
            <a:off x="451131" y="2000160"/>
            <a:ext cx="12001821" cy="155077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b="1">
                <a:solidFill>
                  <a:srgbClr val="061D48"/>
                </a:solidFill>
                <a:ea typeface="Calibri"/>
                <a:cs typeface="Calibri"/>
              </a:rPr>
              <a:t>Worked on the UI Enhancement Study Data Entry Tab</a:t>
            </a:r>
            <a:endParaRPr lang="en-US">
              <a:solidFill>
                <a:srgbClr val="000000"/>
              </a:solidFill>
              <a:ea typeface="Arial Unicode MS"/>
              <a:cs typeface="Arial"/>
            </a:endParaRPr>
          </a:p>
          <a:p>
            <a:pPr marL="342900" indent="-342900">
              <a:buAutoNum type="arabicPeriod"/>
            </a:pPr>
            <a:r>
              <a:rPr lang="en-US" sz="1800" b="1">
                <a:solidFill>
                  <a:srgbClr val="061D48"/>
                </a:solidFill>
                <a:ea typeface="Calibri"/>
                <a:cs typeface="Calibri"/>
              </a:rPr>
              <a:t>Worked on the Callbacks for Study Data Entry Tab</a:t>
            </a:r>
            <a:endParaRPr lang="en-US">
              <a:cs typeface="Arial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b="1">
                <a:solidFill>
                  <a:srgbClr val="061D48"/>
                </a:solidFill>
                <a:ea typeface="Calibri"/>
                <a:cs typeface="Calibri"/>
              </a:rPr>
              <a:t>Working on Aesthetics and Responsiveness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b="1">
              <a:solidFill>
                <a:srgbClr val="061D48"/>
              </a:solidFill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844EE7-A0FE-C6CD-E471-60882E81E36A}"/>
              </a:ext>
            </a:extLst>
          </p:cNvPr>
          <p:cNvSpPr txBox="1"/>
          <p:nvPr/>
        </p:nvSpPr>
        <p:spPr>
          <a:xfrm>
            <a:off x="5768712" y="176271"/>
            <a:ext cx="36502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Finder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1DE5425A-820B-A7C0-735A-2CAB4E62D4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3" t="33044" r="61348" b="30862"/>
          <a:stretch/>
        </p:blipFill>
        <p:spPr bwMode="auto">
          <a:xfrm>
            <a:off x="5214306" y="120965"/>
            <a:ext cx="428244" cy="409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" name="Slide Zoom 1">
                <a:extLst>
                  <a:ext uri="{FF2B5EF4-FFF2-40B4-BE49-F238E27FC236}">
                    <a16:creationId xmlns:a16="http://schemas.microsoft.com/office/drawing/2014/main" id="{E71EFF43-541C-52B6-8740-99CDFAE6CC5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14156192"/>
                  </p:ext>
                </p:extLst>
              </p:nvPr>
            </p:nvGraphicFramePr>
            <p:xfrm>
              <a:off x="6148" y="5460"/>
              <a:ext cx="405061" cy="405061"/>
            </p:xfrm>
            <a:graphic>
              <a:graphicData uri="http://schemas.microsoft.com/office/powerpoint/2016/slidezoom">
                <pslz:sldZm>
                  <pslz:sldZmObj sldId="268" cId="3385714917">
                    <pslz:zmPr id="{B8FF069A-D4AB-4777-87C8-29DE0158A8A7}" returnToParent="0" imageType="cover" transitionDur="100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4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5061" cy="40506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" name="Slide Zoom 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E71EFF43-541C-52B6-8740-99CDFAE6CC5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148" y="5460"/>
                <a:ext cx="405061" cy="40506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0A5A880-5323-C800-3A44-5E3C885A478B}"/>
              </a:ext>
            </a:extLst>
          </p:cNvPr>
          <p:cNvSpPr txBox="1"/>
          <p:nvPr/>
        </p:nvSpPr>
        <p:spPr>
          <a:xfrm>
            <a:off x="8833109" y="209157"/>
            <a:ext cx="98184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>
                <a:solidFill>
                  <a:schemeClr val="bg2">
                    <a:lumMod val="50000"/>
                  </a:schemeClr>
                </a:solidFill>
                <a:cs typeface="Arial" pitchFamily="34" charset="0"/>
              </a:rPr>
              <a:t>WBR </a:t>
            </a:r>
            <a:endParaRPr lang="ko-KR" altLang="en-US" sz="1600">
              <a:solidFill>
                <a:schemeClr val="bg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D960813-12B0-BD75-6668-EEBFBEE5F964}"/>
              </a:ext>
            </a:extLst>
          </p:cNvPr>
          <p:cNvSpPr>
            <a:spLocks noGrp="1"/>
          </p:cNvSpPr>
          <p:nvPr/>
        </p:nvSpPr>
        <p:spPr>
          <a:xfrm>
            <a:off x="9620486" y="-93860"/>
            <a:ext cx="2883406" cy="9673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1218956" rtl="0" eaLnBrk="1" latinLnBrk="0" hangingPunct="1">
              <a:lnSpc>
                <a:spcPts val="5760"/>
              </a:lnSpc>
              <a:spcBef>
                <a:spcPct val="0"/>
              </a:spcBef>
              <a:buNone/>
              <a:defRPr sz="3733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0">
                <a:solidFill>
                  <a:schemeClr val="bg2">
                    <a:lumMod val="50000"/>
                  </a:schemeClr>
                </a:solidFill>
                <a:cs typeface="Arial"/>
              </a:rPr>
              <a:t>Advanced Visualizations</a:t>
            </a:r>
            <a:endParaRPr lang="en-US" sz="1800" b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4C1A25-DB98-E645-164E-7E903AD0E748}"/>
              </a:ext>
            </a:extLst>
          </p:cNvPr>
          <p:cNvSpPr txBox="1"/>
          <p:nvPr/>
        </p:nvSpPr>
        <p:spPr>
          <a:xfrm>
            <a:off x="9382172" y="94806"/>
            <a:ext cx="271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0938332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9920709B-87B0-4F1B-8D84-C1DCB244A6DD}"/>
              </a:ext>
            </a:extLst>
          </p:cNvPr>
          <p:cNvSpPr txBox="1">
            <a:spLocks/>
          </p:cNvSpPr>
          <p:nvPr/>
        </p:nvSpPr>
        <p:spPr>
          <a:xfrm>
            <a:off x="451131" y="1804426"/>
            <a:ext cx="417461" cy="39146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49" name="Text Placeholder 14">
            <a:extLst>
              <a:ext uri="{FF2B5EF4-FFF2-40B4-BE49-F238E27FC236}">
                <a16:creationId xmlns:a16="http://schemas.microsoft.com/office/drawing/2014/main" id="{D8DF2B41-8E32-489F-B1E6-923D19CA69BD}"/>
              </a:ext>
            </a:extLst>
          </p:cNvPr>
          <p:cNvSpPr txBox="1">
            <a:spLocks/>
          </p:cNvSpPr>
          <p:nvPr/>
        </p:nvSpPr>
        <p:spPr>
          <a:xfrm>
            <a:off x="7098257" y="3669635"/>
            <a:ext cx="495601" cy="450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05</a:t>
            </a:r>
          </a:p>
        </p:txBody>
      </p:sp>
      <p:sp>
        <p:nvSpPr>
          <p:cNvPr id="56" name="Text Placeholder 14">
            <a:extLst>
              <a:ext uri="{FF2B5EF4-FFF2-40B4-BE49-F238E27FC236}">
                <a16:creationId xmlns:a16="http://schemas.microsoft.com/office/drawing/2014/main" id="{C7D867FE-229C-4F4C-8906-8A15E8C3B1A6}"/>
              </a:ext>
            </a:extLst>
          </p:cNvPr>
          <p:cNvSpPr txBox="1">
            <a:spLocks/>
          </p:cNvSpPr>
          <p:nvPr/>
        </p:nvSpPr>
        <p:spPr>
          <a:xfrm>
            <a:off x="6367030" y="5206676"/>
            <a:ext cx="495601" cy="450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06</a:t>
            </a:r>
          </a:p>
        </p:txBody>
      </p:sp>
      <p:sp>
        <p:nvSpPr>
          <p:cNvPr id="570" name="Content Placeholder 1">
            <a:extLst>
              <a:ext uri="{FF2B5EF4-FFF2-40B4-BE49-F238E27FC236}">
                <a16:creationId xmlns:a16="http://schemas.microsoft.com/office/drawing/2014/main" id="{6182ABE8-3F82-0228-87DD-E9C9F28B9720}"/>
              </a:ext>
            </a:extLst>
          </p:cNvPr>
          <p:cNvSpPr txBox="1">
            <a:spLocks/>
          </p:cNvSpPr>
          <p:nvPr/>
        </p:nvSpPr>
        <p:spPr>
          <a:xfrm>
            <a:off x="451131" y="2000160"/>
            <a:ext cx="12001821" cy="155077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b="1">
                <a:solidFill>
                  <a:srgbClr val="061D48"/>
                </a:solidFill>
                <a:ea typeface="Calibri"/>
                <a:cs typeface="Calibri"/>
              </a:rPr>
              <a:t>Worked on minor UI changes as per UAT feedback received from dev team</a:t>
            </a:r>
            <a:endParaRPr lang="en-US">
              <a:solidFill>
                <a:srgbClr val="000000"/>
              </a:solidFill>
              <a:ea typeface="Arial Unicode MS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844EE7-A0FE-C6CD-E471-60882E81E36A}"/>
              </a:ext>
            </a:extLst>
          </p:cNvPr>
          <p:cNvSpPr txBox="1"/>
          <p:nvPr/>
        </p:nvSpPr>
        <p:spPr>
          <a:xfrm>
            <a:off x="5768712" y="176271"/>
            <a:ext cx="36502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Finder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1DE5425A-820B-A7C0-735A-2CAB4E62D4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3" t="33044" r="61348" b="30862"/>
          <a:stretch/>
        </p:blipFill>
        <p:spPr bwMode="auto">
          <a:xfrm>
            <a:off x="5214306" y="120965"/>
            <a:ext cx="428244" cy="409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" name="Slide Zoom 1">
                <a:extLst>
                  <a:ext uri="{FF2B5EF4-FFF2-40B4-BE49-F238E27FC236}">
                    <a16:creationId xmlns:a16="http://schemas.microsoft.com/office/drawing/2014/main" id="{E71EFF43-541C-52B6-8740-99CDFAE6CC5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148" y="5460"/>
              <a:ext cx="405061" cy="405061"/>
            </p:xfrm>
            <a:graphic>
              <a:graphicData uri="http://schemas.microsoft.com/office/powerpoint/2016/slidezoom">
                <pslz:sldZm>
                  <pslz:sldZmObj sldId="268" cId="3385714917">
                    <pslz:zmPr id="{B8FF069A-D4AB-4777-87C8-29DE0158A8A7}" returnToParent="0" imageType="cover" transitionDur="100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4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5061" cy="40506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" name="Slide Zoom 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E71EFF43-541C-52B6-8740-99CDFAE6CC5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148" y="5460"/>
                <a:ext cx="405061" cy="40506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0A5A880-5323-C800-3A44-5E3C885A478B}"/>
              </a:ext>
            </a:extLst>
          </p:cNvPr>
          <p:cNvSpPr txBox="1"/>
          <p:nvPr/>
        </p:nvSpPr>
        <p:spPr>
          <a:xfrm>
            <a:off x="8833109" y="209157"/>
            <a:ext cx="98184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>
                <a:solidFill>
                  <a:schemeClr val="bg2">
                    <a:lumMod val="50000"/>
                  </a:schemeClr>
                </a:solidFill>
                <a:cs typeface="Arial" pitchFamily="34" charset="0"/>
              </a:rPr>
              <a:t>WBR </a:t>
            </a:r>
            <a:endParaRPr lang="ko-KR" altLang="en-US" sz="1600">
              <a:solidFill>
                <a:schemeClr val="bg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D960813-12B0-BD75-6668-EEBFBEE5F964}"/>
              </a:ext>
            </a:extLst>
          </p:cNvPr>
          <p:cNvSpPr>
            <a:spLocks noGrp="1"/>
          </p:cNvSpPr>
          <p:nvPr/>
        </p:nvSpPr>
        <p:spPr>
          <a:xfrm>
            <a:off x="9620486" y="-93860"/>
            <a:ext cx="2883406" cy="9673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1218956" rtl="0" eaLnBrk="1" latinLnBrk="0" hangingPunct="1">
              <a:lnSpc>
                <a:spcPts val="5760"/>
              </a:lnSpc>
              <a:spcBef>
                <a:spcPct val="0"/>
              </a:spcBef>
              <a:buNone/>
              <a:defRPr sz="3733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0">
                <a:solidFill>
                  <a:schemeClr val="bg2">
                    <a:lumMod val="50000"/>
                  </a:schemeClr>
                </a:solidFill>
                <a:cs typeface="Arial"/>
              </a:rPr>
              <a:t>Advanced Visualizations</a:t>
            </a:r>
            <a:endParaRPr lang="en-US" sz="1800" b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4C1A25-DB98-E645-164E-7E903AD0E748}"/>
              </a:ext>
            </a:extLst>
          </p:cNvPr>
          <p:cNvSpPr txBox="1"/>
          <p:nvPr/>
        </p:nvSpPr>
        <p:spPr>
          <a:xfrm>
            <a:off x="9382172" y="94806"/>
            <a:ext cx="271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093833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9920709B-87B0-4F1B-8D84-C1DCB244A6DD}"/>
              </a:ext>
            </a:extLst>
          </p:cNvPr>
          <p:cNvSpPr txBox="1">
            <a:spLocks/>
          </p:cNvSpPr>
          <p:nvPr/>
        </p:nvSpPr>
        <p:spPr>
          <a:xfrm>
            <a:off x="451131" y="1804426"/>
            <a:ext cx="417461" cy="39146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49" name="Text Placeholder 14">
            <a:extLst>
              <a:ext uri="{FF2B5EF4-FFF2-40B4-BE49-F238E27FC236}">
                <a16:creationId xmlns:a16="http://schemas.microsoft.com/office/drawing/2014/main" id="{D8DF2B41-8E32-489F-B1E6-923D19CA69BD}"/>
              </a:ext>
            </a:extLst>
          </p:cNvPr>
          <p:cNvSpPr txBox="1">
            <a:spLocks/>
          </p:cNvSpPr>
          <p:nvPr/>
        </p:nvSpPr>
        <p:spPr>
          <a:xfrm>
            <a:off x="7098257" y="3669635"/>
            <a:ext cx="495601" cy="450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05</a:t>
            </a:r>
          </a:p>
        </p:txBody>
      </p:sp>
      <p:sp>
        <p:nvSpPr>
          <p:cNvPr id="56" name="Text Placeholder 14">
            <a:extLst>
              <a:ext uri="{FF2B5EF4-FFF2-40B4-BE49-F238E27FC236}">
                <a16:creationId xmlns:a16="http://schemas.microsoft.com/office/drawing/2014/main" id="{C7D867FE-229C-4F4C-8906-8A15E8C3B1A6}"/>
              </a:ext>
            </a:extLst>
          </p:cNvPr>
          <p:cNvSpPr txBox="1">
            <a:spLocks/>
          </p:cNvSpPr>
          <p:nvPr/>
        </p:nvSpPr>
        <p:spPr>
          <a:xfrm>
            <a:off x="6367030" y="5206676"/>
            <a:ext cx="495601" cy="450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06</a:t>
            </a:r>
          </a:p>
        </p:txBody>
      </p:sp>
      <p:sp>
        <p:nvSpPr>
          <p:cNvPr id="570" name="Content Placeholder 1">
            <a:extLst>
              <a:ext uri="{FF2B5EF4-FFF2-40B4-BE49-F238E27FC236}">
                <a16:creationId xmlns:a16="http://schemas.microsoft.com/office/drawing/2014/main" id="{6182ABE8-3F82-0228-87DD-E9C9F28B9720}"/>
              </a:ext>
            </a:extLst>
          </p:cNvPr>
          <p:cNvSpPr txBox="1">
            <a:spLocks/>
          </p:cNvSpPr>
          <p:nvPr/>
        </p:nvSpPr>
        <p:spPr>
          <a:xfrm>
            <a:off x="451131" y="1647799"/>
            <a:ext cx="10032523" cy="1231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b="1">
                <a:solidFill>
                  <a:srgbClr val="061D48"/>
                </a:solidFill>
                <a:ea typeface="Calibri"/>
                <a:cs typeface="Calibri"/>
              </a:rPr>
              <a:t>Created the first version of the app with responsiveness and published it as well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b="1">
                <a:solidFill>
                  <a:srgbClr val="061D48"/>
                </a:solidFill>
                <a:ea typeface="Calibri"/>
                <a:cs typeface="Calibri"/>
              </a:rPr>
              <a:t>Exploring more on Fetching image from URL using power </a:t>
            </a:r>
            <a:r>
              <a:rPr lang="en-US" sz="1800" b="1" err="1">
                <a:solidFill>
                  <a:srgbClr val="061D48"/>
                </a:solidFill>
                <a:ea typeface="Calibri"/>
                <a:cs typeface="Calibri"/>
              </a:rPr>
              <a:t>autmate</a:t>
            </a:r>
            <a:r>
              <a:rPr lang="en-US" sz="1800" b="1">
                <a:solidFill>
                  <a:srgbClr val="061D48"/>
                </a:solidFill>
                <a:ea typeface="Calibri"/>
                <a:cs typeface="Calibri"/>
              </a:rPr>
              <a:t> </a:t>
            </a:r>
          </a:p>
          <a:p>
            <a:pPr marL="0" indent="0">
              <a:buNone/>
            </a:pPr>
            <a:endParaRPr lang="en-US" sz="1800" b="1">
              <a:solidFill>
                <a:srgbClr val="061D48"/>
              </a:solidFill>
              <a:ea typeface="Calibri"/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b="1">
              <a:solidFill>
                <a:srgbClr val="061D48"/>
              </a:solidFill>
              <a:ea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0ACF3B-1FD1-5AC0-6B2E-A05B63172E0D}"/>
              </a:ext>
            </a:extLst>
          </p:cNvPr>
          <p:cNvSpPr txBox="1"/>
          <p:nvPr/>
        </p:nvSpPr>
        <p:spPr>
          <a:xfrm>
            <a:off x="4356220" y="196735"/>
            <a:ext cx="402524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PowerApps Searchable tool platform</a:t>
            </a:r>
          </a:p>
        </p:txBody>
      </p:sp>
      <p:pic>
        <p:nvPicPr>
          <p:cNvPr id="8" name="Picture 2" descr="Summit Bajracharya | Page 4 of 5 | Microsoft Power Platform Engineer">
            <a:extLst>
              <a:ext uri="{FF2B5EF4-FFF2-40B4-BE49-F238E27FC236}">
                <a16:creationId xmlns:a16="http://schemas.microsoft.com/office/drawing/2014/main" id="{AD1C97C8-2E22-69D1-89AF-75A3A5FA5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443" y="143837"/>
            <a:ext cx="433602" cy="43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" name="Slide Zoom 1">
                <a:extLst>
                  <a:ext uri="{FF2B5EF4-FFF2-40B4-BE49-F238E27FC236}">
                    <a16:creationId xmlns:a16="http://schemas.microsoft.com/office/drawing/2014/main" id="{20669D5E-0097-671C-5D24-186E3609C27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14156192"/>
                  </p:ext>
                </p:extLst>
              </p:nvPr>
            </p:nvGraphicFramePr>
            <p:xfrm>
              <a:off x="6148" y="5460"/>
              <a:ext cx="405061" cy="405061"/>
            </p:xfrm>
            <a:graphic>
              <a:graphicData uri="http://schemas.microsoft.com/office/powerpoint/2016/slidezoom">
                <pslz:sldZm>
                  <pslz:sldZmObj sldId="268" cId="3385714917">
                    <pslz:zmPr id="{B8FF069A-D4AB-4777-87C8-29DE0158A8A7}" returnToParent="0" imageType="cover" transitionDur="100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4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5061" cy="40506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" name="Slide Zoom 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20669D5E-0097-671C-5D24-186E3609C27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148" y="5460"/>
                <a:ext cx="405061" cy="40506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A5DDFCD-39A6-8E62-052D-7B675AE1445D}"/>
              </a:ext>
            </a:extLst>
          </p:cNvPr>
          <p:cNvSpPr txBox="1"/>
          <p:nvPr/>
        </p:nvSpPr>
        <p:spPr>
          <a:xfrm>
            <a:off x="8833109" y="209157"/>
            <a:ext cx="98184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>
                <a:solidFill>
                  <a:schemeClr val="bg2">
                    <a:lumMod val="50000"/>
                  </a:schemeClr>
                </a:solidFill>
                <a:cs typeface="Arial" pitchFamily="34" charset="0"/>
              </a:rPr>
              <a:t>WBR </a:t>
            </a:r>
            <a:endParaRPr lang="ko-KR" altLang="en-US" sz="1600">
              <a:solidFill>
                <a:schemeClr val="bg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E39714-7024-017F-8CEC-10A4CF2EE095}"/>
              </a:ext>
            </a:extLst>
          </p:cNvPr>
          <p:cNvSpPr>
            <a:spLocks noGrp="1"/>
          </p:cNvSpPr>
          <p:nvPr/>
        </p:nvSpPr>
        <p:spPr>
          <a:xfrm>
            <a:off x="9620486" y="-93860"/>
            <a:ext cx="2883406" cy="9673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1218956" rtl="0" eaLnBrk="1" latinLnBrk="0" hangingPunct="1">
              <a:lnSpc>
                <a:spcPts val="5760"/>
              </a:lnSpc>
              <a:spcBef>
                <a:spcPct val="0"/>
              </a:spcBef>
              <a:buNone/>
              <a:defRPr sz="3733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0">
                <a:solidFill>
                  <a:schemeClr val="bg2">
                    <a:lumMod val="50000"/>
                  </a:schemeClr>
                </a:solidFill>
                <a:cs typeface="Arial"/>
              </a:rPr>
              <a:t>Advanced Visualizations</a:t>
            </a:r>
            <a:endParaRPr lang="en-US" sz="1800" b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5E17D9-4C85-D40B-AD35-DBB304B7E55C}"/>
              </a:ext>
            </a:extLst>
          </p:cNvPr>
          <p:cNvSpPr txBox="1"/>
          <p:nvPr/>
        </p:nvSpPr>
        <p:spPr>
          <a:xfrm>
            <a:off x="9382172" y="94806"/>
            <a:ext cx="271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41584374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9920709B-87B0-4F1B-8D84-C1DCB244A6DD}"/>
              </a:ext>
            </a:extLst>
          </p:cNvPr>
          <p:cNvSpPr txBox="1">
            <a:spLocks/>
          </p:cNvSpPr>
          <p:nvPr/>
        </p:nvSpPr>
        <p:spPr>
          <a:xfrm>
            <a:off x="451131" y="1804426"/>
            <a:ext cx="417461" cy="39146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49" name="Text Placeholder 14">
            <a:extLst>
              <a:ext uri="{FF2B5EF4-FFF2-40B4-BE49-F238E27FC236}">
                <a16:creationId xmlns:a16="http://schemas.microsoft.com/office/drawing/2014/main" id="{D8DF2B41-8E32-489F-B1E6-923D19CA69BD}"/>
              </a:ext>
            </a:extLst>
          </p:cNvPr>
          <p:cNvSpPr txBox="1">
            <a:spLocks/>
          </p:cNvSpPr>
          <p:nvPr/>
        </p:nvSpPr>
        <p:spPr>
          <a:xfrm>
            <a:off x="7098257" y="3669635"/>
            <a:ext cx="495601" cy="450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05</a:t>
            </a:r>
          </a:p>
        </p:txBody>
      </p:sp>
      <p:sp>
        <p:nvSpPr>
          <p:cNvPr id="56" name="Text Placeholder 14">
            <a:extLst>
              <a:ext uri="{FF2B5EF4-FFF2-40B4-BE49-F238E27FC236}">
                <a16:creationId xmlns:a16="http://schemas.microsoft.com/office/drawing/2014/main" id="{C7D867FE-229C-4F4C-8906-8A15E8C3B1A6}"/>
              </a:ext>
            </a:extLst>
          </p:cNvPr>
          <p:cNvSpPr txBox="1">
            <a:spLocks/>
          </p:cNvSpPr>
          <p:nvPr/>
        </p:nvSpPr>
        <p:spPr>
          <a:xfrm>
            <a:off x="6367030" y="5206676"/>
            <a:ext cx="495601" cy="450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06</a:t>
            </a:r>
          </a:p>
        </p:txBody>
      </p:sp>
      <p:sp>
        <p:nvSpPr>
          <p:cNvPr id="570" name="Content Placeholder 1">
            <a:extLst>
              <a:ext uri="{FF2B5EF4-FFF2-40B4-BE49-F238E27FC236}">
                <a16:creationId xmlns:a16="http://schemas.microsoft.com/office/drawing/2014/main" id="{6182ABE8-3F82-0228-87DD-E9C9F28B9720}"/>
              </a:ext>
            </a:extLst>
          </p:cNvPr>
          <p:cNvSpPr txBox="1">
            <a:spLocks/>
          </p:cNvSpPr>
          <p:nvPr/>
        </p:nvSpPr>
        <p:spPr>
          <a:xfrm>
            <a:off x="451131" y="1647799"/>
            <a:ext cx="10032523" cy="1231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b="1">
                <a:solidFill>
                  <a:srgbClr val="061D48"/>
                </a:solidFill>
                <a:ea typeface="Calibri"/>
                <a:cs typeface="Calibri"/>
              </a:rPr>
              <a:t>Created the first version of the app with responsiveness and published it as well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b="1">
                <a:solidFill>
                  <a:srgbClr val="061D48"/>
                </a:solidFill>
                <a:ea typeface="Calibri"/>
                <a:cs typeface="Calibri"/>
              </a:rPr>
              <a:t>Exploring more on Fetching image from URL using power automate 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sz="1800" b="1" dirty="0">
              <a:solidFill>
                <a:srgbClr val="061D48"/>
              </a:solidFill>
              <a:ea typeface="Calibri"/>
              <a:cs typeface="Calibri"/>
            </a:endParaRPr>
          </a:p>
          <a:p>
            <a:pPr marL="0" indent="0">
              <a:buNone/>
            </a:pPr>
            <a:endParaRPr lang="en-US" sz="1800" b="1" dirty="0">
              <a:solidFill>
                <a:srgbClr val="061D48"/>
              </a:solidFill>
              <a:ea typeface="Calibri"/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b="1" dirty="0">
              <a:solidFill>
                <a:srgbClr val="061D48"/>
              </a:solidFill>
              <a:ea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0ACF3B-1FD1-5AC0-6B2E-A05B63172E0D}"/>
              </a:ext>
            </a:extLst>
          </p:cNvPr>
          <p:cNvSpPr txBox="1"/>
          <p:nvPr/>
        </p:nvSpPr>
        <p:spPr>
          <a:xfrm>
            <a:off x="4356220" y="196735"/>
            <a:ext cx="402524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PowerApps Searchable tool platform</a:t>
            </a:r>
          </a:p>
        </p:txBody>
      </p:sp>
      <p:pic>
        <p:nvPicPr>
          <p:cNvPr id="8" name="Picture 2" descr="Summit Bajracharya | Page 4 of 5 | Microsoft Power Platform Engineer">
            <a:extLst>
              <a:ext uri="{FF2B5EF4-FFF2-40B4-BE49-F238E27FC236}">
                <a16:creationId xmlns:a16="http://schemas.microsoft.com/office/drawing/2014/main" id="{AD1C97C8-2E22-69D1-89AF-75A3A5FA5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443" y="143837"/>
            <a:ext cx="433602" cy="43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" name="Slide Zoom 1">
                <a:extLst>
                  <a:ext uri="{FF2B5EF4-FFF2-40B4-BE49-F238E27FC236}">
                    <a16:creationId xmlns:a16="http://schemas.microsoft.com/office/drawing/2014/main" id="{20669D5E-0097-671C-5D24-186E3609C27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148" y="5460"/>
              <a:ext cx="405061" cy="405061"/>
            </p:xfrm>
            <a:graphic>
              <a:graphicData uri="http://schemas.microsoft.com/office/powerpoint/2016/slidezoom">
                <pslz:sldZm>
                  <pslz:sldZmObj sldId="268" cId="3385714917">
                    <pslz:zmPr id="{B8FF069A-D4AB-4777-87C8-29DE0158A8A7}" returnToParent="0" imageType="cover" transitionDur="100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4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5061" cy="40506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" name="Slide Zoom 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20669D5E-0097-671C-5D24-186E3609C27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148" y="5460"/>
                <a:ext cx="405061" cy="40506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A5DDFCD-39A6-8E62-052D-7B675AE1445D}"/>
              </a:ext>
            </a:extLst>
          </p:cNvPr>
          <p:cNvSpPr txBox="1"/>
          <p:nvPr/>
        </p:nvSpPr>
        <p:spPr>
          <a:xfrm>
            <a:off x="8833109" y="209157"/>
            <a:ext cx="98184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>
                <a:solidFill>
                  <a:schemeClr val="bg2">
                    <a:lumMod val="50000"/>
                  </a:schemeClr>
                </a:solidFill>
                <a:cs typeface="Arial" pitchFamily="34" charset="0"/>
              </a:rPr>
              <a:t>WBR </a:t>
            </a:r>
            <a:endParaRPr lang="ko-KR" altLang="en-US" sz="1600">
              <a:solidFill>
                <a:schemeClr val="bg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E39714-7024-017F-8CEC-10A4CF2EE095}"/>
              </a:ext>
            </a:extLst>
          </p:cNvPr>
          <p:cNvSpPr>
            <a:spLocks noGrp="1"/>
          </p:cNvSpPr>
          <p:nvPr/>
        </p:nvSpPr>
        <p:spPr>
          <a:xfrm>
            <a:off x="9620486" y="-93860"/>
            <a:ext cx="2883406" cy="9673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1218956" rtl="0" eaLnBrk="1" latinLnBrk="0" hangingPunct="1">
              <a:lnSpc>
                <a:spcPts val="5760"/>
              </a:lnSpc>
              <a:spcBef>
                <a:spcPct val="0"/>
              </a:spcBef>
              <a:buNone/>
              <a:defRPr sz="3733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0">
                <a:solidFill>
                  <a:schemeClr val="bg2">
                    <a:lumMod val="50000"/>
                  </a:schemeClr>
                </a:solidFill>
                <a:cs typeface="Arial"/>
              </a:rPr>
              <a:t>Advanced Visualizations</a:t>
            </a:r>
            <a:endParaRPr lang="en-US" sz="1800" b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5E17D9-4C85-D40B-AD35-DBB304B7E55C}"/>
              </a:ext>
            </a:extLst>
          </p:cNvPr>
          <p:cNvSpPr txBox="1"/>
          <p:nvPr/>
        </p:nvSpPr>
        <p:spPr>
          <a:xfrm>
            <a:off x="9382172" y="94806"/>
            <a:ext cx="271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4158437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9920709B-87B0-4F1B-8D84-C1DCB244A6DD}"/>
              </a:ext>
            </a:extLst>
          </p:cNvPr>
          <p:cNvSpPr txBox="1">
            <a:spLocks/>
          </p:cNvSpPr>
          <p:nvPr/>
        </p:nvSpPr>
        <p:spPr>
          <a:xfrm>
            <a:off x="451131" y="1804426"/>
            <a:ext cx="417461" cy="39146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49" name="Text Placeholder 14">
            <a:extLst>
              <a:ext uri="{FF2B5EF4-FFF2-40B4-BE49-F238E27FC236}">
                <a16:creationId xmlns:a16="http://schemas.microsoft.com/office/drawing/2014/main" id="{D8DF2B41-8E32-489F-B1E6-923D19CA69BD}"/>
              </a:ext>
            </a:extLst>
          </p:cNvPr>
          <p:cNvSpPr txBox="1">
            <a:spLocks/>
          </p:cNvSpPr>
          <p:nvPr/>
        </p:nvSpPr>
        <p:spPr>
          <a:xfrm>
            <a:off x="7098257" y="3669635"/>
            <a:ext cx="495601" cy="450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05</a:t>
            </a:r>
          </a:p>
        </p:txBody>
      </p:sp>
      <p:sp>
        <p:nvSpPr>
          <p:cNvPr id="56" name="Text Placeholder 14">
            <a:extLst>
              <a:ext uri="{FF2B5EF4-FFF2-40B4-BE49-F238E27FC236}">
                <a16:creationId xmlns:a16="http://schemas.microsoft.com/office/drawing/2014/main" id="{C7D867FE-229C-4F4C-8906-8A15E8C3B1A6}"/>
              </a:ext>
            </a:extLst>
          </p:cNvPr>
          <p:cNvSpPr txBox="1">
            <a:spLocks/>
          </p:cNvSpPr>
          <p:nvPr/>
        </p:nvSpPr>
        <p:spPr>
          <a:xfrm>
            <a:off x="6367030" y="5206676"/>
            <a:ext cx="495601" cy="450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06</a:t>
            </a:r>
          </a:p>
        </p:txBody>
      </p:sp>
      <p:sp>
        <p:nvSpPr>
          <p:cNvPr id="570" name="Content Placeholder 1">
            <a:extLst>
              <a:ext uri="{FF2B5EF4-FFF2-40B4-BE49-F238E27FC236}">
                <a16:creationId xmlns:a16="http://schemas.microsoft.com/office/drawing/2014/main" id="{6182ABE8-3F82-0228-87DD-E9C9F28B9720}"/>
              </a:ext>
            </a:extLst>
          </p:cNvPr>
          <p:cNvSpPr txBox="1">
            <a:spLocks/>
          </p:cNvSpPr>
          <p:nvPr/>
        </p:nvSpPr>
        <p:spPr>
          <a:xfrm>
            <a:off x="479325" y="1686156"/>
            <a:ext cx="11347866" cy="188953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en-US" sz="2000" b="1">
                <a:solidFill>
                  <a:srgbClr val="061D48"/>
                </a:solidFill>
                <a:ea typeface="Calibri"/>
                <a:cs typeface="Calibri"/>
              </a:rPr>
              <a:t>Worked on the KPI card for Overall / </a:t>
            </a:r>
            <a:r>
              <a:rPr lang="en-US" sz="2000" b="1" err="1">
                <a:solidFill>
                  <a:srgbClr val="061D48"/>
                </a:solidFill>
                <a:ea typeface="Calibri"/>
                <a:cs typeface="Calibri"/>
              </a:rPr>
              <a:t>Abbvie</a:t>
            </a:r>
            <a:r>
              <a:rPr lang="en-US" sz="2000" b="1">
                <a:solidFill>
                  <a:srgbClr val="061D48"/>
                </a:solidFill>
                <a:ea typeface="Calibri"/>
                <a:cs typeface="Calibri"/>
              </a:rPr>
              <a:t> Median</a:t>
            </a:r>
            <a:endParaRPr lang="en-US"/>
          </a:p>
          <a:p>
            <a:pPr marL="342900" indent="-342900">
              <a:buAutoNum type="arabicPeriod"/>
            </a:pPr>
            <a:r>
              <a:rPr lang="en-US" sz="2000" b="1">
                <a:solidFill>
                  <a:srgbClr val="061D48"/>
                </a:solidFill>
                <a:ea typeface="Calibri"/>
                <a:cs typeface="Calibri"/>
              </a:rPr>
              <a:t>Removed the Alpha signal and moved the current KRI study and Cross Pi study button to last card and extended summary and suggest action</a:t>
            </a:r>
          </a:p>
          <a:p>
            <a:pPr marL="342900" indent="-342900">
              <a:buAutoNum type="arabicPeriod"/>
            </a:pPr>
            <a:r>
              <a:rPr lang="en-US" sz="2000" b="1">
                <a:solidFill>
                  <a:srgbClr val="061D48"/>
                </a:solidFill>
                <a:ea typeface="Calibri"/>
                <a:cs typeface="Calibri"/>
              </a:rPr>
              <a:t>Designed new Compare study View</a:t>
            </a:r>
          </a:p>
          <a:p>
            <a:pPr marL="0" indent="0">
              <a:buNone/>
            </a:pPr>
            <a:endParaRPr lang="en-US" sz="2000" b="1">
              <a:solidFill>
                <a:srgbClr val="061D48"/>
              </a:solidFill>
              <a:ea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AC0C1F-A18B-CEDF-0AC8-B09B2B2CA120}"/>
              </a:ext>
            </a:extLst>
          </p:cNvPr>
          <p:cNvSpPr txBox="1"/>
          <p:nvPr/>
        </p:nvSpPr>
        <p:spPr>
          <a:xfrm>
            <a:off x="5172455" y="173462"/>
            <a:ext cx="36502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RBQM Wireframe</a:t>
            </a:r>
          </a:p>
        </p:txBody>
      </p:sp>
      <p:pic>
        <p:nvPicPr>
          <p:cNvPr id="10" name="Picture 2" descr="Figma Logo PNG Transparent &amp; SVG Vector - Freebie Supply">
            <a:extLst>
              <a:ext uri="{FF2B5EF4-FFF2-40B4-BE49-F238E27FC236}">
                <a16:creationId xmlns:a16="http://schemas.microsoft.com/office/drawing/2014/main" id="{2F607BE5-745E-C8DB-3FB0-8DB59E994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150" y="147309"/>
            <a:ext cx="330795" cy="49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" name="Slide Zoom 1">
                <a:extLst>
                  <a:ext uri="{FF2B5EF4-FFF2-40B4-BE49-F238E27FC236}">
                    <a16:creationId xmlns:a16="http://schemas.microsoft.com/office/drawing/2014/main" id="{22E3AA60-4436-B8F5-6ABE-46C60DB23B5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14156192"/>
                  </p:ext>
                </p:extLst>
              </p:nvPr>
            </p:nvGraphicFramePr>
            <p:xfrm>
              <a:off x="6148" y="5460"/>
              <a:ext cx="405061" cy="405061"/>
            </p:xfrm>
            <a:graphic>
              <a:graphicData uri="http://schemas.microsoft.com/office/powerpoint/2016/slidezoom">
                <pslz:sldZm>
                  <pslz:sldZmObj sldId="268" cId="3385714917">
                    <pslz:zmPr id="{B8FF069A-D4AB-4777-87C8-29DE0158A8A7}" returnToParent="0" imageType="cover" transitionDur="100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4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5061" cy="40506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" name="Slide Zoom 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22E3AA60-4436-B8F5-6ABE-46C60DB23B5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148" y="5460"/>
                <a:ext cx="405061" cy="40506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77EC1D1-EADF-C6C8-B101-C5273E9F5CA7}"/>
              </a:ext>
            </a:extLst>
          </p:cNvPr>
          <p:cNvSpPr txBox="1"/>
          <p:nvPr/>
        </p:nvSpPr>
        <p:spPr>
          <a:xfrm>
            <a:off x="8833109" y="209157"/>
            <a:ext cx="98184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>
                <a:solidFill>
                  <a:schemeClr val="bg2">
                    <a:lumMod val="50000"/>
                  </a:schemeClr>
                </a:solidFill>
                <a:cs typeface="Arial" pitchFamily="34" charset="0"/>
              </a:rPr>
              <a:t>WBR </a:t>
            </a:r>
            <a:endParaRPr lang="ko-KR" altLang="en-US" sz="1600">
              <a:solidFill>
                <a:schemeClr val="bg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751159D-5450-C4A9-57BE-C0BF155C3F1E}"/>
              </a:ext>
            </a:extLst>
          </p:cNvPr>
          <p:cNvSpPr>
            <a:spLocks noGrp="1"/>
          </p:cNvSpPr>
          <p:nvPr/>
        </p:nvSpPr>
        <p:spPr>
          <a:xfrm>
            <a:off x="9620486" y="-93860"/>
            <a:ext cx="2883406" cy="9673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1218956" rtl="0" eaLnBrk="1" latinLnBrk="0" hangingPunct="1">
              <a:lnSpc>
                <a:spcPts val="5760"/>
              </a:lnSpc>
              <a:spcBef>
                <a:spcPct val="0"/>
              </a:spcBef>
              <a:buNone/>
              <a:defRPr sz="3733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0">
                <a:solidFill>
                  <a:schemeClr val="bg2">
                    <a:lumMod val="50000"/>
                  </a:schemeClr>
                </a:solidFill>
                <a:cs typeface="Arial"/>
              </a:rPr>
              <a:t>Advanced Visualizations</a:t>
            </a:r>
            <a:endParaRPr lang="en-US" sz="1800" b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B5A5F8-9CEC-DE29-918F-C885A419741C}"/>
              </a:ext>
            </a:extLst>
          </p:cNvPr>
          <p:cNvSpPr txBox="1"/>
          <p:nvPr/>
        </p:nvSpPr>
        <p:spPr>
          <a:xfrm>
            <a:off x="9382172" y="94806"/>
            <a:ext cx="271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4129563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9920709B-87B0-4F1B-8D84-C1DCB244A6DD}"/>
              </a:ext>
            </a:extLst>
          </p:cNvPr>
          <p:cNvSpPr txBox="1">
            <a:spLocks/>
          </p:cNvSpPr>
          <p:nvPr/>
        </p:nvSpPr>
        <p:spPr>
          <a:xfrm>
            <a:off x="451131" y="1804426"/>
            <a:ext cx="417461" cy="39146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49" name="Text Placeholder 14">
            <a:extLst>
              <a:ext uri="{FF2B5EF4-FFF2-40B4-BE49-F238E27FC236}">
                <a16:creationId xmlns:a16="http://schemas.microsoft.com/office/drawing/2014/main" id="{D8DF2B41-8E32-489F-B1E6-923D19CA69BD}"/>
              </a:ext>
            </a:extLst>
          </p:cNvPr>
          <p:cNvSpPr txBox="1">
            <a:spLocks/>
          </p:cNvSpPr>
          <p:nvPr/>
        </p:nvSpPr>
        <p:spPr>
          <a:xfrm>
            <a:off x="7098257" y="3669635"/>
            <a:ext cx="495601" cy="450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05</a:t>
            </a:r>
          </a:p>
        </p:txBody>
      </p:sp>
      <p:sp>
        <p:nvSpPr>
          <p:cNvPr id="56" name="Text Placeholder 14">
            <a:extLst>
              <a:ext uri="{FF2B5EF4-FFF2-40B4-BE49-F238E27FC236}">
                <a16:creationId xmlns:a16="http://schemas.microsoft.com/office/drawing/2014/main" id="{C7D867FE-229C-4F4C-8906-8A15E8C3B1A6}"/>
              </a:ext>
            </a:extLst>
          </p:cNvPr>
          <p:cNvSpPr txBox="1">
            <a:spLocks/>
          </p:cNvSpPr>
          <p:nvPr/>
        </p:nvSpPr>
        <p:spPr>
          <a:xfrm>
            <a:off x="6367030" y="5206676"/>
            <a:ext cx="495601" cy="450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06</a:t>
            </a:r>
          </a:p>
        </p:txBody>
      </p:sp>
      <p:sp>
        <p:nvSpPr>
          <p:cNvPr id="570" name="Content Placeholder 1">
            <a:extLst>
              <a:ext uri="{FF2B5EF4-FFF2-40B4-BE49-F238E27FC236}">
                <a16:creationId xmlns:a16="http://schemas.microsoft.com/office/drawing/2014/main" id="{6182ABE8-3F82-0228-87DD-E9C9F28B9720}"/>
              </a:ext>
            </a:extLst>
          </p:cNvPr>
          <p:cNvSpPr txBox="1">
            <a:spLocks/>
          </p:cNvSpPr>
          <p:nvPr/>
        </p:nvSpPr>
        <p:spPr>
          <a:xfrm>
            <a:off x="479325" y="1686156"/>
            <a:ext cx="11347866" cy="188953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en-US" sz="2000" b="1">
                <a:solidFill>
                  <a:srgbClr val="061D48"/>
                </a:solidFill>
                <a:ea typeface="Calibri"/>
                <a:cs typeface="Calibri"/>
              </a:rPr>
              <a:t>Worked on the KPI card for Overall / AbbVie Median</a:t>
            </a:r>
            <a:endParaRPr lang="en-US"/>
          </a:p>
          <a:p>
            <a:pPr marL="342900" indent="-342900">
              <a:buAutoNum type="arabicPeriod"/>
            </a:pPr>
            <a:r>
              <a:rPr lang="en-US" sz="2000" b="1">
                <a:solidFill>
                  <a:srgbClr val="061D48"/>
                </a:solidFill>
                <a:ea typeface="Calibri"/>
                <a:cs typeface="Calibri"/>
              </a:rPr>
              <a:t>Removed the Alpha signal and moved the current KRI study and Cross Pi study button to last card and extended summary and suggest action</a:t>
            </a:r>
          </a:p>
          <a:p>
            <a:pPr marL="342900" indent="-342900">
              <a:buAutoNum type="arabicPeriod"/>
            </a:pPr>
            <a:r>
              <a:rPr lang="en-US" sz="2000" b="1">
                <a:solidFill>
                  <a:srgbClr val="061D48"/>
                </a:solidFill>
                <a:ea typeface="Calibri"/>
                <a:cs typeface="Calibri"/>
              </a:rPr>
              <a:t>Designed new Compare study View</a:t>
            </a:r>
          </a:p>
          <a:p>
            <a:pPr marL="0" indent="0">
              <a:buNone/>
            </a:pPr>
            <a:endParaRPr lang="en-US" sz="2000" b="1">
              <a:solidFill>
                <a:srgbClr val="061D48"/>
              </a:solidFill>
              <a:ea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AC0C1F-A18B-CEDF-0AC8-B09B2B2CA120}"/>
              </a:ext>
            </a:extLst>
          </p:cNvPr>
          <p:cNvSpPr txBox="1"/>
          <p:nvPr/>
        </p:nvSpPr>
        <p:spPr>
          <a:xfrm>
            <a:off x="5172455" y="173462"/>
            <a:ext cx="36502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RBQM Wireframe</a:t>
            </a:r>
          </a:p>
        </p:txBody>
      </p:sp>
      <p:pic>
        <p:nvPicPr>
          <p:cNvPr id="10" name="Picture 2" descr="Figma Logo PNG Transparent &amp; SVG Vector - Freebie Supply">
            <a:extLst>
              <a:ext uri="{FF2B5EF4-FFF2-40B4-BE49-F238E27FC236}">
                <a16:creationId xmlns:a16="http://schemas.microsoft.com/office/drawing/2014/main" id="{2F607BE5-745E-C8DB-3FB0-8DB59E994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150" y="147309"/>
            <a:ext cx="330795" cy="49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" name="Slide Zoom 1">
                <a:extLst>
                  <a:ext uri="{FF2B5EF4-FFF2-40B4-BE49-F238E27FC236}">
                    <a16:creationId xmlns:a16="http://schemas.microsoft.com/office/drawing/2014/main" id="{22E3AA60-4436-B8F5-6ABE-46C60DB23B5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148" y="5460"/>
              <a:ext cx="405061" cy="405061"/>
            </p:xfrm>
            <a:graphic>
              <a:graphicData uri="http://schemas.microsoft.com/office/powerpoint/2016/slidezoom">
                <pslz:sldZm>
                  <pslz:sldZmObj sldId="268" cId="3385714917">
                    <pslz:zmPr id="{B8FF069A-D4AB-4777-87C8-29DE0158A8A7}" returnToParent="0" imageType="cover" transitionDur="100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4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5061" cy="40506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" name="Slide Zoom 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22E3AA60-4436-B8F5-6ABE-46C60DB23B5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148" y="5460"/>
                <a:ext cx="405061" cy="40506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77EC1D1-EADF-C6C8-B101-C5273E9F5CA7}"/>
              </a:ext>
            </a:extLst>
          </p:cNvPr>
          <p:cNvSpPr txBox="1"/>
          <p:nvPr/>
        </p:nvSpPr>
        <p:spPr>
          <a:xfrm>
            <a:off x="8833109" y="209157"/>
            <a:ext cx="98184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>
                <a:solidFill>
                  <a:schemeClr val="bg2">
                    <a:lumMod val="50000"/>
                  </a:schemeClr>
                </a:solidFill>
                <a:cs typeface="Arial" pitchFamily="34" charset="0"/>
              </a:rPr>
              <a:t>WBR </a:t>
            </a:r>
            <a:endParaRPr lang="ko-KR" altLang="en-US" sz="1600">
              <a:solidFill>
                <a:schemeClr val="bg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751159D-5450-C4A9-57BE-C0BF155C3F1E}"/>
              </a:ext>
            </a:extLst>
          </p:cNvPr>
          <p:cNvSpPr>
            <a:spLocks noGrp="1"/>
          </p:cNvSpPr>
          <p:nvPr/>
        </p:nvSpPr>
        <p:spPr>
          <a:xfrm>
            <a:off x="9620486" y="-93860"/>
            <a:ext cx="2883406" cy="9673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1218956" rtl="0" eaLnBrk="1" latinLnBrk="0" hangingPunct="1">
              <a:lnSpc>
                <a:spcPts val="5760"/>
              </a:lnSpc>
              <a:spcBef>
                <a:spcPct val="0"/>
              </a:spcBef>
              <a:buNone/>
              <a:defRPr sz="3733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0">
                <a:solidFill>
                  <a:schemeClr val="bg2">
                    <a:lumMod val="50000"/>
                  </a:schemeClr>
                </a:solidFill>
                <a:cs typeface="Arial"/>
              </a:rPr>
              <a:t>Advanced Visualizations</a:t>
            </a:r>
            <a:endParaRPr lang="en-US" sz="1800" b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B5A5F8-9CEC-DE29-918F-C885A419741C}"/>
              </a:ext>
            </a:extLst>
          </p:cNvPr>
          <p:cNvSpPr txBox="1"/>
          <p:nvPr/>
        </p:nvSpPr>
        <p:spPr>
          <a:xfrm>
            <a:off x="9382172" y="94806"/>
            <a:ext cx="271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412956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9920709B-87B0-4F1B-8D84-C1DCB244A6DD}"/>
              </a:ext>
            </a:extLst>
          </p:cNvPr>
          <p:cNvSpPr txBox="1">
            <a:spLocks/>
          </p:cNvSpPr>
          <p:nvPr/>
        </p:nvSpPr>
        <p:spPr>
          <a:xfrm>
            <a:off x="451131" y="1804426"/>
            <a:ext cx="417461" cy="39146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49" name="Text Placeholder 14">
            <a:extLst>
              <a:ext uri="{FF2B5EF4-FFF2-40B4-BE49-F238E27FC236}">
                <a16:creationId xmlns:a16="http://schemas.microsoft.com/office/drawing/2014/main" id="{D8DF2B41-8E32-489F-B1E6-923D19CA69BD}"/>
              </a:ext>
            </a:extLst>
          </p:cNvPr>
          <p:cNvSpPr txBox="1">
            <a:spLocks/>
          </p:cNvSpPr>
          <p:nvPr/>
        </p:nvSpPr>
        <p:spPr>
          <a:xfrm>
            <a:off x="7098257" y="3669635"/>
            <a:ext cx="495601" cy="450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05</a:t>
            </a:r>
          </a:p>
        </p:txBody>
      </p:sp>
      <p:sp>
        <p:nvSpPr>
          <p:cNvPr id="56" name="Text Placeholder 14">
            <a:extLst>
              <a:ext uri="{FF2B5EF4-FFF2-40B4-BE49-F238E27FC236}">
                <a16:creationId xmlns:a16="http://schemas.microsoft.com/office/drawing/2014/main" id="{C7D867FE-229C-4F4C-8906-8A15E8C3B1A6}"/>
              </a:ext>
            </a:extLst>
          </p:cNvPr>
          <p:cNvSpPr txBox="1">
            <a:spLocks/>
          </p:cNvSpPr>
          <p:nvPr/>
        </p:nvSpPr>
        <p:spPr>
          <a:xfrm>
            <a:off x="6367030" y="5206676"/>
            <a:ext cx="495601" cy="450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06</a:t>
            </a:r>
          </a:p>
        </p:txBody>
      </p:sp>
      <p:sp>
        <p:nvSpPr>
          <p:cNvPr id="570" name="Content Placeholder 1">
            <a:extLst>
              <a:ext uri="{FF2B5EF4-FFF2-40B4-BE49-F238E27FC236}">
                <a16:creationId xmlns:a16="http://schemas.microsoft.com/office/drawing/2014/main" id="{6182ABE8-3F82-0228-87DD-E9C9F28B9720}"/>
              </a:ext>
            </a:extLst>
          </p:cNvPr>
          <p:cNvSpPr txBox="1">
            <a:spLocks/>
          </p:cNvSpPr>
          <p:nvPr/>
        </p:nvSpPr>
        <p:spPr>
          <a:xfrm>
            <a:off x="366119" y="1596910"/>
            <a:ext cx="12001821" cy="80649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sz="2000" b="1">
                <a:solidFill>
                  <a:srgbClr val="061D48"/>
                </a:solidFill>
                <a:ea typeface="Calibri"/>
                <a:cs typeface="Calibri"/>
              </a:rPr>
              <a:t>No Changes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b="1">
              <a:solidFill>
                <a:srgbClr val="061D48"/>
              </a:solidFill>
              <a:ea typeface="Calibri"/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b="1">
              <a:solidFill>
                <a:srgbClr val="061D48"/>
              </a:solidFill>
              <a:ea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AC0C1F-A18B-CEDF-0AC8-B09B2B2CA120}"/>
              </a:ext>
            </a:extLst>
          </p:cNvPr>
          <p:cNvSpPr txBox="1"/>
          <p:nvPr/>
        </p:nvSpPr>
        <p:spPr>
          <a:xfrm>
            <a:off x="5172455" y="173462"/>
            <a:ext cx="36502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HLM Wireframe</a:t>
            </a:r>
          </a:p>
        </p:txBody>
      </p:sp>
      <p:pic>
        <p:nvPicPr>
          <p:cNvPr id="10" name="Picture 2" descr="Figma Logo PNG Transparent &amp; SVG Vector - Freebie Supply">
            <a:extLst>
              <a:ext uri="{FF2B5EF4-FFF2-40B4-BE49-F238E27FC236}">
                <a16:creationId xmlns:a16="http://schemas.microsoft.com/office/drawing/2014/main" id="{2F607BE5-745E-C8DB-3FB0-8DB59E994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150" y="147309"/>
            <a:ext cx="330795" cy="49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" name="Slide Zoom 1">
                <a:extLst>
                  <a:ext uri="{FF2B5EF4-FFF2-40B4-BE49-F238E27FC236}">
                    <a16:creationId xmlns:a16="http://schemas.microsoft.com/office/drawing/2014/main" id="{5C33BF51-E196-AE7A-B2BB-5EE910E33D3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14156192"/>
                  </p:ext>
                </p:extLst>
              </p:nvPr>
            </p:nvGraphicFramePr>
            <p:xfrm>
              <a:off x="6148" y="5460"/>
              <a:ext cx="405061" cy="405061"/>
            </p:xfrm>
            <a:graphic>
              <a:graphicData uri="http://schemas.microsoft.com/office/powerpoint/2016/slidezoom">
                <pslz:sldZm>
                  <pslz:sldZmObj sldId="268" cId="3385714917">
                    <pslz:zmPr id="{B8FF069A-D4AB-4777-87C8-29DE0158A8A7}" returnToParent="0" imageType="cover" transitionDur="100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4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5061" cy="40506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" name="Slide Zoom 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5C33BF51-E196-AE7A-B2BB-5EE910E33D3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148" y="5460"/>
                <a:ext cx="405061" cy="40506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8497834-1B26-F39B-B96A-19F02D11A207}"/>
              </a:ext>
            </a:extLst>
          </p:cNvPr>
          <p:cNvSpPr txBox="1"/>
          <p:nvPr/>
        </p:nvSpPr>
        <p:spPr>
          <a:xfrm>
            <a:off x="8833109" y="209157"/>
            <a:ext cx="98184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>
                <a:solidFill>
                  <a:schemeClr val="bg2">
                    <a:lumMod val="50000"/>
                  </a:schemeClr>
                </a:solidFill>
                <a:cs typeface="Arial" pitchFamily="34" charset="0"/>
              </a:rPr>
              <a:t>WBR </a:t>
            </a:r>
            <a:endParaRPr lang="ko-KR" altLang="en-US" sz="1600">
              <a:solidFill>
                <a:schemeClr val="bg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09590F4-743C-DCCD-01D6-B02C6E4D4E9A}"/>
              </a:ext>
            </a:extLst>
          </p:cNvPr>
          <p:cNvSpPr>
            <a:spLocks noGrp="1"/>
          </p:cNvSpPr>
          <p:nvPr/>
        </p:nvSpPr>
        <p:spPr>
          <a:xfrm>
            <a:off x="9620486" y="-93860"/>
            <a:ext cx="2883406" cy="9673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1218956" rtl="0" eaLnBrk="1" latinLnBrk="0" hangingPunct="1">
              <a:lnSpc>
                <a:spcPts val="5760"/>
              </a:lnSpc>
              <a:spcBef>
                <a:spcPct val="0"/>
              </a:spcBef>
              <a:buNone/>
              <a:defRPr sz="3733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0">
                <a:solidFill>
                  <a:schemeClr val="bg2">
                    <a:lumMod val="50000"/>
                  </a:schemeClr>
                </a:solidFill>
                <a:cs typeface="Arial"/>
              </a:rPr>
              <a:t>Advanced Visualizations</a:t>
            </a:r>
            <a:endParaRPr lang="en-US" sz="1800" b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F69893-45DB-2FD2-089D-1762A6321029}"/>
              </a:ext>
            </a:extLst>
          </p:cNvPr>
          <p:cNvSpPr txBox="1"/>
          <p:nvPr/>
        </p:nvSpPr>
        <p:spPr>
          <a:xfrm>
            <a:off x="9382172" y="94806"/>
            <a:ext cx="271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7711804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Contents Slide Master">
  <a:themeElements>
    <a:clrScheme name="2019-Medica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0BED4"/>
      </a:accent1>
      <a:accent2>
        <a:srgbClr val="8EDADA"/>
      </a:accent2>
      <a:accent3>
        <a:srgbClr val="AAAAAA"/>
      </a:accent3>
      <a:accent4>
        <a:srgbClr val="D4D4D4"/>
      </a:accent4>
      <a:accent5>
        <a:srgbClr val="60BED4"/>
      </a:accent5>
      <a:accent6>
        <a:srgbClr val="8EDADA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481</Words>
  <Application>Microsoft Office PowerPoint</Application>
  <PresentationFormat>Widescreen</PresentationFormat>
  <Paragraphs>130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Arial Unicode MS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Rajesh</dc:creator>
  <cp:lastModifiedBy>Rajesh</cp:lastModifiedBy>
  <cp:revision>1</cp:revision>
  <dcterms:created xsi:type="dcterms:W3CDTF">2024-06-06T10:10:13Z</dcterms:created>
  <dcterms:modified xsi:type="dcterms:W3CDTF">2024-06-06T12:15:53Z</dcterms:modified>
</cp:coreProperties>
</file>