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  <a:srgbClr val="071D49"/>
    <a:srgbClr val="000000"/>
    <a:srgbClr val="B9B4B4"/>
    <a:srgbClr val="4B4C4E"/>
    <a:srgbClr val="E8E8E8"/>
    <a:srgbClr val="338700"/>
    <a:srgbClr val="DBA63D"/>
    <a:srgbClr val="00A1FF"/>
    <a:srgbClr val="006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A44013-F432-491D-B0B7-899D6C62FDBD}" v="2011" dt="2024-06-10T12:29:45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296"/>
        <p:guide pos="2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0DF3C-FDC4-4363-B29C-519D7640C7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E1C56B-683B-45C1-AD0C-8BCB77745451}">
      <dgm:prSet custT="1"/>
      <dgm:spPr>
        <a:solidFill>
          <a:srgbClr val="0070C0"/>
        </a:solidFill>
      </dgm:spPr>
      <dgm:t>
        <a:bodyPr/>
        <a:lstStyle/>
        <a:p>
          <a:r>
            <a:rPr lang="en-US" sz="1200" b="1"/>
            <a:t>ASPIRE Hemiparesis</a:t>
          </a:r>
        </a:p>
      </dgm:t>
    </dgm:pt>
    <dgm:pt modelId="{E8F18096-2CAA-433E-87F5-498444551D76}" type="parTrans" cxnId="{3C5828C8-A3C3-4E3C-A983-451570E6AB53}">
      <dgm:prSet/>
      <dgm:spPr/>
      <dgm:t>
        <a:bodyPr/>
        <a:lstStyle/>
        <a:p>
          <a:endParaRPr lang="en-US" sz="1200"/>
        </a:p>
      </dgm:t>
    </dgm:pt>
    <dgm:pt modelId="{81F69196-B388-4BB1-951D-24FC78A8FC8D}" type="sibTrans" cxnId="{3C5828C8-A3C3-4E3C-A983-451570E6AB53}">
      <dgm:prSet/>
      <dgm:spPr/>
      <dgm:t>
        <a:bodyPr/>
        <a:lstStyle/>
        <a:p>
          <a:endParaRPr lang="en-US" sz="1200"/>
        </a:p>
      </dgm:t>
    </dgm:pt>
    <dgm:pt modelId="{1B03E598-F318-4D4E-B071-F3547E9E610D}">
      <dgm:prSet custT="1"/>
      <dgm:spPr/>
      <dgm:t>
        <a:bodyPr/>
        <a:lstStyle/>
        <a:p>
          <a:pPr>
            <a:buNone/>
          </a:pPr>
          <a:r>
            <a:rPr lang="en-US" sz="1200" b="1"/>
            <a:t>Status:</a:t>
          </a:r>
          <a:r>
            <a:rPr lang="en-US" sz="1200" b="0"/>
            <a:t> Active</a:t>
          </a:r>
        </a:p>
      </dgm:t>
    </dgm:pt>
    <dgm:pt modelId="{261456A1-D6A2-46E2-9F60-5C7767744B91}" type="parTrans" cxnId="{F3C8EC82-AFE1-491C-9B5D-D39419CF3CBD}">
      <dgm:prSet/>
      <dgm:spPr/>
      <dgm:t>
        <a:bodyPr/>
        <a:lstStyle/>
        <a:p>
          <a:endParaRPr lang="en-US" sz="1200"/>
        </a:p>
      </dgm:t>
    </dgm:pt>
    <dgm:pt modelId="{E6B90C9B-6C11-4932-9DD0-7E199FB18ABE}" type="sibTrans" cxnId="{F3C8EC82-AFE1-491C-9B5D-D39419CF3CBD}">
      <dgm:prSet/>
      <dgm:spPr/>
      <dgm:t>
        <a:bodyPr/>
        <a:lstStyle/>
        <a:p>
          <a:endParaRPr lang="en-US" sz="1200"/>
        </a:p>
      </dgm:t>
    </dgm:pt>
    <dgm:pt modelId="{51339D0F-09C5-4A4C-82CA-39EDE7A1BBEF}">
      <dgm:prSet custT="1"/>
      <dgm:spPr>
        <a:solidFill>
          <a:srgbClr val="0070C0"/>
        </a:solidFill>
      </dgm:spPr>
      <dgm:t>
        <a:bodyPr/>
        <a:lstStyle/>
        <a:p>
          <a:r>
            <a:rPr lang="en-US" sz="1200" b="1"/>
            <a:t>Wireframe Portfolio</a:t>
          </a:r>
        </a:p>
      </dgm:t>
    </dgm:pt>
    <dgm:pt modelId="{292F8CE4-3C1F-41AC-A45D-FECAA68EFAA3}" type="parTrans" cxnId="{3EAD9516-260B-4C05-86D7-1445F5AC78D2}">
      <dgm:prSet/>
      <dgm:spPr/>
      <dgm:t>
        <a:bodyPr/>
        <a:lstStyle/>
        <a:p>
          <a:endParaRPr lang="en-US" sz="1200"/>
        </a:p>
      </dgm:t>
    </dgm:pt>
    <dgm:pt modelId="{2AF37311-0D88-4F3B-990D-C9783ECE66AC}" type="sibTrans" cxnId="{3EAD9516-260B-4C05-86D7-1445F5AC78D2}">
      <dgm:prSet/>
      <dgm:spPr/>
      <dgm:t>
        <a:bodyPr/>
        <a:lstStyle/>
        <a:p>
          <a:endParaRPr lang="en-US" sz="1200"/>
        </a:p>
      </dgm:t>
    </dgm:pt>
    <dgm:pt modelId="{D55F4A96-3CF1-4AD9-BD4E-F81F671F6B7D}">
      <dgm:prSet custT="1"/>
      <dgm:spPr/>
      <dgm:t>
        <a:bodyPr/>
        <a:lstStyle/>
        <a:p>
          <a:pPr>
            <a:buNone/>
          </a:pPr>
          <a:r>
            <a:rPr lang="en-US" sz="1200" b="1"/>
            <a:t>Status:</a:t>
          </a:r>
          <a:r>
            <a:rPr lang="en-US" sz="1200" b="0"/>
            <a:t> Starting up</a:t>
          </a:r>
        </a:p>
      </dgm:t>
    </dgm:pt>
    <dgm:pt modelId="{F7D4044D-CC7B-4F98-95A2-04C3ACD8EF72}" type="parTrans" cxnId="{606ED498-F50F-454D-AA61-2494FABEDF38}">
      <dgm:prSet/>
      <dgm:spPr/>
      <dgm:t>
        <a:bodyPr/>
        <a:lstStyle/>
        <a:p>
          <a:endParaRPr lang="en-US" sz="1200"/>
        </a:p>
      </dgm:t>
    </dgm:pt>
    <dgm:pt modelId="{CB88A3C0-44DB-4978-8284-3622E88F3AE0}" type="sibTrans" cxnId="{606ED498-F50F-454D-AA61-2494FABEDF38}">
      <dgm:prSet/>
      <dgm:spPr/>
      <dgm:t>
        <a:bodyPr/>
        <a:lstStyle/>
        <a:p>
          <a:endParaRPr lang="en-US" sz="1200"/>
        </a:p>
      </dgm:t>
    </dgm:pt>
    <dgm:pt modelId="{CFF701A1-23DF-4E67-BBC3-59CAE3C29820}">
      <dgm:prSet custT="1"/>
      <dgm:spPr>
        <a:solidFill>
          <a:srgbClr val="0070C0"/>
        </a:solidFill>
      </dgm:spPr>
      <dgm:t>
        <a:bodyPr/>
        <a:lstStyle/>
        <a:p>
          <a:r>
            <a:rPr lang="en-US" sz="1200" b="1"/>
            <a:t>Value Slide Infographic</a:t>
          </a:r>
        </a:p>
      </dgm:t>
    </dgm:pt>
    <dgm:pt modelId="{3B5D7BB6-6FD7-416B-B95E-61C6F0282818}" type="parTrans" cxnId="{5B8D17FD-B5BD-4A55-8573-2CFC4D6A23A5}">
      <dgm:prSet/>
      <dgm:spPr/>
      <dgm:t>
        <a:bodyPr/>
        <a:lstStyle/>
        <a:p>
          <a:endParaRPr lang="en-US" sz="1200"/>
        </a:p>
      </dgm:t>
    </dgm:pt>
    <dgm:pt modelId="{6FB2921F-9E0C-4B1F-9811-F665D28DE0E4}" type="sibTrans" cxnId="{5B8D17FD-B5BD-4A55-8573-2CFC4D6A23A5}">
      <dgm:prSet/>
      <dgm:spPr/>
      <dgm:t>
        <a:bodyPr/>
        <a:lstStyle/>
        <a:p>
          <a:endParaRPr lang="en-US" sz="1200"/>
        </a:p>
      </dgm:t>
    </dgm:pt>
    <dgm:pt modelId="{E8339FBA-3961-46B9-9EEA-7A235FF819B0}">
      <dgm:prSet custT="1"/>
      <dgm:spPr/>
      <dgm:t>
        <a:bodyPr/>
        <a:lstStyle/>
        <a:p>
          <a:pPr>
            <a:buNone/>
          </a:pPr>
          <a:r>
            <a:rPr lang="en-US" sz="1200" b="1"/>
            <a:t>Status:</a:t>
          </a:r>
          <a:r>
            <a:rPr lang="en-US" sz="1200" b="0"/>
            <a:t> Starting up</a:t>
          </a:r>
          <a:endParaRPr lang="en-US" sz="1200"/>
        </a:p>
      </dgm:t>
    </dgm:pt>
    <dgm:pt modelId="{74C60BBA-17BA-4E93-8E6D-A5E8289F2E4C}" type="parTrans" cxnId="{1E53A2A2-D40F-42D1-A5D9-221ED4D7EEB4}">
      <dgm:prSet/>
      <dgm:spPr/>
      <dgm:t>
        <a:bodyPr/>
        <a:lstStyle/>
        <a:p>
          <a:endParaRPr lang="en-US" sz="1200"/>
        </a:p>
      </dgm:t>
    </dgm:pt>
    <dgm:pt modelId="{1241DBA9-2CA0-463F-8136-9C583F71778E}" type="sibTrans" cxnId="{1E53A2A2-D40F-42D1-A5D9-221ED4D7EEB4}">
      <dgm:prSet/>
      <dgm:spPr/>
      <dgm:t>
        <a:bodyPr/>
        <a:lstStyle/>
        <a:p>
          <a:endParaRPr lang="en-US" sz="1200"/>
        </a:p>
      </dgm:t>
    </dgm:pt>
    <dgm:pt modelId="{A267DC02-C392-4ED5-BB64-C9050B2A66F7}">
      <dgm:prSet custT="1"/>
      <dgm:spPr>
        <a:solidFill>
          <a:srgbClr val="0070C0"/>
        </a:solidFill>
      </dgm:spPr>
      <dgm:t>
        <a:bodyPr/>
        <a:lstStyle/>
        <a:p>
          <a:r>
            <a:rPr lang="en-US" sz="1200" b="1"/>
            <a:t>SDTM KPI Tracker</a:t>
          </a:r>
        </a:p>
      </dgm:t>
    </dgm:pt>
    <dgm:pt modelId="{D4258838-A551-472A-BEFA-E1A688D4D5F4}" type="parTrans" cxnId="{E81B089B-6C13-4D4E-917F-9BD61DE65A96}">
      <dgm:prSet/>
      <dgm:spPr/>
      <dgm:t>
        <a:bodyPr/>
        <a:lstStyle/>
        <a:p>
          <a:endParaRPr lang="en-US" sz="1200"/>
        </a:p>
      </dgm:t>
    </dgm:pt>
    <dgm:pt modelId="{0CD17ECB-0DA1-45D6-8621-4BD92C19BEA6}" type="sibTrans" cxnId="{E81B089B-6C13-4D4E-917F-9BD61DE65A96}">
      <dgm:prSet/>
      <dgm:spPr/>
      <dgm:t>
        <a:bodyPr/>
        <a:lstStyle/>
        <a:p>
          <a:endParaRPr lang="en-US" sz="1200"/>
        </a:p>
      </dgm:t>
    </dgm:pt>
    <dgm:pt modelId="{813A84C6-BAA2-428D-9BC1-ADD6FF23A8F0}">
      <dgm:prSet custT="1"/>
      <dgm:spPr/>
      <dgm:t>
        <a:bodyPr/>
        <a:lstStyle/>
        <a:p>
          <a:pPr>
            <a:buNone/>
          </a:pPr>
          <a:r>
            <a:rPr lang="en-US" sz="1200" b="1"/>
            <a:t>Status:</a:t>
          </a:r>
          <a:r>
            <a:rPr lang="en-US" sz="1200" b="0"/>
            <a:t> Starting up</a:t>
          </a:r>
        </a:p>
      </dgm:t>
    </dgm:pt>
    <dgm:pt modelId="{B0D4BDAA-CD3F-4C17-B771-10F73FE73AAE}" type="parTrans" cxnId="{A21F13BA-0847-4FE0-9572-E38FA56EEC9E}">
      <dgm:prSet/>
      <dgm:spPr/>
      <dgm:t>
        <a:bodyPr/>
        <a:lstStyle/>
        <a:p>
          <a:endParaRPr lang="en-US" sz="1200"/>
        </a:p>
      </dgm:t>
    </dgm:pt>
    <dgm:pt modelId="{5C1A2097-5F8D-4120-BCC2-927A03DC7F3B}" type="sibTrans" cxnId="{A21F13BA-0847-4FE0-9572-E38FA56EEC9E}">
      <dgm:prSet/>
      <dgm:spPr/>
      <dgm:t>
        <a:bodyPr/>
        <a:lstStyle/>
        <a:p>
          <a:endParaRPr lang="en-US" sz="1200"/>
        </a:p>
      </dgm:t>
    </dgm:pt>
    <dgm:pt modelId="{7FA8EF6F-AE5C-498A-8970-0CB3E3B45226}">
      <dgm:prSet custT="1"/>
      <dgm:spPr>
        <a:solidFill>
          <a:srgbClr val="0070C0"/>
        </a:solidFill>
      </dgm:spPr>
      <dgm:t>
        <a:bodyPr/>
        <a:lstStyle/>
        <a:p>
          <a:r>
            <a:rPr lang="en-US" sz="1200" b="1"/>
            <a:t>Project Imagine</a:t>
          </a:r>
        </a:p>
      </dgm:t>
    </dgm:pt>
    <dgm:pt modelId="{CB9910D6-6033-4ACA-8057-42B47EF8E567}" type="parTrans" cxnId="{DC9D4347-63E9-4149-9973-6F88253B984C}">
      <dgm:prSet/>
      <dgm:spPr/>
      <dgm:t>
        <a:bodyPr/>
        <a:lstStyle/>
        <a:p>
          <a:endParaRPr lang="en-US" sz="1200"/>
        </a:p>
      </dgm:t>
    </dgm:pt>
    <dgm:pt modelId="{C91DB090-7BE1-49F8-9464-D348AD9D4518}" type="sibTrans" cxnId="{DC9D4347-63E9-4149-9973-6F88253B984C}">
      <dgm:prSet/>
      <dgm:spPr/>
      <dgm:t>
        <a:bodyPr/>
        <a:lstStyle/>
        <a:p>
          <a:endParaRPr lang="en-US" sz="1200"/>
        </a:p>
      </dgm:t>
    </dgm:pt>
    <dgm:pt modelId="{DA9FD72B-8A33-4AC9-A5A7-3218FC9739C0}">
      <dgm:prSet custT="1"/>
      <dgm:spPr/>
      <dgm:t>
        <a:bodyPr/>
        <a:lstStyle/>
        <a:p>
          <a:pPr>
            <a:buNone/>
          </a:pPr>
          <a:r>
            <a:rPr lang="en-US" sz="1200" b="1"/>
            <a:t>Status:</a:t>
          </a:r>
          <a:r>
            <a:rPr lang="en-US" sz="1200" b="0"/>
            <a:t> Starting up</a:t>
          </a:r>
          <a:endParaRPr lang="en-US" sz="1200"/>
        </a:p>
      </dgm:t>
    </dgm:pt>
    <dgm:pt modelId="{4F519875-EC2C-4CC6-B330-755C2AA0B6B8}" type="parTrans" cxnId="{258953C8-7353-4E06-8DFF-2FC1A3579EB5}">
      <dgm:prSet/>
      <dgm:spPr/>
      <dgm:t>
        <a:bodyPr/>
        <a:lstStyle/>
        <a:p>
          <a:endParaRPr lang="en-US" sz="1200"/>
        </a:p>
      </dgm:t>
    </dgm:pt>
    <dgm:pt modelId="{5CF85A21-231E-4661-82F1-4127BCDD4951}" type="sibTrans" cxnId="{258953C8-7353-4E06-8DFF-2FC1A3579EB5}">
      <dgm:prSet/>
      <dgm:spPr/>
      <dgm:t>
        <a:bodyPr/>
        <a:lstStyle/>
        <a:p>
          <a:endParaRPr lang="en-US" sz="1200"/>
        </a:p>
      </dgm:t>
    </dgm:pt>
    <dgm:pt modelId="{D9D25534-04AF-43CB-B2C1-B3CF35FA1360}">
      <dgm:prSet custT="1"/>
      <dgm:spPr>
        <a:solidFill>
          <a:srgbClr val="0070C0"/>
        </a:solidFill>
      </dgm:spPr>
      <dgm:t>
        <a:bodyPr/>
        <a:lstStyle/>
        <a:p>
          <a:r>
            <a:rPr lang="en-US" sz="1200" b="1"/>
            <a:t>AWS Home Page</a:t>
          </a:r>
        </a:p>
      </dgm:t>
    </dgm:pt>
    <dgm:pt modelId="{7A0491AB-97E2-4AA8-9FEF-5D9BB6C3A19D}" type="parTrans" cxnId="{6430AF14-BC64-4A83-9EA6-511F7CA052DC}">
      <dgm:prSet/>
      <dgm:spPr/>
      <dgm:t>
        <a:bodyPr/>
        <a:lstStyle/>
        <a:p>
          <a:endParaRPr lang="en-US" sz="1200"/>
        </a:p>
      </dgm:t>
    </dgm:pt>
    <dgm:pt modelId="{5B6DE983-DC50-46FE-ABA1-C1E8054BDC95}" type="sibTrans" cxnId="{6430AF14-BC64-4A83-9EA6-511F7CA052DC}">
      <dgm:prSet/>
      <dgm:spPr/>
      <dgm:t>
        <a:bodyPr/>
        <a:lstStyle/>
        <a:p>
          <a:endParaRPr lang="en-US" sz="1200"/>
        </a:p>
      </dgm:t>
    </dgm:pt>
    <dgm:pt modelId="{9D1281D1-0547-4A6A-8FA0-2A3A6B1AE236}">
      <dgm:prSet custT="1"/>
      <dgm:spPr/>
      <dgm:t>
        <a:bodyPr/>
        <a:lstStyle/>
        <a:p>
          <a:pPr>
            <a:buNone/>
          </a:pPr>
          <a:r>
            <a:rPr lang="en-US" sz="1200" b="1"/>
            <a:t>Status:</a:t>
          </a:r>
          <a:r>
            <a:rPr lang="en-US" sz="1200" b="0"/>
            <a:t> Active</a:t>
          </a:r>
        </a:p>
      </dgm:t>
    </dgm:pt>
    <dgm:pt modelId="{45A325AA-490C-4CCE-BFEB-F250F76820A7}" type="parTrans" cxnId="{2C187F8A-5311-4417-A396-FEC43C7EC28F}">
      <dgm:prSet/>
      <dgm:spPr/>
      <dgm:t>
        <a:bodyPr/>
        <a:lstStyle/>
        <a:p>
          <a:endParaRPr lang="en-US" sz="1200"/>
        </a:p>
      </dgm:t>
    </dgm:pt>
    <dgm:pt modelId="{4AD99868-1983-4396-BD5F-58A58416EB92}" type="sibTrans" cxnId="{2C187F8A-5311-4417-A396-FEC43C7EC28F}">
      <dgm:prSet/>
      <dgm:spPr/>
      <dgm:t>
        <a:bodyPr/>
        <a:lstStyle/>
        <a:p>
          <a:endParaRPr lang="en-US" sz="1200"/>
        </a:p>
      </dgm:t>
    </dgm:pt>
    <dgm:pt modelId="{E4A67728-6CB1-4F7B-A946-5B19C291CDE8}">
      <dgm:prSet custT="1"/>
      <dgm:spPr>
        <a:solidFill>
          <a:srgbClr val="0070C0"/>
        </a:solidFill>
      </dgm:spPr>
      <dgm:t>
        <a:bodyPr/>
        <a:lstStyle/>
        <a:p>
          <a:r>
            <a:rPr lang="en-US" sz="1200" b="1"/>
            <a:t>Vendor Recruitment Performance</a:t>
          </a:r>
        </a:p>
      </dgm:t>
    </dgm:pt>
    <dgm:pt modelId="{43746C8A-F44B-4D55-8374-0E18649B97DE}" type="parTrans" cxnId="{956F0DB5-6DE4-4E13-A6DE-9337E95424CA}">
      <dgm:prSet/>
      <dgm:spPr/>
      <dgm:t>
        <a:bodyPr/>
        <a:lstStyle/>
        <a:p>
          <a:endParaRPr lang="en-US" sz="1200"/>
        </a:p>
      </dgm:t>
    </dgm:pt>
    <dgm:pt modelId="{9C9E39BE-DD7F-4665-BCD6-25352350C9F5}" type="sibTrans" cxnId="{956F0DB5-6DE4-4E13-A6DE-9337E95424CA}">
      <dgm:prSet/>
      <dgm:spPr/>
      <dgm:t>
        <a:bodyPr/>
        <a:lstStyle/>
        <a:p>
          <a:endParaRPr lang="en-US" sz="1200"/>
        </a:p>
      </dgm:t>
    </dgm:pt>
    <dgm:pt modelId="{B6BCCDCA-BC2F-4BB4-8F2A-809BA03250CE}">
      <dgm:prSet custT="1"/>
      <dgm:spPr/>
      <dgm:t>
        <a:bodyPr/>
        <a:lstStyle/>
        <a:p>
          <a:pPr>
            <a:buNone/>
          </a:pPr>
          <a:r>
            <a:rPr lang="en-US" sz="1200" b="1"/>
            <a:t>Status:</a:t>
          </a:r>
          <a:r>
            <a:rPr lang="en-US" sz="1200" b="0"/>
            <a:t> Assessment</a:t>
          </a:r>
        </a:p>
      </dgm:t>
    </dgm:pt>
    <dgm:pt modelId="{6D7CBEE7-B8A8-403B-A2FA-89567EF95A35}" type="parTrans" cxnId="{6FA32791-5CF0-44ED-8051-5DE709FC5481}">
      <dgm:prSet/>
      <dgm:spPr/>
      <dgm:t>
        <a:bodyPr/>
        <a:lstStyle/>
        <a:p>
          <a:endParaRPr lang="en-US" sz="1200"/>
        </a:p>
      </dgm:t>
    </dgm:pt>
    <dgm:pt modelId="{1F6BC7D4-F801-4AF5-A3DA-11F5D011E2D4}" type="sibTrans" cxnId="{6FA32791-5CF0-44ED-8051-5DE709FC5481}">
      <dgm:prSet/>
      <dgm:spPr/>
      <dgm:t>
        <a:bodyPr/>
        <a:lstStyle/>
        <a:p>
          <a:endParaRPr lang="en-US" sz="1200"/>
        </a:p>
      </dgm:t>
    </dgm:pt>
    <dgm:pt modelId="{C21FF1A3-5108-4642-BD63-18F8ECB7B98F}">
      <dgm:prSet custT="1"/>
      <dgm:spPr>
        <a:solidFill>
          <a:srgbClr val="0070C0"/>
        </a:solidFill>
      </dgm:spPr>
      <dgm:t>
        <a:bodyPr/>
        <a:lstStyle/>
        <a:p>
          <a:r>
            <a:rPr lang="en-US" sz="1200" b="1"/>
            <a:t>Rheum PsA</a:t>
          </a:r>
        </a:p>
      </dgm:t>
    </dgm:pt>
    <dgm:pt modelId="{F1C85455-053C-41F3-AD80-433EEC966EB9}" type="parTrans" cxnId="{866AFEBD-CC00-4A5E-99B8-936B1F46752B}">
      <dgm:prSet/>
      <dgm:spPr/>
      <dgm:t>
        <a:bodyPr/>
        <a:lstStyle/>
        <a:p>
          <a:endParaRPr lang="en-US" sz="1200"/>
        </a:p>
      </dgm:t>
    </dgm:pt>
    <dgm:pt modelId="{412D5E20-941D-4635-BEFE-ADE7436DFDFC}" type="sibTrans" cxnId="{866AFEBD-CC00-4A5E-99B8-936B1F46752B}">
      <dgm:prSet/>
      <dgm:spPr/>
      <dgm:t>
        <a:bodyPr/>
        <a:lstStyle/>
        <a:p>
          <a:endParaRPr lang="en-US" sz="1200"/>
        </a:p>
      </dgm:t>
    </dgm:pt>
    <dgm:pt modelId="{592DD638-D9ED-4711-BDBD-5580ADB47229}">
      <dgm:prSet custT="1"/>
      <dgm:spPr/>
      <dgm:t>
        <a:bodyPr/>
        <a:lstStyle/>
        <a:p>
          <a:pPr>
            <a:buNone/>
          </a:pPr>
          <a:r>
            <a:rPr lang="en-US" sz="1200" b="1"/>
            <a:t>Status:</a:t>
          </a:r>
          <a:r>
            <a:rPr lang="en-US" sz="1200" b="0"/>
            <a:t> Active</a:t>
          </a:r>
          <a:endParaRPr lang="en-US" sz="1200"/>
        </a:p>
      </dgm:t>
    </dgm:pt>
    <dgm:pt modelId="{9B910C63-BFBA-4E83-A355-277EC7CD81E9}" type="parTrans" cxnId="{A9B645EF-082C-4768-81EB-E48C55ABE084}">
      <dgm:prSet/>
      <dgm:spPr/>
      <dgm:t>
        <a:bodyPr/>
        <a:lstStyle/>
        <a:p>
          <a:endParaRPr lang="en-US" sz="1200"/>
        </a:p>
      </dgm:t>
    </dgm:pt>
    <dgm:pt modelId="{8FBECE14-46F5-45C6-BBFD-4777E3CA85C5}" type="sibTrans" cxnId="{A9B645EF-082C-4768-81EB-E48C55ABE084}">
      <dgm:prSet/>
      <dgm:spPr/>
      <dgm:t>
        <a:bodyPr/>
        <a:lstStyle/>
        <a:p>
          <a:endParaRPr lang="en-US" sz="1200"/>
        </a:p>
      </dgm:t>
    </dgm:pt>
    <dgm:pt modelId="{AD5803F2-C856-40D1-B60E-C4E674164246}" type="pres">
      <dgm:prSet presAssocID="{CCB0DF3C-FDC4-4363-B29C-519D7640C70E}" presName="linear" presStyleCnt="0">
        <dgm:presLayoutVars>
          <dgm:dir/>
          <dgm:animLvl val="lvl"/>
          <dgm:resizeHandles val="exact"/>
        </dgm:presLayoutVars>
      </dgm:prSet>
      <dgm:spPr/>
    </dgm:pt>
    <dgm:pt modelId="{C0DEECE8-F149-48C0-BF08-E711B8B4B65D}" type="pres">
      <dgm:prSet presAssocID="{F8E1C56B-683B-45C1-AD0C-8BCB77745451}" presName="parentLin" presStyleCnt="0"/>
      <dgm:spPr/>
    </dgm:pt>
    <dgm:pt modelId="{D634DE2D-5937-4484-993E-87D2EAF655F6}" type="pres">
      <dgm:prSet presAssocID="{F8E1C56B-683B-45C1-AD0C-8BCB77745451}" presName="parentLeftMargin" presStyleLbl="node1" presStyleIdx="0" presStyleCnt="8"/>
      <dgm:spPr/>
    </dgm:pt>
    <dgm:pt modelId="{98EABBBD-B1E4-4CCC-A075-12890F6C44F0}" type="pres">
      <dgm:prSet presAssocID="{F8E1C56B-683B-45C1-AD0C-8BCB77745451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682855E-4699-4F11-9F65-45BB2EA8B7BD}" type="pres">
      <dgm:prSet presAssocID="{F8E1C56B-683B-45C1-AD0C-8BCB77745451}" presName="negativeSpace" presStyleCnt="0"/>
      <dgm:spPr/>
    </dgm:pt>
    <dgm:pt modelId="{6FEE7994-5CF5-4532-A198-EF9F347AA400}" type="pres">
      <dgm:prSet presAssocID="{F8E1C56B-683B-45C1-AD0C-8BCB77745451}" presName="childText" presStyleLbl="conFgAcc1" presStyleIdx="0" presStyleCnt="8">
        <dgm:presLayoutVars>
          <dgm:bulletEnabled val="1"/>
        </dgm:presLayoutVars>
      </dgm:prSet>
      <dgm:spPr/>
    </dgm:pt>
    <dgm:pt modelId="{93630352-09E5-4A45-B65F-25C1C3154DB7}" type="pres">
      <dgm:prSet presAssocID="{81F69196-B388-4BB1-951D-24FC78A8FC8D}" presName="spaceBetweenRectangles" presStyleCnt="0"/>
      <dgm:spPr/>
    </dgm:pt>
    <dgm:pt modelId="{1E232A13-41ED-4FEF-9E27-F9A4EA8E6B9C}" type="pres">
      <dgm:prSet presAssocID="{51339D0F-09C5-4A4C-82CA-39EDE7A1BBEF}" presName="parentLin" presStyleCnt="0"/>
      <dgm:spPr/>
    </dgm:pt>
    <dgm:pt modelId="{8FCFE393-D786-40EA-A163-072B77744B3E}" type="pres">
      <dgm:prSet presAssocID="{51339D0F-09C5-4A4C-82CA-39EDE7A1BBEF}" presName="parentLeftMargin" presStyleLbl="node1" presStyleIdx="0" presStyleCnt="8"/>
      <dgm:spPr/>
    </dgm:pt>
    <dgm:pt modelId="{072393E1-8270-4789-8281-AC15A7A4CE49}" type="pres">
      <dgm:prSet presAssocID="{51339D0F-09C5-4A4C-82CA-39EDE7A1BBE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1E319D4-7E0B-4019-A1D7-B319BEB66A62}" type="pres">
      <dgm:prSet presAssocID="{51339D0F-09C5-4A4C-82CA-39EDE7A1BBEF}" presName="negativeSpace" presStyleCnt="0"/>
      <dgm:spPr/>
    </dgm:pt>
    <dgm:pt modelId="{84B8DCDC-0BDA-4079-AE17-E340E43140C0}" type="pres">
      <dgm:prSet presAssocID="{51339D0F-09C5-4A4C-82CA-39EDE7A1BBEF}" presName="childText" presStyleLbl="conFgAcc1" presStyleIdx="1" presStyleCnt="8">
        <dgm:presLayoutVars>
          <dgm:bulletEnabled val="1"/>
        </dgm:presLayoutVars>
      </dgm:prSet>
      <dgm:spPr/>
    </dgm:pt>
    <dgm:pt modelId="{0B11D0FD-29CB-4244-AA91-8DA9CAB4D98A}" type="pres">
      <dgm:prSet presAssocID="{2AF37311-0D88-4F3B-990D-C9783ECE66AC}" presName="spaceBetweenRectangles" presStyleCnt="0"/>
      <dgm:spPr/>
    </dgm:pt>
    <dgm:pt modelId="{3FF140E0-721E-4CFB-874E-3E9B22858308}" type="pres">
      <dgm:prSet presAssocID="{CFF701A1-23DF-4E67-BBC3-59CAE3C29820}" presName="parentLin" presStyleCnt="0"/>
      <dgm:spPr/>
    </dgm:pt>
    <dgm:pt modelId="{889C0324-8D12-435F-B167-2F8E7A7C4250}" type="pres">
      <dgm:prSet presAssocID="{CFF701A1-23DF-4E67-BBC3-59CAE3C29820}" presName="parentLeftMargin" presStyleLbl="node1" presStyleIdx="1" presStyleCnt="8"/>
      <dgm:spPr/>
    </dgm:pt>
    <dgm:pt modelId="{58A37BF6-D317-4941-8E4E-AE63664D76B7}" type="pres">
      <dgm:prSet presAssocID="{CFF701A1-23DF-4E67-BBC3-59CAE3C2982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0CFD65E1-8E2C-465D-87F7-76A2A3D7ADB7}" type="pres">
      <dgm:prSet presAssocID="{CFF701A1-23DF-4E67-BBC3-59CAE3C29820}" presName="negativeSpace" presStyleCnt="0"/>
      <dgm:spPr/>
    </dgm:pt>
    <dgm:pt modelId="{3D738A4B-A536-4686-AB49-35E984DAB97A}" type="pres">
      <dgm:prSet presAssocID="{CFF701A1-23DF-4E67-BBC3-59CAE3C29820}" presName="childText" presStyleLbl="conFgAcc1" presStyleIdx="2" presStyleCnt="8">
        <dgm:presLayoutVars>
          <dgm:bulletEnabled val="1"/>
        </dgm:presLayoutVars>
      </dgm:prSet>
      <dgm:spPr/>
    </dgm:pt>
    <dgm:pt modelId="{BBD3D154-57A4-4060-9F49-C31388829C69}" type="pres">
      <dgm:prSet presAssocID="{6FB2921F-9E0C-4B1F-9811-F665D28DE0E4}" presName="spaceBetweenRectangles" presStyleCnt="0"/>
      <dgm:spPr/>
    </dgm:pt>
    <dgm:pt modelId="{29C7F221-6A5C-4BA3-93AA-A6E21E60D577}" type="pres">
      <dgm:prSet presAssocID="{A267DC02-C392-4ED5-BB64-C9050B2A66F7}" presName="parentLin" presStyleCnt="0"/>
      <dgm:spPr/>
    </dgm:pt>
    <dgm:pt modelId="{7EC2CA24-D63D-4A4B-B19B-63BEE40848C0}" type="pres">
      <dgm:prSet presAssocID="{A267DC02-C392-4ED5-BB64-C9050B2A66F7}" presName="parentLeftMargin" presStyleLbl="node1" presStyleIdx="2" presStyleCnt="8"/>
      <dgm:spPr/>
    </dgm:pt>
    <dgm:pt modelId="{3D333FF1-6502-4A5A-A0EB-457FC0A5DCF8}" type="pres">
      <dgm:prSet presAssocID="{A267DC02-C392-4ED5-BB64-C9050B2A66F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8995F5D9-04E3-4F7B-B142-7A78518AC541}" type="pres">
      <dgm:prSet presAssocID="{A267DC02-C392-4ED5-BB64-C9050B2A66F7}" presName="negativeSpace" presStyleCnt="0"/>
      <dgm:spPr/>
    </dgm:pt>
    <dgm:pt modelId="{65F0E703-40CA-446C-BCF4-5F91AF63C9B3}" type="pres">
      <dgm:prSet presAssocID="{A267DC02-C392-4ED5-BB64-C9050B2A66F7}" presName="childText" presStyleLbl="conFgAcc1" presStyleIdx="3" presStyleCnt="8">
        <dgm:presLayoutVars>
          <dgm:bulletEnabled val="1"/>
        </dgm:presLayoutVars>
      </dgm:prSet>
      <dgm:spPr/>
    </dgm:pt>
    <dgm:pt modelId="{4BC2E307-8828-4AF8-99F0-8B36FD342410}" type="pres">
      <dgm:prSet presAssocID="{0CD17ECB-0DA1-45D6-8621-4BD92C19BEA6}" presName="spaceBetweenRectangles" presStyleCnt="0"/>
      <dgm:spPr/>
    </dgm:pt>
    <dgm:pt modelId="{9CF274DB-BDFD-4596-8958-9BCB2EEED800}" type="pres">
      <dgm:prSet presAssocID="{7FA8EF6F-AE5C-498A-8970-0CB3E3B45226}" presName="parentLin" presStyleCnt="0"/>
      <dgm:spPr/>
    </dgm:pt>
    <dgm:pt modelId="{C8E46314-758B-4803-9BDE-C52F196B8FCC}" type="pres">
      <dgm:prSet presAssocID="{7FA8EF6F-AE5C-498A-8970-0CB3E3B45226}" presName="parentLeftMargin" presStyleLbl="node1" presStyleIdx="3" presStyleCnt="8"/>
      <dgm:spPr/>
    </dgm:pt>
    <dgm:pt modelId="{D747DF20-4D19-4547-AD28-377BBB71B3ED}" type="pres">
      <dgm:prSet presAssocID="{7FA8EF6F-AE5C-498A-8970-0CB3E3B4522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4A82F47C-B04A-4FAD-9D95-34186D47BF56}" type="pres">
      <dgm:prSet presAssocID="{7FA8EF6F-AE5C-498A-8970-0CB3E3B45226}" presName="negativeSpace" presStyleCnt="0"/>
      <dgm:spPr/>
    </dgm:pt>
    <dgm:pt modelId="{2CB69DDA-4912-42E4-9F58-2A5794C062E2}" type="pres">
      <dgm:prSet presAssocID="{7FA8EF6F-AE5C-498A-8970-0CB3E3B45226}" presName="childText" presStyleLbl="conFgAcc1" presStyleIdx="4" presStyleCnt="8">
        <dgm:presLayoutVars>
          <dgm:bulletEnabled val="1"/>
        </dgm:presLayoutVars>
      </dgm:prSet>
      <dgm:spPr/>
    </dgm:pt>
    <dgm:pt modelId="{51065D57-7F2F-47C2-96FC-6C9FC7BE6967}" type="pres">
      <dgm:prSet presAssocID="{C91DB090-7BE1-49F8-9464-D348AD9D4518}" presName="spaceBetweenRectangles" presStyleCnt="0"/>
      <dgm:spPr/>
    </dgm:pt>
    <dgm:pt modelId="{799832A7-9D63-4EBA-B06D-4C64DB5DEC7B}" type="pres">
      <dgm:prSet presAssocID="{D9D25534-04AF-43CB-B2C1-B3CF35FA1360}" presName="parentLin" presStyleCnt="0"/>
      <dgm:spPr/>
    </dgm:pt>
    <dgm:pt modelId="{78281F88-B062-4C20-A0C6-52FEED9A53A6}" type="pres">
      <dgm:prSet presAssocID="{D9D25534-04AF-43CB-B2C1-B3CF35FA1360}" presName="parentLeftMargin" presStyleLbl="node1" presStyleIdx="4" presStyleCnt="8"/>
      <dgm:spPr/>
    </dgm:pt>
    <dgm:pt modelId="{250293DE-D703-4B4C-9397-4385596AE0F0}" type="pres">
      <dgm:prSet presAssocID="{D9D25534-04AF-43CB-B2C1-B3CF35FA136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57CAF08-9182-4AC3-9326-97FB88FD76F0}" type="pres">
      <dgm:prSet presAssocID="{D9D25534-04AF-43CB-B2C1-B3CF35FA1360}" presName="negativeSpace" presStyleCnt="0"/>
      <dgm:spPr/>
    </dgm:pt>
    <dgm:pt modelId="{AAAEBF82-5CC2-413D-8186-75E577D497FB}" type="pres">
      <dgm:prSet presAssocID="{D9D25534-04AF-43CB-B2C1-B3CF35FA1360}" presName="childText" presStyleLbl="conFgAcc1" presStyleIdx="5" presStyleCnt="8">
        <dgm:presLayoutVars>
          <dgm:bulletEnabled val="1"/>
        </dgm:presLayoutVars>
      </dgm:prSet>
      <dgm:spPr/>
    </dgm:pt>
    <dgm:pt modelId="{07877C9C-67D2-4FF3-959C-82959B997AA8}" type="pres">
      <dgm:prSet presAssocID="{5B6DE983-DC50-46FE-ABA1-C1E8054BDC95}" presName="spaceBetweenRectangles" presStyleCnt="0"/>
      <dgm:spPr/>
    </dgm:pt>
    <dgm:pt modelId="{0934EC4D-D030-40F4-8E05-0F9B0FF161C3}" type="pres">
      <dgm:prSet presAssocID="{E4A67728-6CB1-4F7B-A946-5B19C291CDE8}" presName="parentLin" presStyleCnt="0"/>
      <dgm:spPr/>
    </dgm:pt>
    <dgm:pt modelId="{5A99FA57-EBF8-434F-8213-AAE43A5C315A}" type="pres">
      <dgm:prSet presAssocID="{E4A67728-6CB1-4F7B-A946-5B19C291CDE8}" presName="parentLeftMargin" presStyleLbl="node1" presStyleIdx="5" presStyleCnt="8"/>
      <dgm:spPr/>
    </dgm:pt>
    <dgm:pt modelId="{1657E841-4EB0-4185-835C-B17D8AAFF877}" type="pres">
      <dgm:prSet presAssocID="{E4A67728-6CB1-4F7B-A946-5B19C291CDE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867A369-CD50-4869-AC06-A17765E2CC6D}" type="pres">
      <dgm:prSet presAssocID="{E4A67728-6CB1-4F7B-A946-5B19C291CDE8}" presName="negativeSpace" presStyleCnt="0"/>
      <dgm:spPr/>
    </dgm:pt>
    <dgm:pt modelId="{DBC25DDE-C255-4FE8-A3D6-A4DB128A860D}" type="pres">
      <dgm:prSet presAssocID="{E4A67728-6CB1-4F7B-A946-5B19C291CDE8}" presName="childText" presStyleLbl="conFgAcc1" presStyleIdx="6" presStyleCnt="8">
        <dgm:presLayoutVars>
          <dgm:bulletEnabled val="1"/>
        </dgm:presLayoutVars>
      </dgm:prSet>
      <dgm:spPr/>
    </dgm:pt>
    <dgm:pt modelId="{75104C73-453F-4862-97D0-3D0024F83957}" type="pres">
      <dgm:prSet presAssocID="{9C9E39BE-DD7F-4665-BCD6-25352350C9F5}" presName="spaceBetweenRectangles" presStyleCnt="0"/>
      <dgm:spPr/>
    </dgm:pt>
    <dgm:pt modelId="{F913CCE5-A5B8-4AA0-9A62-3EF0B9022C3E}" type="pres">
      <dgm:prSet presAssocID="{C21FF1A3-5108-4642-BD63-18F8ECB7B98F}" presName="parentLin" presStyleCnt="0"/>
      <dgm:spPr/>
    </dgm:pt>
    <dgm:pt modelId="{691C523B-DEA6-4135-AF25-2B0EF6E48433}" type="pres">
      <dgm:prSet presAssocID="{C21FF1A3-5108-4642-BD63-18F8ECB7B98F}" presName="parentLeftMargin" presStyleLbl="node1" presStyleIdx="6" presStyleCnt="8"/>
      <dgm:spPr/>
    </dgm:pt>
    <dgm:pt modelId="{47C62141-1C95-4947-9802-27EC56330EE2}" type="pres">
      <dgm:prSet presAssocID="{C21FF1A3-5108-4642-BD63-18F8ECB7B98F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97945716-2DF8-4693-BB57-C67F7F2CF224}" type="pres">
      <dgm:prSet presAssocID="{C21FF1A3-5108-4642-BD63-18F8ECB7B98F}" presName="negativeSpace" presStyleCnt="0"/>
      <dgm:spPr/>
    </dgm:pt>
    <dgm:pt modelId="{E4FF7C8E-7EB4-40D4-930C-6019E8C8890D}" type="pres">
      <dgm:prSet presAssocID="{C21FF1A3-5108-4642-BD63-18F8ECB7B98F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6FFE6D0D-E6E5-49C2-A545-2EF666C9E7C3}" type="presOf" srcId="{7FA8EF6F-AE5C-498A-8970-0CB3E3B45226}" destId="{C8E46314-758B-4803-9BDE-C52F196B8FCC}" srcOrd="0" destOrd="0" presId="urn:microsoft.com/office/officeart/2005/8/layout/list1"/>
    <dgm:cxn modelId="{6430AF14-BC64-4A83-9EA6-511F7CA052DC}" srcId="{CCB0DF3C-FDC4-4363-B29C-519D7640C70E}" destId="{D9D25534-04AF-43CB-B2C1-B3CF35FA1360}" srcOrd="5" destOrd="0" parTransId="{7A0491AB-97E2-4AA8-9FEF-5D9BB6C3A19D}" sibTransId="{5B6DE983-DC50-46FE-ABA1-C1E8054BDC95}"/>
    <dgm:cxn modelId="{3EAD9516-260B-4C05-86D7-1445F5AC78D2}" srcId="{CCB0DF3C-FDC4-4363-B29C-519D7640C70E}" destId="{51339D0F-09C5-4A4C-82CA-39EDE7A1BBEF}" srcOrd="1" destOrd="0" parTransId="{292F8CE4-3C1F-41AC-A45D-FECAA68EFAA3}" sibTransId="{2AF37311-0D88-4F3B-990D-C9783ECE66AC}"/>
    <dgm:cxn modelId="{168B7C18-5F56-4B4F-9739-BE1F47FC778B}" type="presOf" srcId="{E4A67728-6CB1-4F7B-A946-5B19C291CDE8}" destId="{1657E841-4EB0-4185-835C-B17D8AAFF877}" srcOrd="1" destOrd="0" presId="urn:microsoft.com/office/officeart/2005/8/layout/list1"/>
    <dgm:cxn modelId="{89C9F839-B132-4ED5-82D6-71796DE84BAF}" type="presOf" srcId="{F8E1C56B-683B-45C1-AD0C-8BCB77745451}" destId="{D634DE2D-5937-4484-993E-87D2EAF655F6}" srcOrd="0" destOrd="0" presId="urn:microsoft.com/office/officeart/2005/8/layout/list1"/>
    <dgm:cxn modelId="{67E0D73F-E42B-4F03-92D5-F7F10BBD3708}" type="presOf" srcId="{813A84C6-BAA2-428D-9BC1-ADD6FF23A8F0}" destId="{65F0E703-40CA-446C-BCF4-5F91AF63C9B3}" srcOrd="0" destOrd="0" presId="urn:microsoft.com/office/officeart/2005/8/layout/list1"/>
    <dgm:cxn modelId="{CB15FE5C-47D1-4E72-A18C-DC4545A0D641}" type="presOf" srcId="{E8339FBA-3961-46B9-9EEA-7A235FF819B0}" destId="{3D738A4B-A536-4686-AB49-35E984DAB97A}" srcOrd="0" destOrd="0" presId="urn:microsoft.com/office/officeart/2005/8/layout/list1"/>
    <dgm:cxn modelId="{1C195262-D18B-4AAC-9C78-B307B12CA264}" type="presOf" srcId="{51339D0F-09C5-4A4C-82CA-39EDE7A1BBEF}" destId="{072393E1-8270-4789-8281-AC15A7A4CE49}" srcOrd="1" destOrd="0" presId="urn:microsoft.com/office/officeart/2005/8/layout/list1"/>
    <dgm:cxn modelId="{91574543-33D8-4EEB-8AF1-B5F47418A253}" type="presOf" srcId="{592DD638-D9ED-4711-BDBD-5580ADB47229}" destId="{E4FF7C8E-7EB4-40D4-930C-6019E8C8890D}" srcOrd="0" destOrd="0" presId="urn:microsoft.com/office/officeart/2005/8/layout/list1"/>
    <dgm:cxn modelId="{4A401F65-7F5C-408F-AB80-525510A1FA09}" type="presOf" srcId="{F8E1C56B-683B-45C1-AD0C-8BCB77745451}" destId="{98EABBBD-B1E4-4CCC-A075-12890F6C44F0}" srcOrd="1" destOrd="0" presId="urn:microsoft.com/office/officeart/2005/8/layout/list1"/>
    <dgm:cxn modelId="{DC9D4347-63E9-4149-9973-6F88253B984C}" srcId="{CCB0DF3C-FDC4-4363-B29C-519D7640C70E}" destId="{7FA8EF6F-AE5C-498A-8970-0CB3E3B45226}" srcOrd="4" destOrd="0" parTransId="{CB9910D6-6033-4ACA-8057-42B47EF8E567}" sibTransId="{C91DB090-7BE1-49F8-9464-D348AD9D4518}"/>
    <dgm:cxn modelId="{A921414A-E4F7-44A3-B8F6-C4D4577999BB}" type="presOf" srcId="{B6BCCDCA-BC2F-4BB4-8F2A-809BA03250CE}" destId="{DBC25DDE-C255-4FE8-A3D6-A4DB128A860D}" srcOrd="0" destOrd="0" presId="urn:microsoft.com/office/officeart/2005/8/layout/list1"/>
    <dgm:cxn modelId="{7A71E16B-011E-4C5B-8AE2-D5A6F47064DF}" type="presOf" srcId="{DA9FD72B-8A33-4AC9-A5A7-3218FC9739C0}" destId="{2CB69DDA-4912-42E4-9F58-2A5794C062E2}" srcOrd="0" destOrd="0" presId="urn:microsoft.com/office/officeart/2005/8/layout/list1"/>
    <dgm:cxn modelId="{8D8BF34B-047D-47D8-A812-319A33A57161}" type="presOf" srcId="{7FA8EF6F-AE5C-498A-8970-0CB3E3B45226}" destId="{D747DF20-4D19-4547-AD28-377BBB71B3ED}" srcOrd="1" destOrd="0" presId="urn:microsoft.com/office/officeart/2005/8/layout/list1"/>
    <dgm:cxn modelId="{EE687F6D-5A95-48AA-8A82-323504F75F08}" type="presOf" srcId="{CFF701A1-23DF-4E67-BBC3-59CAE3C29820}" destId="{889C0324-8D12-435F-B167-2F8E7A7C4250}" srcOrd="0" destOrd="0" presId="urn:microsoft.com/office/officeart/2005/8/layout/list1"/>
    <dgm:cxn modelId="{BBB43E71-E6F1-420F-B2AB-875BC6907320}" type="presOf" srcId="{D55F4A96-3CF1-4AD9-BD4E-F81F671F6B7D}" destId="{84B8DCDC-0BDA-4079-AE17-E340E43140C0}" srcOrd="0" destOrd="0" presId="urn:microsoft.com/office/officeart/2005/8/layout/list1"/>
    <dgm:cxn modelId="{CB919852-06DC-4702-9135-05C54D79DF62}" type="presOf" srcId="{E4A67728-6CB1-4F7B-A946-5B19C291CDE8}" destId="{5A99FA57-EBF8-434F-8213-AAE43A5C315A}" srcOrd="0" destOrd="0" presId="urn:microsoft.com/office/officeart/2005/8/layout/list1"/>
    <dgm:cxn modelId="{F3C8EC82-AFE1-491C-9B5D-D39419CF3CBD}" srcId="{F8E1C56B-683B-45C1-AD0C-8BCB77745451}" destId="{1B03E598-F318-4D4E-B071-F3547E9E610D}" srcOrd="0" destOrd="0" parTransId="{261456A1-D6A2-46E2-9F60-5C7767744B91}" sibTransId="{E6B90C9B-6C11-4932-9DD0-7E199FB18ABE}"/>
    <dgm:cxn modelId="{26F44583-D8CD-455E-8CB8-3E776211BDED}" type="presOf" srcId="{9D1281D1-0547-4A6A-8FA0-2A3A6B1AE236}" destId="{AAAEBF82-5CC2-413D-8186-75E577D497FB}" srcOrd="0" destOrd="0" presId="urn:microsoft.com/office/officeart/2005/8/layout/list1"/>
    <dgm:cxn modelId="{2C187F8A-5311-4417-A396-FEC43C7EC28F}" srcId="{D9D25534-04AF-43CB-B2C1-B3CF35FA1360}" destId="{9D1281D1-0547-4A6A-8FA0-2A3A6B1AE236}" srcOrd="0" destOrd="0" parTransId="{45A325AA-490C-4CCE-BFEB-F250F76820A7}" sibTransId="{4AD99868-1983-4396-BD5F-58A58416EB92}"/>
    <dgm:cxn modelId="{38999E8A-931A-4AD1-9F87-B68A70EEEF8E}" type="presOf" srcId="{CCB0DF3C-FDC4-4363-B29C-519D7640C70E}" destId="{AD5803F2-C856-40D1-B60E-C4E674164246}" srcOrd="0" destOrd="0" presId="urn:microsoft.com/office/officeart/2005/8/layout/list1"/>
    <dgm:cxn modelId="{0FAE458B-7520-49C8-9405-D910A489D4DC}" type="presOf" srcId="{D9D25534-04AF-43CB-B2C1-B3CF35FA1360}" destId="{78281F88-B062-4C20-A0C6-52FEED9A53A6}" srcOrd="0" destOrd="0" presId="urn:microsoft.com/office/officeart/2005/8/layout/list1"/>
    <dgm:cxn modelId="{6FA32791-5CF0-44ED-8051-5DE709FC5481}" srcId="{E4A67728-6CB1-4F7B-A946-5B19C291CDE8}" destId="{B6BCCDCA-BC2F-4BB4-8F2A-809BA03250CE}" srcOrd="0" destOrd="0" parTransId="{6D7CBEE7-B8A8-403B-A2FA-89567EF95A35}" sibTransId="{1F6BC7D4-F801-4AF5-A3DA-11F5D011E2D4}"/>
    <dgm:cxn modelId="{33DFEF93-F49D-4A24-8A1A-13031501E4F7}" type="presOf" srcId="{CFF701A1-23DF-4E67-BBC3-59CAE3C29820}" destId="{58A37BF6-D317-4941-8E4E-AE63664D76B7}" srcOrd="1" destOrd="0" presId="urn:microsoft.com/office/officeart/2005/8/layout/list1"/>
    <dgm:cxn modelId="{13A1EE94-5F4B-4425-B05F-E9C06A496803}" type="presOf" srcId="{C21FF1A3-5108-4642-BD63-18F8ECB7B98F}" destId="{691C523B-DEA6-4135-AF25-2B0EF6E48433}" srcOrd="0" destOrd="0" presId="urn:microsoft.com/office/officeart/2005/8/layout/list1"/>
    <dgm:cxn modelId="{606ED498-F50F-454D-AA61-2494FABEDF38}" srcId="{51339D0F-09C5-4A4C-82CA-39EDE7A1BBEF}" destId="{D55F4A96-3CF1-4AD9-BD4E-F81F671F6B7D}" srcOrd="0" destOrd="0" parTransId="{F7D4044D-CC7B-4F98-95A2-04C3ACD8EF72}" sibTransId="{CB88A3C0-44DB-4978-8284-3622E88F3AE0}"/>
    <dgm:cxn modelId="{E81B089B-6C13-4D4E-917F-9BD61DE65A96}" srcId="{CCB0DF3C-FDC4-4363-B29C-519D7640C70E}" destId="{A267DC02-C392-4ED5-BB64-C9050B2A66F7}" srcOrd="3" destOrd="0" parTransId="{D4258838-A551-472A-BEFA-E1A688D4D5F4}" sibTransId="{0CD17ECB-0DA1-45D6-8621-4BD92C19BEA6}"/>
    <dgm:cxn modelId="{1E53A2A2-D40F-42D1-A5D9-221ED4D7EEB4}" srcId="{CFF701A1-23DF-4E67-BBC3-59CAE3C29820}" destId="{E8339FBA-3961-46B9-9EEA-7A235FF819B0}" srcOrd="0" destOrd="0" parTransId="{74C60BBA-17BA-4E93-8E6D-A5E8289F2E4C}" sibTransId="{1241DBA9-2CA0-463F-8136-9C583F71778E}"/>
    <dgm:cxn modelId="{26936CB3-FF68-4F37-BEC3-DDAF61FEA485}" type="presOf" srcId="{51339D0F-09C5-4A4C-82CA-39EDE7A1BBEF}" destId="{8FCFE393-D786-40EA-A163-072B77744B3E}" srcOrd="0" destOrd="0" presId="urn:microsoft.com/office/officeart/2005/8/layout/list1"/>
    <dgm:cxn modelId="{956F0DB5-6DE4-4E13-A6DE-9337E95424CA}" srcId="{CCB0DF3C-FDC4-4363-B29C-519D7640C70E}" destId="{E4A67728-6CB1-4F7B-A946-5B19C291CDE8}" srcOrd="6" destOrd="0" parTransId="{43746C8A-F44B-4D55-8374-0E18649B97DE}" sibTransId="{9C9E39BE-DD7F-4665-BCD6-25352350C9F5}"/>
    <dgm:cxn modelId="{A21F13BA-0847-4FE0-9572-E38FA56EEC9E}" srcId="{A267DC02-C392-4ED5-BB64-C9050B2A66F7}" destId="{813A84C6-BAA2-428D-9BC1-ADD6FF23A8F0}" srcOrd="0" destOrd="0" parTransId="{B0D4BDAA-CD3F-4C17-B771-10F73FE73AAE}" sibTransId="{5C1A2097-5F8D-4120-BCC2-927A03DC7F3B}"/>
    <dgm:cxn modelId="{866AFEBD-CC00-4A5E-99B8-936B1F46752B}" srcId="{CCB0DF3C-FDC4-4363-B29C-519D7640C70E}" destId="{C21FF1A3-5108-4642-BD63-18F8ECB7B98F}" srcOrd="7" destOrd="0" parTransId="{F1C85455-053C-41F3-AD80-433EEC966EB9}" sibTransId="{412D5E20-941D-4635-BEFE-ADE7436DFDFC}"/>
    <dgm:cxn modelId="{184227BF-E5C3-4296-BA33-01D90B5F60F3}" type="presOf" srcId="{A267DC02-C392-4ED5-BB64-C9050B2A66F7}" destId="{7EC2CA24-D63D-4A4B-B19B-63BEE40848C0}" srcOrd="0" destOrd="0" presId="urn:microsoft.com/office/officeart/2005/8/layout/list1"/>
    <dgm:cxn modelId="{5AA5B0C2-75B9-4049-830F-574B54978012}" type="presOf" srcId="{1B03E598-F318-4D4E-B071-F3547E9E610D}" destId="{6FEE7994-5CF5-4532-A198-EF9F347AA400}" srcOrd="0" destOrd="0" presId="urn:microsoft.com/office/officeart/2005/8/layout/list1"/>
    <dgm:cxn modelId="{1E3B9CC3-8503-4453-84FA-601EB3916756}" type="presOf" srcId="{A267DC02-C392-4ED5-BB64-C9050B2A66F7}" destId="{3D333FF1-6502-4A5A-A0EB-457FC0A5DCF8}" srcOrd="1" destOrd="0" presId="urn:microsoft.com/office/officeart/2005/8/layout/list1"/>
    <dgm:cxn modelId="{3C5828C8-A3C3-4E3C-A983-451570E6AB53}" srcId="{CCB0DF3C-FDC4-4363-B29C-519D7640C70E}" destId="{F8E1C56B-683B-45C1-AD0C-8BCB77745451}" srcOrd="0" destOrd="0" parTransId="{E8F18096-2CAA-433E-87F5-498444551D76}" sibTransId="{81F69196-B388-4BB1-951D-24FC78A8FC8D}"/>
    <dgm:cxn modelId="{258953C8-7353-4E06-8DFF-2FC1A3579EB5}" srcId="{7FA8EF6F-AE5C-498A-8970-0CB3E3B45226}" destId="{DA9FD72B-8A33-4AC9-A5A7-3218FC9739C0}" srcOrd="0" destOrd="0" parTransId="{4F519875-EC2C-4CC6-B330-755C2AA0B6B8}" sibTransId="{5CF85A21-231E-4661-82F1-4127BCDD4951}"/>
    <dgm:cxn modelId="{4B22C8DB-51D9-4D7F-B84C-2C4F1615113F}" type="presOf" srcId="{D9D25534-04AF-43CB-B2C1-B3CF35FA1360}" destId="{250293DE-D703-4B4C-9397-4385596AE0F0}" srcOrd="1" destOrd="0" presId="urn:microsoft.com/office/officeart/2005/8/layout/list1"/>
    <dgm:cxn modelId="{A9B645EF-082C-4768-81EB-E48C55ABE084}" srcId="{C21FF1A3-5108-4642-BD63-18F8ECB7B98F}" destId="{592DD638-D9ED-4711-BDBD-5580ADB47229}" srcOrd="0" destOrd="0" parTransId="{9B910C63-BFBA-4E83-A355-277EC7CD81E9}" sibTransId="{8FBECE14-46F5-45C6-BBFD-4777E3CA85C5}"/>
    <dgm:cxn modelId="{5B8D17FD-B5BD-4A55-8573-2CFC4D6A23A5}" srcId="{CCB0DF3C-FDC4-4363-B29C-519D7640C70E}" destId="{CFF701A1-23DF-4E67-BBC3-59CAE3C29820}" srcOrd="2" destOrd="0" parTransId="{3B5D7BB6-6FD7-416B-B95E-61C6F0282818}" sibTransId="{6FB2921F-9E0C-4B1F-9811-F665D28DE0E4}"/>
    <dgm:cxn modelId="{B14CC9FE-9C13-4306-8BFF-A48021FFB786}" type="presOf" srcId="{C21FF1A3-5108-4642-BD63-18F8ECB7B98F}" destId="{47C62141-1C95-4947-9802-27EC56330EE2}" srcOrd="1" destOrd="0" presId="urn:microsoft.com/office/officeart/2005/8/layout/list1"/>
    <dgm:cxn modelId="{3BAC0CB0-CB81-4EFC-A021-0978BDFBC443}" type="presParOf" srcId="{AD5803F2-C856-40D1-B60E-C4E674164246}" destId="{C0DEECE8-F149-48C0-BF08-E711B8B4B65D}" srcOrd="0" destOrd="0" presId="urn:microsoft.com/office/officeart/2005/8/layout/list1"/>
    <dgm:cxn modelId="{2D42F4EF-4304-4F98-AE52-FAA59BBD117E}" type="presParOf" srcId="{C0DEECE8-F149-48C0-BF08-E711B8B4B65D}" destId="{D634DE2D-5937-4484-993E-87D2EAF655F6}" srcOrd="0" destOrd="0" presId="urn:microsoft.com/office/officeart/2005/8/layout/list1"/>
    <dgm:cxn modelId="{75547AB1-2695-4FDC-8F0A-331AD7304B76}" type="presParOf" srcId="{C0DEECE8-F149-48C0-BF08-E711B8B4B65D}" destId="{98EABBBD-B1E4-4CCC-A075-12890F6C44F0}" srcOrd="1" destOrd="0" presId="urn:microsoft.com/office/officeart/2005/8/layout/list1"/>
    <dgm:cxn modelId="{61D5F88D-5E17-44A3-8B72-2AF16393F994}" type="presParOf" srcId="{AD5803F2-C856-40D1-B60E-C4E674164246}" destId="{7682855E-4699-4F11-9F65-45BB2EA8B7BD}" srcOrd="1" destOrd="0" presId="urn:microsoft.com/office/officeart/2005/8/layout/list1"/>
    <dgm:cxn modelId="{94743B3E-009E-4BB7-90BE-FBF917952AA7}" type="presParOf" srcId="{AD5803F2-C856-40D1-B60E-C4E674164246}" destId="{6FEE7994-5CF5-4532-A198-EF9F347AA400}" srcOrd="2" destOrd="0" presId="urn:microsoft.com/office/officeart/2005/8/layout/list1"/>
    <dgm:cxn modelId="{22C83636-6AC4-4AD6-A7F1-F1DC60627C6D}" type="presParOf" srcId="{AD5803F2-C856-40D1-B60E-C4E674164246}" destId="{93630352-09E5-4A45-B65F-25C1C3154DB7}" srcOrd="3" destOrd="0" presId="urn:microsoft.com/office/officeart/2005/8/layout/list1"/>
    <dgm:cxn modelId="{C3ADF7D6-CBFA-4AB2-AF99-5CAF4E47120A}" type="presParOf" srcId="{AD5803F2-C856-40D1-B60E-C4E674164246}" destId="{1E232A13-41ED-4FEF-9E27-F9A4EA8E6B9C}" srcOrd="4" destOrd="0" presId="urn:microsoft.com/office/officeart/2005/8/layout/list1"/>
    <dgm:cxn modelId="{A0207CE9-D4A2-4895-9E4F-A75E2288ED64}" type="presParOf" srcId="{1E232A13-41ED-4FEF-9E27-F9A4EA8E6B9C}" destId="{8FCFE393-D786-40EA-A163-072B77744B3E}" srcOrd="0" destOrd="0" presId="urn:microsoft.com/office/officeart/2005/8/layout/list1"/>
    <dgm:cxn modelId="{0A06659C-D389-4512-AA19-1B0E89E9CD32}" type="presParOf" srcId="{1E232A13-41ED-4FEF-9E27-F9A4EA8E6B9C}" destId="{072393E1-8270-4789-8281-AC15A7A4CE49}" srcOrd="1" destOrd="0" presId="urn:microsoft.com/office/officeart/2005/8/layout/list1"/>
    <dgm:cxn modelId="{C079595D-C96A-405E-BAB5-B03AA2589538}" type="presParOf" srcId="{AD5803F2-C856-40D1-B60E-C4E674164246}" destId="{D1E319D4-7E0B-4019-A1D7-B319BEB66A62}" srcOrd="5" destOrd="0" presId="urn:microsoft.com/office/officeart/2005/8/layout/list1"/>
    <dgm:cxn modelId="{F1EA4CB1-85EF-47A4-9DF0-6185B37320E6}" type="presParOf" srcId="{AD5803F2-C856-40D1-B60E-C4E674164246}" destId="{84B8DCDC-0BDA-4079-AE17-E340E43140C0}" srcOrd="6" destOrd="0" presId="urn:microsoft.com/office/officeart/2005/8/layout/list1"/>
    <dgm:cxn modelId="{8F4E5410-C10D-4848-85E4-A50393B932EA}" type="presParOf" srcId="{AD5803F2-C856-40D1-B60E-C4E674164246}" destId="{0B11D0FD-29CB-4244-AA91-8DA9CAB4D98A}" srcOrd="7" destOrd="0" presId="urn:microsoft.com/office/officeart/2005/8/layout/list1"/>
    <dgm:cxn modelId="{854545F6-AE46-4AF6-AA38-09B4AFA8E646}" type="presParOf" srcId="{AD5803F2-C856-40D1-B60E-C4E674164246}" destId="{3FF140E0-721E-4CFB-874E-3E9B22858308}" srcOrd="8" destOrd="0" presId="urn:microsoft.com/office/officeart/2005/8/layout/list1"/>
    <dgm:cxn modelId="{89985416-063A-4862-9F00-A08D8B8F3120}" type="presParOf" srcId="{3FF140E0-721E-4CFB-874E-3E9B22858308}" destId="{889C0324-8D12-435F-B167-2F8E7A7C4250}" srcOrd="0" destOrd="0" presId="urn:microsoft.com/office/officeart/2005/8/layout/list1"/>
    <dgm:cxn modelId="{1EA1CA0F-E66F-45EE-9D05-13852E413A57}" type="presParOf" srcId="{3FF140E0-721E-4CFB-874E-3E9B22858308}" destId="{58A37BF6-D317-4941-8E4E-AE63664D76B7}" srcOrd="1" destOrd="0" presId="urn:microsoft.com/office/officeart/2005/8/layout/list1"/>
    <dgm:cxn modelId="{69BF64FD-0144-4204-A4AF-4812A2139AD5}" type="presParOf" srcId="{AD5803F2-C856-40D1-B60E-C4E674164246}" destId="{0CFD65E1-8E2C-465D-87F7-76A2A3D7ADB7}" srcOrd="9" destOrd="0" presId="urn:microsoft.com/office/officeart/2005/8/layout/list1"/>
    <dgm:cxn modelId="{8C11575D-D359-4DB3-8337-656719047150}" type="presParOf" srcId="{AD5803F2-C856-40D1-B60E-C4E674164246}" destId="{3D738A4B-A536-4686-AB49-35E984DAB97A}" srcOrd="10" destOrd="0" presId="urn:microsoft.com/office/officeart/2005/8/layout/list1"/>
    <dgm:cxn modelId="{36B0B333-ECFD-47EE-B67D-436775B202FC}" type="presParOf" srcId="{AD5803F2-C856-40D1-B60E-C4E674164246}" destId="{BBD3D154-57A4-4060-9F49-C31388829C69}" srcOrd="11" destOrd="0" presId="urn:microsoft.com/office/officeart/2005/8/layout/list1"/>
    <dgm:cxn modelId="{AF20B241-6912-4DF6-9962-1A0AE7983055}" type="presParOf" srcId="{AD5803F2-C856-40D1-B60E-C4E674164246}" destId="{29C7F221-6A5C-4BA3-93AA-A6E21E60D577}" srcOrd="12" destOrd="0" presId="urn:microsoft.com/office/officeart/2005/8/layout/list1"/>
    <dgm:cxn modelId="{F37A88CE-7597-4567-A268-B7974225FE6F}" type="presParOf" srcId="{29C7F221-6A5C-4BA3-93AA-A6E21E60D577}" destId="{7EC2CA24-D63D-4A4B-B19B-63BEE40848C0}" srcOrd="0" destOrd="0" presId="urn:microsoft.com/office/officeart/2005/8/layout/list1"/>
    <dgm:cxn modelId="{6AC4FCBA-09C8-4AE4-A64B-81C37086EE21}" type="presParOf" srcId="{29C7F221-6A5C-4BA3-93AA-A6E21E60D577}" destId="{3D333FF1-6502-4A5A-A0EB-457FC0A5DCF8}" srcOrd="1" destOrd="0" presId="urn:microsoft.com/office/officeart/2005/8/layout/list1"/>
    <dgm:cxn modelId="{743E859C-EC84-4A2C-85F9-EE060D9FAE13}" type="presParOf" srcId="{AD5803F2-C856-40D1-B60E-C4E674164246}" destId="{8995F5D9-04E3-4F7B-B142-7A78518AC541}" srcOrd="13" destOrd="0" presId="urn:microsoft.com/office/officeart/2005/8/layout/list1"/>
    <dgm:cxn modelId="{43358214-87FA-4A73-AE7E-7A09D71AD4B5}" type="presParOf" srcId="{AD5803F2-C856-40D1-B60E-C4E674164246}" destId="{65F0E703-40CA-446C-BCF4-5F91AF63C9B3}" srcOrd="14" destOrd="0" presId="urn:microsoft.com/office/officeart/2005/8/layout/list1"/>
    <dgm:cxn modelId="{FB08E423-5915-43C9-A7A8-01349C48A09F}" type="presParOf" srcId="{AD5803F2-C856-40D1-B60E-C4E674164246}" destId="{4BC2E307-8828-4AF8-99F0-8B36FD342410}" srcOrd="15" destOrd="0" presId="urn:microsoft.com/office/officeart/2005/8/layout/list1"/>
    <dgm:cxn modelId="{6984ABD9-D193-48B4-90AF-E648602317EE}" type="presParOf" srcId="{AD5803F2-C856-40D1-B60E-C4E674164246}" destId="{9CF274DB-BDFD-4596-8958-9BCB2EEED800}" srcOrd="16" destOrd="0" presId="urn:microsoft.com/office/officeart/2005/8/layout/list1"/>
    <dgm:cxn modelId="{7C4B207A-1B91-43D5-96DB-83E4668CF337}" type="presParOf" srcId="{9CF274DB-BDFD-4596-8958-9BCB2EEED800}" destId="{C8E46314-758B-4803-9BDE-C52F196B8FCC}" srcOrd="0" destOrd="0" presId="urn:microsoft.com/office/officeart/2005/8/layout/list1"/>
    <dgm:cxn modelId="{2D33F8BC-EF55-41F7-842A-0F8CD248B1F9}" type="presParOf" srcId="{9CF274DB-BDFD-4596-8958-9BCB2EEED800}" destId="{D747DF20-4D19-4547-AD28-377BBB71B3ED}" srcOrd="1" destOrd="0" presId="urn:microsoft.com/office/officeart/2005/8/layout/list1"/>
    <dgm:cxn modelId="{FF1AE9FC-6B9C-45BE-9F96-2E06CD5FD8CB}" type="presParOf" srcId="{AD5803F2-C856-40D1-B60E-C4E674164246}" destId="{4A82F47C-B04A-4FAD-9D95-34186D47BF56}" srcOrd="17" destOrd="0" presId="urn:microsoft.com/office/officeart/2005/8/layout/list1"/>
    <dgm:cxn modelId="{4F59C33B-6018-4602-919C-64218281FCE2}" type="presParOf" srcId="{AD5803F2-C856-40D1-B60E-C4E674164246}" destId="{2CB69DDA-4912-42E4-9F58-2A5794C062E2}" srcOrd="18" destOrd="0" presId="urn:microsoft.com/office/officeart/2005/8/layout/list1"/>
    <dgm:cxn modelId="{598AAB9D-E879-4619-99B2-25C0C18AF561}" type="presParOf" srcId="{AD5803F2-C856-40D1-B60E-C4E674164246}" destId="{51065D57-7F2F-47C2-96FC-6C9FC7BE6967}" srcOrd="19" destOrd="0" presId="urn:microsoft.com/office/officeart/2005/8/layout/list1"/>
    <dgm:cxn modelId="{C8442E9F-7A61-43CE-A303-FF3BDA378EA1}" type="presParOf" srcId="{AD5803F2-C856-40D1-B60E-C4E674164246}" destId="{799832A7-9D63-4EBA-B06D-4C64DB5DEC7B}" srcOrd="20" destOrd="0" presId="urn:microsoft.com/office/officeart/2005/8/layout/list1"/>
    <dgm:cxn modelId="{F20401CA-5FF1-4437-B8A8-C06268C32AB9}" type="presParOf" srcId="{799832A7-9D63-4EBA-B06D-4C64DB5DEC7B}" destId="{78281F88-B062-4C20-A0C6-52FEED9A53A6}" srcOrd="0" destOrd="0" presId="urn:microsoft.com/office/officeart/2005/8/layout/list1"/>
    <dgm:cxn modelId="{64D3370D-07FD-4F5E-843F-4CB0A42607BD}" type="presParOf" srcId="{799832A7-9D63-4EBA-B06D-4C64DB5DEC7B}" destId="{250293DE-D703-4B4C-9397-4385596AE0F0}" srcOrd="1" destOrd="0" presId="urn:microsoft.com/office/officeart/2005/8/layout/list1"/>
    <dgm:cxn modelId="{F54D3902-40BA-44C9-B66E-349AB6C43EB2}" type="presParOf" srcId="{AD5803F2-C856-40D1-B60E-C4E674164246}" destId="{257CAF08-9182-4AC3-9326-97FB88FD76F0}" srcOrd="21" destOrd="0" presId="urn:microsoft.com/office/officeart/2005/8/layout/list1"/>
    <dgm:cxn modelId="{C7CB8134-2D0E-4CAE-BE04-9B1DA0589067}" type="presParOf" srcId="{AD5803F2-C856-40D1-B60E-C4E674164246}" destId="{AAAEBF82-5CC2-413D-8186-75E577D497FB}" srcOrd="22" destOrd="0" presId="urn:microsoft.com/office/officeart/2005/8/layout/list1"/>
    <dgm:cxn modelId="{688A7491-F462-4F1D-AC1E-5F2EE5D1A117}" type="presParOf" srcId="{AD5803F2-C856-40D1-B60E-C4E674164246}" destId="{07877C9C-67D2-4FF3-959C-82959B997AA8}" srcOrd="23" destOrd="0" presId="urn:microsoft.com/office/officeart/2005/8/layout/list1"/>
    <dgm:cxn modelId="{79D89CA0-3642-4E2E-8290-CC13C0EA392A}" type="presParOf" srcId="{AD5803F2-C856-40D1-B60E-C4E674164246}" destId="{0934EC4D-D030-40F4-8E05-0F9B0FF161C3}" srcOrd="24" destOrd="0" presId="urn:microsoft.com/office/officeart/2005/8/layout/list1"/>
    <dgm:cxn modelId="{D59DE3FC-C746-4BA2-BF2F-CD50451BEB39}" type="presParOf" srcId="{0934EC4D-D030-40F4-8E05-0F9B0FF161C3}" destId="{5A99FA57-EBF8-434F-8213-AAE43A5C315A}" srcOrd="0" destOrd="0" presId="urn:microsoft.com/office/officeart/2005/8/layout/list1"/>
    <dgm:cxn modelId="{E799843F-BD8B-45CA-BF2E-9FB80DD3C139}" type="presParOf" srcId="{0934EC4D-D030-40F4-8E05-0F9B0FF161C3}" destId="{1657E841-4EB0-4185-835C-B17D8AAFF877}" srcOrd="1" destOrd="0" presId="urn:microsoft.com/office/officeart/2005/8/layout/list1"/>
    <dgm:cxn modelId="{F91EE185-3839-484A-ADD5-7106478FFDDC}" type="presParOf" srcId="{AD5803F2-C856-40D1-B60E-C4E674164246}" destId="{2867A369-CD50-4869-AC06-A17765E2CC6D}" srcOrd="25" destOrd="0" presId="urn:microsoft.com/office/officeart/2005/8/layout/list1"/>
    <dgm:cxn modelId="{39FB44A9-D49E-4D7F-BC0E-E72F2F892F55}" type="presParOf" srcId="{AD5803F2-C856-40D1-B60E-C4E674164246}" destId="{DBC25DDE-C255-4FE8-A3D6-A4DB128A860D}" srcOrd="26" destOrd="0" presId="urn:microsoft.com/office/officeart/2005/8/layout/list1"/>
    <dgm:cxn modelId="{890D50C2-9F11-4F69-9AAF-E5A0D8AB3662}" type="presParOf" srcId="{AD5803F2-C856-40D1-B60E-C4E674164246}" destId="{75104C73-453F-4862-97D0-3D0024F83957}" srcOrd="27" destOrd="0" presId="urn:microsoft.com/office/officeart/2005/8/layout/list1"/>
    <dgm:cxn modelId="{1B5F5644-E568-460C-A455-EE93E5B10436}" type="presParOf" srcId="{AD5803F2-C856-40D1-B60E-C4E674164246}" destId="{F913CCE5-A5B8-4AA0-9A62-3EF0B9022C3E}" srcOrd="28" destOrd="0" presId="urn:microsoft.com/office/officeart/2005/8/layout/list1"/>
    <dgm:cxn modelId="{01E66833-6DEC-4C22-A213-2C4D9F903F9F}" type="presParOf" srcId="{F913CCE5-A5B8-4AA0-9A62-3EF0B9022C3E}" destId="{691C523B-DEA6-4135-AF25-2B0EF6E48433}" srcOrd="0" destOrd="0" presId="urn:microsoft.com/office/officeart/2005/8/layout/list1"/>
    <dgm:cxn modelId="{4FA28076-BAD1-4596-91B7-A505C7B6B5C8}" type="presParOf" srcId="{F913CCE5-A5B8-4AA0-9A62-3EF0B9022C3E}" destId="{47C62141-1C95-4947-9802-27EC56330EE2}" srcOrd="1" destOrd="0" presId="urn:microsoft.com/office/officeart/2005/8/layout/list1"/>
    <dgm:cxn modelId="{9ADDBC0B-559D-48DA-958E-5E978F3DD36E}" type="presParOf" srcId="{AD5803F2-C856-40D1-B60E-C4E674164246}" destId="{97945716-2DF8-4693-BB57-C67F7F2CF224}" srcOrd="29" destOrd="0" presId="urn:microsoft.com/office/officeart/2005/8/layout/list1"/>
    <dgm:cxn modelId="{F1B3BD16-8B77-4CC6-9555-E183BABD4025}" type="presParOf" srcId="{AD5803F2-C856-40D1-B60E-C4E674164246}" destId="{E4FF7C8E-7EB4-40D4-930C-6019E8C8890D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B0DF3C-FDC4-4363-B29C-519D7640C7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E1C56B-683B-45C1-AD0C-8BCB77745451}">
      <dgm:prSet custT="1"/>
      <dgm:spPr>
        <a:solidFill>
          <a:srgbClr val="0070C0"/>
        </a:solidFill>
      </dgm:spPr>
      <dgm:t>
        <a:bodyPr/>
        <a:lstStyle/>
        <a:p>
          <a:r>
            <a:rPr lang="en-US" sz="1200" b="1"/>
            <a:t>RBQM</a:t>
          </a:r>
        </a:p>
      </dgm:t>
    </dgm:pt>
    <dgm:pt modelId="{E8F18096-2CAA-433E-87F5-498444551D76}" type="parTrans" cxnId="{3C5828C8-A3C3-4E3C-A983-451570E6AB53}">
      <dgm:prSet/>
      <dgm:spPr/>
      <dgm:t>
        <a:bodyPr/>
        <a:lstStyle/>
        <a:p>
          <a:endParaRPr lang="en-US" sz="1200"/>
        </a:p>
      </dgm:t>
    </dgm:pt>
    <dgm:pt modelId="{81F69196-B388-4BB1-951D-24FC78A8FC8D}" type="sibTrans" cxnId="{3C5828C8-A3C3-4E3C-A983-451570E6AB53}">
      <dgm:prSet/>
      <dgm:spPr/>
      <dgm:t>
        <a:bodyPr/>
        <a:lstStyle/>
        <a:p>
          <a:endParaRPr lang="en-US" sz="1200"/>
        </a:p>
      </dgm:t>
    </dgm:pt>
    <dgm:pt modelId="{920B2751-4CB4-4F5F-A55D-4286F96107F1}">
      <dgm:prSet custT="1"/>
      <dgm:spPr/>
      <dgm:t>
        <a:bodyPr/>
        <a:lstStyle/>
        <a:p>
          <a:pPr>
            <a:buNone/>
          </a:pPr>
          <a:r>
            <a:rPr lang="en-US" sz="1200" b="1"/>
            <a:t>Status:</a:t>
          </a:r>
          <a:r>
            <a:rPr lang="en-US" sz="1200" b="0"/>
            <a:t> Active</a:t>
          </a:r>
          <a:endParaRPr lang="en-US" sz="1200"/>
        </a:p>
      </dgm:t>
    </dgm:pt>
    <dgm:pt modelId="{1F4904EF-8F6B-404D-877D-1E0F72D2FC63}" type="parTrans" cxnId="{246E4A8B-25D9-40EF-A6A9-807B830BE998}">
      <dgm:prSet/>
      <dgm:spPr/>
      <dgm:t>
        <a:bodyPr/>
        <a:lstStyle/>
        <a:p>
          <a:endParaRPr lang="en-US" sz="1200"/>
        </a:p>
      </dgm:t>
    </dgm:pt>
    <dgm:pt modelId="{A71B7977-460F-4F4C-B846-C4B360FE9600}" type="sibTrans" cxnId="{246E4A8B-25D9-40EF-A6A9-807B830BE998}">
      <dgm:prSet/>
      <dgm:spPr/>
      <dgm:t>
        <a:bodyPr/>
        <a:lstStyle/>
        <a:p>
          <a:endParaRPr lang="en-US" sz="1200"/>
        </a:p>
      </dgm:t>
    </dgm:pt>
    <dgm:pt modelId="{BF9D184E-F767-4DFB-BAFE-452D592FCA8F}">
      <dgm:prSet custT="1"/>
      <dgm:spPr>
        <a:solidFill>
          <a:srgbClr val="0070C0"/>
        </a:solidFill>
      </dgm:spPr>
      <dgm:t>
        <a:bodyPr/>
        <a:lstStyle/>
        <a:p>
          <a:r>
            <a:rPr lang="en-US" sz="1200" b="1"/>
            <a:t>HLM</a:t>
          </a:r>
        </a:p>
      </dgm:t>
    </dgm:pt>
    <dgm:pt modelId="{E3426D6A-6146-4F39-A634-FB760384B396}" type="parTrans" cxnId="{0EE2CC65-2275-4135-AC0B-6000C28B6061}">
      <dgm:prSet/>
      <dgm:spPr/>
      <dgm:t>
        <a:bodyPr/>
        <a:lstStyle/>
        <a:p>
          <a:endParaRPr lang="en-US" sz="1200"/>
        </a:p>
      </dgm:t>
    </dgm:pt>
    <dgm:pt modelId="{8A99D848-9BBA-4A79-9D6B-B9BB45E15C84}" type="sibTrans" cxnId="{0EE2CC65-2275-4135-AC0B-6000C28B6061}">
      <dgm:prSet/>
      <dgm:spPr/>
      <dgm:t>
        <a:bodyPr/>
        <a:lstStyle/>
        <a:p>
          <a:endParaRPr lang="en-US" sz="1200"/>
        </a:p>
      </dgm:t>
    </dgm:pt>
    <dgm:pt modelId="{3C8DB23B-BB9D-4A16-AA94-0A8EF0B83A8D}">
      <dgm:prSet custT="1"/>
      <dgm:spPr/>
      <dgm:t>
        <a:bodyPr/>
        <a:lstStyle/>
        <a:p>
          <a:pPr>
            <a:buNone/>
          </a:pPr>
          <a:r>
            <a:rPr lang="en-US" sz="1200" b="1"/>
            <a:t>Status:</a:t>
          </a:r>
          <a:r>
            <a:rPr lang="en-US" sz="1200" b="0"/>
            <a:t> Active</a:t>
          </a:r>
          <a:endParaRPr lang="en-US" sz="1200"/>
        </a:p>
      </dgm:t>
    </dgm:pt>
    <dgm:pt modelId="{674D7EBE-A569-46A2-A1A2-A17E39029336}" type="parTrans" cxnId="{D2892839-2041-4DD2-B019-26DECB340AA0}">
      <dgm:prSet/>
      <dgm:spPr/>
      <dgm:t>
        <a:bodyPr/>
        <a:lstStyle/>
        <a:p>
          <a:endParaRPr lang="en-US" sz="1200"/>
        </a:p>
      </dgm:t>
    </dgm:pt>
    <dgm:pt modelId="{F9DF9CBD-127F-45DE-B553-FB07FE0CD237}" type="sibTrans" cxnId="{D2892839-2041-4DD2-B019-26DECB340AA0}">
      <dgm:prSet/>
      <dgm:spPr/>
      <dgm:t>
        <a:bodyPr/>
        <a:lstStyle/>
        <a:p>
          <a:endParaRPr lang="en-US" sz="1200"/>
        </a:p>
      </dgm:t>
    </dgm:pt>
    <dgm:pt modelId="{88AAE130-49E7-4A6C-A9D7-4E21840D917D}">
      <dgm:prSet custT="1"/>
      <dgm:spPr>
        <a:solidFill>
          <a:srgbClr val="0070C0"/>
        </a:solidFill>
      </dgm:spPr>
      <dgm:t>
        <a:bodyPr/>
        <a:lstStyle/>
        <a:p>
          <a:r>
            <a:rPr lang="en-US" sz="1200" b="1"/>
            <a:t>SABER Roadmap</a:t>
          </a:r>
        </a:p>
      </dgm:t>
    </dgm:pt>
    <dgm:pt modelId="{05FFCBB8-0419-4FCF-8F9B-AF426F8FBA88}" type="parTrans" cxnId="{0B57E0B2-7E6C-4287-8BC2-7360B473107B}">
      <dgm:prSet/>
      <dgm:spPr/>
      <dgm:t>
        <a:bodyPr/>
        <a:lstStyle/>
        <a:p>
          <a:endParaRPr lang="en-US" sz="1200"/>
        </a:p>
      </dgm:t>
    </dgm:pt>
    <dgm:pt modelId="{43F4A338-4223-45DB-8FC3-EBA104C1A30A}" type="sibTrans" cxnId="{0B57E0B2-7E6C-4287-8BC2-7360B473107B}">
      <dgm:prSet/>
      <dgm:spPr/>
      <dgm:t>
        <a:bodyPr/>
        <a:lstStyle/>
        <a:p>
          <a:endParaRPr lang="en-US" sz="1200"/>
        </a:p>
      </dgm:t>
    </dgm:pt>
    <dgm:pt modelId="{060B68B0-05F0-416B-A9A9-EDF0D59F2602}">
      <dgm:prSet custT="1"/>
      <dgm:spPr/>
      <dgm:t>
        <a:bodyPr/>
        <a:lstStyle/>
        <a:p>
          <a:pPr>
            <a:buNone/>
          </a:pPr>
          <a:r>
            <a:rPr lang="en-US" sz="1200" b="1"/>
            <a:t>Status:</a:t>
          </a:r>
          <a:r>
            <a:rPr lang="en-US" sz="1200" b="0"/>
            <a:t> Active</a:t>
          </a:r>
          <a:endParaRPr lang="en-US" sz="1200"/>
        </a:p>
      </dgm:t>
    </dgm:pt>
    <dgm:pt modelId="{F696ED8E-CBDD-40D2-AA85-D2B415B1E24C}" type="parTrans" cxnId="{CD302405-7B45-4068-BAB4-E12A896F6638}">
      <dgm:prSet/>
      <dgm:spPr/>
      <dgm:t>
        <a:bodyPr/>
        <a:lstStyle/>
        <a:p>
          <a:endParaRPr lang="en-US" sz="1200"/>
        </a:p>
      </dgm:t>
    </dgm:pt>
    <dgm:pt modelId="{8547E15A-95E8-40EA-96A6-C42E8F039E8C}" type="sibTrans" cxnId="{CD302405-7B45-4068-BAB4-E12A896F6638}">
      <dgm:prSet/>
      <dgm:spPr/>
      <dgm:t>
        <a:bodyPr/>
        <a:lstStyle/>
        <a:p>
          <a:endParaRPr lang="en-US" sz="1200"/>
        </a:p>
      </dgm:t>
    </dgm:pt>
    <dgm:pt modelId="{B66599F2-7D42-4E9F-A74F-05D6B2173D67}">
      <dgm:prSet custT="1"/>
      <dgm:spPr>
        <a:solidFill>
          <a:srgbClr val="0070C0"/>
        </a:solidFill>
      </dgm:spPr>
      <dgm:t>
        <a:bodyPr/>
        <a:lstStyle/>
        <a:p>
          <a:r>
            <a:rPr lang="en-US" sz="1200" b="1"/>
            <a:t>CAMPAIGN</a:t>
          </a:r>
        </a:p>
      </dgm:t>
    </dgm:pt>
    <dgm:pt modelId="{23DFBEC6-5E24-4FE4-B3C5-BCBF3E0FF36A}" type="parTrans" cxnId="{CFBB51D8-4F84-4223-846E-DBCB01619E94}">
      <dgm:prSet/>
      <dgm:spPr/>
      <dgm:t>
        <a:bodyPr/>
        <a:lstStyle/>
        <a:p>
          <a:endParaRPr lang="en-US" sz="1200"/>
        </a:p>
      </dgm:t>
    </dgm:pt>
    <dgm:pt modelId="{28CB289A-CD83-4EF3-B5D5-6C235E700602}" type="sibTrans" cxnId="{CFBB51D8-4F84-4223-846E-DBCB01619E94}">
      <dgm:prSet/>
      <dgm:spPr/>
      <dgm:t>
        <a:bodyPr/>
        <a:lstStyle/>
        <a:p>
          <a:endParaRPr lang="en-US" sz="1200"/>
        </a:p>
      </dgm:t>
    </dgm:pt>
    <dgm:pt modelId="{CA482538-F97A-470F-9AD6-086FA0F92470}">
      <dgm:prSet custT="1"/>
      <dgm:spPr/>
      <dgm:t>
        <a:bodyPr/>
        <a:lstStyle/>
        <a:p>
          <a:pPr>
            <a:buNone/>
          </a:pPr>
          <a:r>
            <a:rPr lang="en-US" sz="1200" b="1"/>
            <a:t>Status:</a:t>
          </a:r>
          <a:r>
            <a:rPr lang="en-US" sz="1200" b="0"/>
            <a:t> Active</a:t>
          </a:r>
          <a:endParaRPr lang="en-US" sz="1200"/>
        </a:p>
      </dgm:t>
    </dgm:pt>
    <dgm:pt modelId="{4DD513F7-EE07-4D5A-8DE2-9FD80C7496C4}" type="parTrans" cxnId="{113D88EB-9E52-444B-A26B-6A3D80F6EBF9}">
      <dgm:prSet/>
      <dgm:spPr/>
      <dgm:t>
        <a:bodyPr/>
        <a:lstStyle/>
        <a:p>
          <a:endParaRPr lang="en-US" sz="1200"/>
        </a:p>
      </dgm:t>
    </dgm:pt>
    <dgm:pt modelId="{536D25C2-0572-4261-B6D1-A875855EF50F}" type="sibTrans" cxnId="{113D88EB-9E52-444B-A26B-6A3D80F6EBF9}">
      <dgm:prSet/>
      <dgm:spPr/>
      <dgm:t>
        <a:bodyPr/>
        <a:lstStyle/>
        <a:p>
          <a:endParaRPr lang="en-US" sz="1200"/>
        </a:p>
      </dgm:t>
    </dgm:pt>
    <dgm:pt modelId="{F4C11623-607E-4E68-858A-EF23A5E43BB6}">
      <dgm:prSet custT="1"/>
      <dgm:spPr>
        <a:solidFill>
          <a:srgbClr val="0070C0"/>
        </a:solidFill>
      </dgm:spPr>
      <dgm:t>
        <a:bodyPr/>
        <a:lstStyle/>
        <a:p>
          <a:r>
            <a:rPr lang="en-US" sz="1200" b="1"/>
            <a:t>ATOMS</a:t>
          </a:r>
        </a:p>
      </dgm:t>
    </dgm:pt>
    <dgm:pt modelId="{196EF616-7C28-4D4A-862D-4C2D8F7BA065}" type="parTrans" cxnId="{F7D27CA1-AB27-4694-AC27-F355AAE1A219}">
      <dgm:prSet/>
      <dgm:spPr/>
      <dgm:t>
        <a:bodyPr/>
        <a:lstStyle/>
        <a:p>
          <a:endParaRPr lang="en-US" sz="1200"/>
        </a:p>
      </dgm:t>
    </dgm:pt>
    <dgm:pt modelId="{D500F646-392D-4A0C-9C24-36B2E245C9F3}" type="sibTrans" cxnId="{F7D27CA1-AB27-4694-AC27-F355AAE1A219}">
      <dgm:prSet/>
      <dgm:spPr/>
      <dgm:t>
        <a:bodyPr/>
        <a:lstStyle/>
        <a:p>
          <a:endParaRPr lang="en-US" sz="1200"/>
        </a:p>
      </dgm:t>
    </dgm:pt>
    <dgm:pt modelId="{54692E08-21A5-4788-8F8E-3D105BA16D46}">
      <dgm:prSet custT="1"/>
      <dgm:spPr/>
      <dgm:t>
        <a:bodyPr/>
        <a:lstStyle/>
        <a:p>
          <a:pPr>
            <a:buNone/>
          </a:pPr>
          <a:r>
            <a:rPr lang="en-US" sz="1200" b="1"/>
            <a:t>Status:</a:t>
          </a:r>
          <a:r>
            <a:rPr lang="en-US" sz="1200" b="0"/>
            <a:t> Active</a:t>
          </a:r>
          <a:endParaRPr lang="en-US" sz="1200"/>
        </a:p>
      </dgm:t>
    </dgm:pt>
    <dgm:pt modelId="{FA2F40B4-E68B-4F23-987A-2E8E3F7FFF47}" type="parTrans" cxnId="{F5C98DA3-735F-43AA-B2F1-A32B075F0019}">
      <dgm:prSet/>
      <dgm:spPr/>
      <dgm:t>
        <a:bodyPr/>
        <a:lstStyle/>
        <a:p>
          <a:endParaRPr lang="en-US" sz="1200"/>
        </a:p>
      </dgm:t>
    </dgm:pt>
    <dgm:pt modelId="{19F3CFF5-2147-474A-9824-D040597B927E}" type="sibTrans" cxnId="{F5C98DA3-735F-43AA-B2F1-A32B075F0019}">
      <dgm:prSet/>
      <dgm:spPr/>
      <dgm:t>
        <a:bodyPr/>
        <a:lstStyle/>
        <a:p>
          <a:endParaRPr lang="en-US" sz="1200"/>
        </a:p>
      </dgm:t>
    </dgm:pt>
    <dgm:pt modelId="{7DB5E6EA-B279-4121-A9A4-B427AA27B1B7}">
      <dgm:prSet custT="1"/>
      <dgm:spPr>
        <a:solidFill>
          <a:srgbClr val="0070C0"/>
        </a:solidFill>
      </dgm:spPr>
      <dgm:t>
        <a:bodyPr/>
        <a:lstStyle/>
        <a:p>
          <a:r>
            <a:rPr lang="en-US" sz="1200" b="1"/>
            <a:t>Searchable Platform</a:t>
          </a:r>
        </a:p>
      </dgm:t>
    </dgm:pt>
    <dgm:pt modelId="{F37684AD-7772-44BA-839A-9CAFF280C71A}" type="parTrans" cxnId="{0E6B93B8-1012-4FA1-847D-678294C8F026}">
      <dgm:prSet/>
      <dgm:spPr/>
      <dgm:t>
        <a:bodyPr/>
        <a:lstStyle/>
        <a:p>
          <a:endParaRPr lang="en-US" sz="1200"/>
        </a:p>
      </dgm:t>
    </dgm:pt>
    <dgm:pt modelId="{F3FFD7A5-D399-471B-B441-B709EEDBC2D9}" type="sibTrans" cxnId="{0E6B93B8-1012-4FA1-847D-678294C8F026}">
      <dgm:prSet/>
      <dgm:spPr/>
      <dgm:t>
        <a:bodyPr/>
        <a:lstStyle/>
        <a:p>
          <a:endParaRPr lang="en-US" sz="1200"/>
        </a:p>
      </dgm:t>
    </dgm:pt>
    <dgm:pt modelId="{D6AC65D2-04F8-46B8-8857-FA2CDC004925}">
      <dgm:prSet custT="1"/>
      <dgm:spPr/>
      <dgm:t>
        <a:bodyPr/>
        <a:lstStyle/>
        <a:p>
          <a:pPr>
            <a:buNone/>
          </a:pPr>
          <a:r>
            <a:rPr lang="en-US" sz="1200" b="1"/>
            <a:t>Status:</a:t>
          </a:r>
          <a:r>
            <a:rPr lang="en-US" sz="1200" b="0"/>
            <a:t> Active</a:t>
          </a:r>
          <a:endParaRPr lang="en-US" sz="1200"/>
        </a:p>
      </dgm:t>
    </dgm:pt>
    <dgm:pt modelId="{534A5589-F4F4-47FD-A088-98DD7D50898F}" type="parTrans" cxnId="{23F92F6E-67A6-42FF-893E-09029F2FE3FF}">
      <dgm:prSet/>
      <dgm:spPr/>
      <dgm:t>
        <a:bodyPr/>
        <a:lstStyle/>
        <a:p>
          <a:endParaRPr lang="en-US" sz="1200"/>
        </a:p>
      </dgm:t>
    </dgm:pt>
    <dgm:pt modelId="{073A6B23-9803-4D7A-99EC-D18F58E3BE05}" type="sibTrans" cxnId="{23F92F6E-67A6-42FF-893E-09029F2FE3FF}">
      <dgm:prSet/>
      <dgm:spPr/>
      <dgm:t>
        <a:bodyPr/>
        <a:lstStyle/>
        <a:p>
          <a:endParaRPr lang="en-US" sz="1200"/>
        </a:p>
      </dgm:t>
    </dgm:pt>
    <dgm:pt modelId="{2306B02B-38A2-4067-92D5-BEE8DDD4C288}">
      <dgm:prSet custT="1"/>
      <dgm:spPr>
        <a:solidFill>
          <a:srgbClr val="0070C0"/>
        </a:solidFill>
      </dgm:spPr>
      <dgm:t>
        <a:bodyPr/>
        <a:lstStyle/>
        <a:p>
          <a:r>
            <a:rPr lang="en-US" sz="1200" b="1"/>
            <a:t>ABBV-383</a:t>
          </a:r>
        </a:p>
      </dgm:t>
    </dgm:pt>
    <dgm:pt modelId="{5306FE6A-4CA6-4EBB-973D-04F81C7B775D}" type="parTrans" cxnId="{0D6EA030-7082-4F98-894B-AA488E4A2490}">
      <dgm:prSet/>
      <dgm:spPr/>
      <dgm:t>
        <a:bodyPr/>
        <a:lstStyle/>
        <a:p>
          <a:endParaRPr lang="en-US" sz="1200"/>
        </a:p>
      </dgm:t>
    </dgm:pt>
    <dgm:pt modelId="{954B8652-1691-4B5B-AE77-8E5EBCE407D0}" type="sibTrans" cxnId="{0D6EA030-7082-4F98-894B-AA488E4A2490}">
      <dgm:prSet/>
      <dgm:spPr/>
      <dgm:t>
        <a:bodyPr/>
        <a:lstStyle/>
        <a:p>
          <a:endParaRPr lang="en-US" sz="1200"/>
        </a:p>
      </dgm:t>
    </dgm:pt>
    <dgm:pt modelId="{D55BB9FB-D071-466E-963A-564E35916797}">
      <dgm:prSet custT="1"/>
      <dgm:spPr/>
      <dgm:t>
        <a:bodyPr/>
        <a:lstStyle/>
        <a:p>
          <a:pPr>
            <a:buNone/>
          </a:pPr>
          <a:r>
            <a:rPr lang="en-US" sz="1200" b="1"/>
            <a:t>Status:</a:t>
          </a:r>
          <a:r>
            <a:rPr lang="en-US" sz="1200" b="0"/>
            <a:t> On Hold</a:t>
          </a:r>
          <a:endParaRPr lang="en-US" sz="1200"/>
        </a:p>
      </dgm:t>
    </dgm:pt>
    <dgm:pt modelId="{D2347876-AEFF-4AD4-BF75-890D5474E433}" type="parTrans" cxnId="{94BE5F35-27D5-4F05-A349-862493B073EE}">
      <dgm:prSet/>
      <dgm:spPr/>
      <dgm:t>
        <a:bodyPr/>
        <a:lstStyle/>
        <a:p>
          <a:endParaRPr lang="en-US" sz="1200"/>
        </a:p>
      </dgm:t>
    </dgm:pt>
    <dgm:pt modelId="{54A5CDC5-ED0D-4EF5-A7F9-CE254C02F1E5}" type="sibTrans" cxnId="{94BE5F35-27D5-4F05-A349-862493B073EE}">
      <dgm:prSet/>
      <dgm:spPr/>
      <dgm:t>
        <a:bodyPr/>
        <a:lstStyle/>
        <a:p>
          <a:endParaRPr lang="en-US" sz="1200"/>
        </a:p>
      </dgm:t>
    </dgm:pt>
    <dgm:pt modelId="{6C499CA9-6F19-4C10-A0FB-05E4A5505C1C}">
      <dgm:prSet custT="1"/>
      <dgm:spPr>
        <a:solidFill>
          <a:srgbClr val="0070C0"/>
        </a:solidFill>
      </dgm:spPr>
      <dgm:t>
        <a:bodyPr/>
        <a:lstStyle/>
        <a:p>
          <a:r>
            <a:rPr lang="en-US" sz="1200" b="1"/>
            <a:t>FINDER</a:t>
          </a:r>
        </a:p>
      </dgm:t>
    </dgm:pt>
    <dgm:pt modelId="{EA603358-3BFC-4F1B-8F0A-2C6D2A400FDB}" type="parTrans" cxnId="{39DD3C62-FF71-4083-B734-D8F75E0F1D67}">
      <dgm:prSet/>
      <dgm:spPr/>
      <dgm:t>
        <a:bodyPr/>
        <a:lstStyle/>
        <a:p>
          <a:endParaRPr lang="en-US" sz="1200"/>
        </a:p>
      </dgm:t>
    </dgm:pt>
    <dgm:pt modelId="{52401A6C-0AFA-4CBD-A388-9C51FC83256A}" type="sibTrans" cxnId="{39DD3C62-FF71-4083-B734-D8F75E0F1D67}">
      <dgm:prSet/>
      <dgm:spPr/>
      <dgm:t>
        <a:bodyPr/>
        <a:lstStyle/>
        <a:p>
          <a:endParaRPr lang="en-US" sz="1200"/>
        </a:p>
      </dgm:t>
    </dgm:pt>
    <dgm:pt modelId="{BF0C00A1-A4C0-44F3-94E7-94A78F8ADC79}">
      <dgm:prSet custT="1"/>
      <dgm:spPr/>
      <dgm:t>
        <a:bodyPr/>
        <a:lstStyle/>
        <a:p>
          <a:pPr>
            <a:buNone/>
          </a:pPr>
          <a:r>
            <a:rPr lang="en-US" sz="1200" b="1"/>
            <a:t>Status:</a:t>
          </a:r>
          <a:r>
            <a:rPr lang="en-US" sz="1200" b="0"/>
            <a:t> Complete</a:t>
          </a:r>
          <a:endParaRPr lang="en-US" sz="1200"/>
        </a:p>
      </dgm:t>
    </dgm:pt>
    <dgm:pt modelId="{BEB84FCD-9FF3-4CC3-B9E4-7900232E1194}" type="parTrans" cxnId="{B276ECA5-0C1D-4644-A1BB-28C9059A0FE2}">
      <dgm:prSet/>
      <dgm:spPr/>
      <dgm:t>
        <a:bodyPr/>
        <a:lstStyle/>
        <a:p>
          <a:endParaRPr lang="en-US" sz="1200"/>
        </a:p>
      </dgm:t>
    </dgm:pt>
    <dgm:pt modelId="{6C65CFAF-4B5C-4F8F-AC4B-EC1F308D1634}" type="sibTrans" cxnId="{B276ECA5-0C1D-4644-A1BB-28C9059A0FE2}">
      <dgm:prSet/>
      <dgm:spPr/>
      <dgm:t>
        <a:bodyPr/>
        <a:lstStyle/>
        <a:p>
          <a:endParaRPr lang="en-US" sz="1200"/>
        </a:p>
      </dgm:t>
    </dgm:pt>
    <dgm:pt modelId="{AD5803F2-C856-40D1-B60E-C4E674164246}" type="pres">
      <dgm:prSet presAssocID="{CCB0DF3C-FDC4-4363-B29C-519D7640C70E}" presName="linear" presStyleCnt="0">
        <dgm:presLayoutVars>
          <dgm:dir/>
          <dgm:animLvl val="lvl"/>
          <dgm:resizeHandles val="exact"/>
        </dgm:presLayoutVars>
      </dgm:prSet>
      <dgm:spPr/>
    </dgm:pt>
    <dgm:pt modelId="{C0DEECE8-F149-48C0-BF08-E711B8B4B65D}" type="pres">
      <dgm:prSet presAssocID="{F8E1C56B-683B-45C1-AD0C-8BCB77745451}" presName="parentLin" presStyleCnt="0"/>
      <dgm:spPr/>
    </dgm:pt>
    <dgm:pt modelId="{D634DE2D-5937-4484-993E-87D2EAF655F6}" type="pres">
      <dgm:prSet presAssocID="{F8E1C56B-683B-45C1-AD0C-8BCB77745451}" presName="parentLeftMargin" presStyleLbl="node1" presStyleIdx="0" presStyleCnt="8"/>
      <dgm:spPr/>
    </dgm:pt>
    <dgm:pt modelId="{98EABBBD-B1E4-4CCC-A075-12890F6C44F0}" type="pres">
      <dgm:prSet presAssocID="{F8E1C56B-683B-45C1-AD0C-8BCB77745451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682855E-4699-4F11-9F65-45BB2EA8B7BD}" type="pres">
      <dgm:prSet presAssocID="{F8E1C56B-683B-45C1-AD0C-8BCB77745451}" presName="negativeSpace" presStyleCnt="0"/>
      <dgm:spPr/>
    </dgm:pt>
    <dgm:pt modelId="{6FEE7994-5CF5-4532-A198-EF9F347AA400}" type="pres">
      <dgm:prSet presAssocID="{F8E1C56B-683B-45C1-AD0C-8BCB77745451}" presName="childText" presStyleLbl="conFgAcc1" presStyleIdx="0" presStyleCnt="8">
        <dgm:presLayoutVars>
          <dgm:bulletEnabled val="1"/>
        </dgm:presLayoutVars>
      </dgm:prSet>
      <dgm:spPr/>
    </dgm:pt>
    <dgm:pt modelId="{93630352-09E5-4A45-B65F-25C1C3154DB7}" type="pres">
      <dgm:prSet presAssocID="{81F69196-B388-4BB1-951D-24FC78A8FC8D}" presName="spaceBetweenRectangles" presStyleCnt="0"/>
      <dgm:spPr/>
    </dgm:pt>
    <dgm:pt modelId="{FA29FECD-9F49-404A-8955-242C3CABFDAE}" type="pres">
      <dgm:prSet presAssocID="{BF9D184E-F767-4DFB-BAFE-452D592FCA8F}" presName="parentLin" presStyleCnt="0"/>
      <dgm:spPr/>
    </dgm:pt>
    <dgm:pt modelId="{879D02F5-2489-4E31-ADA1-03A045522093}" type="pres">
      <dgm:prSet presAssocID="{BF9D184E-F767-4DFB-BAFE-452D592FCA8F}" presName="parentLeftMargin" presStyleLbl="node1" presStyleIdx="0" presStyleCnt="8"/>
      <dgm:spPr/>
    </dgm:pt>
    <dgm:pt modelId="{9E624479-AFEC-476B-87A3-D02D46385345}" type="pres">
      <dgm:prSet presAssocID="{BF9D184E-F767-4DFB-BAFE-452D592FCA8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F0D6DDB8-5010-4C09-A0C9-815E06A570A4}" type="pres">
      <dgm:prSet presAssocID="{BF9D184E-F767-4DFB-BAFE-452D592FCA8F}" presName="negativeSpace" presStyleCnt="0"/>
      <dgm:spPr/>
    </dgm:pt>
    <dgm:pt modelId="{3A97F387-B474-4524-9E6F-669E67272613}" type="pres">
      <dgm:prSet presAssocID="{BF9D184E-F767-4DFB-BAFE-452D592FCA8F}" presName="childText" presStyleLbl="conFgAcc1" presStyleIdx="1" presStyleCnt="8">
        <dgm:presLayoutVars>
          <dgm:bulletEnabled val="1"/>
        </dgm:presLayoutVars>
      </dgm:prSet>
      <dgm:spPr/>
    </dgm:pt>
    <dgm:pt modelId="{06EE2005-F9C7-47FE-91F4-4E79AF311204}" type="pres">
      <dgm:prSet presAssocID="{8A99D848-9BBA-4A79-9D6B-B9BB45E15C84}" presName="spaceBetweenRectangles" presStyleCnt="0"/>
      <dgm:spPr/>
    </dgm:pt>
    <dgm:pt modelId="{3C4CFB7A-CA73-4A1F-BE06-4A622ACD83DE}" type="pres">
      <dgm:prSet presAssocID="{88AAE130-49E7-4A6C-A9D7-4E21840D917D}" presName="parentLin" presStyleCnt="0"/>
      <dgm:spPr/>
    </dgm:pt>
    <dgm:pt modelId="{71D08D74-83C7-4EB3-BBBF-66906AD2A734}" type="pres">
      <dgm:prSet presAssocID="{88AAE130-49E7-4A6C-A9D7-4E21840D917D}" presName="parentLeftMargin" presStyleLbl="node1" presStyleIdx="1" presStyleCnt="8"/>
      <dgm:spPr/>
    </dgm:pt>
    <dgm:pt modelId="{15E6890D-7C64-4DEA-9B87-149BDD99384B}" type="pres">
      <dgm:prSet presAssocID="{88AAE130-49E7-4A6C-A9D7-4E21840D917D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0FA94F6B-D58D-4E16-A6DC-81EDC236961B}" type="pres">
      <dgm:prSet presAssocID="{88AAE130-49E7-4A6C-A9D7-4E21840D917D}" presName="negativeSpace" presStyleCnt="0"/>
      <dgm:spPr/>
    </dgm:pt>
    <dgm:pt modelId="{DBF12FE3-256E-47FE-8421-8AD28FFB67F2}" type="pres">
      <dgm:prSet presAssocID="{88AAE130-49E7-4A6C-A9D7-4E21840D917D}" presName="childText" presStyleLbl="conFgAcc1" presStyleIdx="2" presStyleCnt="8">
        <dgm:presLayoutVars>
          <dgm:bulletEnabled val="1"/>
        </dgm:presLayoutVars>
      </dgm:prSet>
      <dgm:spPr/>
    </dgm:pt>
    <dgm:pt modelId="{4366D961-5566-44AC-81B8-197270EBA4E5}" type="pres">
      <dgm:prSet presAssocID="{43F4A338-4223-45DB-8FC3-EBA104C1A30A}" presName="spaceBetweenRectangles" presStyleCnt="0"/>
      <dgm:spPr/>
    </dgm:pt>
    <dgm:pt modelId="{C983FC7B-ADBA-412F-AC1D-8914F881F51A}" type="pres">
      <dgm:prSet presAssocID="{B66599F2-7D42-4E9F-A74F-05D6B2173D67}" presName="parentLin" presStyleCnt="0"/>
      <dgm:spPr/>
    </dgm:pt>
    <dgm:pt modelId="{C6F1D069-F782-43BE-BF23-34EDFE11BDF9}" type="pres">
      <dgm:prSet presAssocID="{B66599F2-7D42-4E9F-A74F-05D6B2173D67}" presName="parentLeftMargin" presStyleLbl="node1" presStyleIdx="2" presStyleCnt="8"/>
      <dgm:spPr/>
    </dgm:pt>
    <dgm:pt modelId="{50813FCE-EC0E-41D0-8E54-EF77F06F5DAF}" type="pres">
      <dgm:prSet presAssocID="{B66599F2-7D42-4E9F-A74F-05D6B2173D6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5C1C343-E7F1-4031-8558-13FC93530072}" type="pres">
      <dgm:prSet presAssocID="{B66599F2-7D42-4E9F-A74F-05D6B2173D67}" presName="negativeSpace" presStyleCnt="0"/>
      <dgm:spPr/>
    </dgm:pt>
    <dgm:pt modelId="{959F78C8-AFBE-483D-87D0-97FFE03AC4AA}" type="pres">
      <dgm:prSet presAssocID="{B66599F2-7D42-4E9F-A74F-05D6B2173D67}" presName="childText" presStyleLbl="conFgAcc1" presStyleIdx="3" presStyleCnt="8">
        <dgm:presLayoutVars>
          <dgm:bulletEnabled val="1"/>
        </dgm:presLayoutVars>
      </dgm:prSet>
      <dgm:spPr/>
    </dgm:pt>
    <dgm:pt modelId="{774645BA-5E05-4BF2-91E2-90EC14DEC96C}" type="pres">
      <dgm:prSet presAssocID="{28CB289A-CD83-4EF3-B5D5-6C235E700602}" presName="spaceBetweenRectangles" presStyleCnt="0"/>
      <dgm:spPr/>
    </dgm:pt>
    <dgm:pt modelId="{2E91FA8F-E1C7-41C2-90AE-BC550939FE34}" type="pres">
      <dgm:prSet presAssocID="{F4C11623-607E-4E68-858A-EF23A5E43BB6}" presName="parentLin" presStyleCnt="0"/>
      <dgm:spPr/>
    </dgm:pt>
    <dgm:pt modelId="{3DDA1FCA-7959-43B9-892C-6434DAE19AC6}" type="pres">
      <dgm:prSet presAssocID="{F4C11623-607E-4E68-858A-EF23A5E43BB6}" presName="parentLeftMargin" presStyleLbl="node1" presStyleIdx="3" presStyleCnt="8"/>
      <dgm:spPr/>
    </dgm:pt>
    <dgm:pt modelId="{42DF8898-BA52-4B4B-819E-B70860B89BF1}" type="pres">
      <dgm:prSet presAssocID="{F4C11623-607E-4E68-858A-EF23A5E43BB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7840980E-4353-41F9-836B-22ACAE029961}" type="pres">
      <dgm:prSet presAssocID="{F4C11623-607E-4E68-858A-EF23A5E43BB6}" presName="negativeSpace" presStyleCnt="0"/>
      <dgm:spPr/>
    </dgm:pt>
    <dgm:pt modelId="{6A64A7B9-E4C6-4A07-843B-8708364E966D}" type="pres">
      <dgm:prSet presAssocID="{F4C11623-607E-4E68-858A-EF23A5E43BB6}" presName="childText" presStyleLbl="conFgAcc1" presStyleIdx="4" presStyleCnt="8">
        <dgm:presLayoutVars>
          <dgm:bulletEnabled val="1"/>
        </dgm:presLayoutVars>
      </dgm:prSet>
      <dgm:spPr/>
    </dgm:pt>
    <dgm:pt modelId="{DE8E37BB-B028-48E9-8EC4-0C66C0A72DE7}" type="pres">
      <dgm:prSet presAssocID="{D500F646-392D-4A0C-9C24-36B2E245C9F3}" presName="spaceBetweenRectangles" presStyleCnt="0"/>
      <dgm:spPr/>
    </dgm:pt>
    <dgm:pt modelId="{79360FA7-AF58-488D-A9E8-8E579D676B54}" type="pres">
      <dgm:prSet presAssocID="{7DB5E6EA-B279-4121-A9A4-B427AA27B1B7}" presName="parentLin" presStyleCnt="0"/>
      <dgm:spPr/>
    </dgm:pt>
    <dgm:pt modelId="{9F10471D-DFE2-4910-AF56-0D14258CBD71}" type="pres">
      <dgm:prSet presAssocID="{7DB5E6EA-B279-4121-A9A4-B427AA27B1B7}" presName="parentLeftMargin" presStyleLbl="node1" presStyleIdx="4" presStyleCnt="8"/>
      <dgm:spPr/>
    </dgm:pt>
    <dgm:pt modelId="{1B1BABFB-C0F6-4548-BA96-F7AD6AC9DB40}" type="pres">
      <dgm:prSet presAssocID="{7DB5E6EA-B279-4121-A9A4-B427AA27B1B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50678A58-9ED4-4E23-866C-6841503573CD}" type="pres">
      <dgm:prSet presAssocID="{7DB5E6EA-B279-4121-A9A4-B427AA27B1B7}" presName="negativeSpace" presStyleCnt="0"/>
      <dgm:spPr/>
    </dgm:pt>
    <dgm:pt modelId="{4AC96F75-508A-4E90-B1F9-E21CA4035963}" type="pres">
      <dgm:prSet presAssocID="{7DB5E6EA-B279-4121-A9A4-B427AA27B1B7}" presName="childText" presStyleLbl="conFgAcc1" presStyleIdx="5" presStyleCnt="8">
        <dgm:presLayoutVars>
          <dgm:bulletEnabled val="1"/>
        </dgm:presLayoutVars>
      </dgm:prSet>
      <dgm:spPr/>
    </dgm:pt>
    <dgm:pt modelId="{2453DB1B-928B-4340-8379-B762C8F97D67}" type="pres">
      <dgm:prSet presAssocID="{F3FFD7A5-D399-471B-B441-B709EEDBC2D9}" presName="spaceBetweenRectangles" presStyleCnt="0"/>
      <dgm:spPr/>
    </dgm:pt>
    <dgm:pt modelId="{54981C17-5F01-47D3-8106-FD10C5DDD619}" type="pres">
      <dgm:prSet presAssocID="{2306B02B-38A2-4067-92D5-BEE8DDD4C288}" presName="parentLin" presStyleCnt="0"/>
      <dgm:spPr/>
    </dgm:pt>
    <dgm:pt modelId="{19AF04F2-AF5B-4604-866D-52301469D52D}" type="pres">
      <dgm:prSet presAssocID="{2306B02B-38A2-4067-92D5-BEE8DDD4C288}" presName="parentLeftMargin" presStyleLbl="node1" presStyleIdx="5" presStyleCnt="8"/>
      <dgm:spPr/>
    </dgm:pt>
    <dgm:pt modelId="{D92EFE10-E43F-41C6-9EA5-45A4971664B3}" type="pres">
      <dgm:prSet presAssocID="{2306B02B-38A2-4067-92D5-BEE8DDD4C28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C381C15-97C4-43E2-B5A4-6B28336E5DD1}" type="pres">
      <dgm:prSet presAssocID="{2306B02B-38A2-4067-92D5-BEE8DDD4C288}" presName="negativeSpace" presStyleCnt="0"/>
      <dgm:spPr/>
    </dgm:pt>
    <dgm:pt modelId="{A2E6A23C-A023-4BAF-9542-BDA700DAB5CF}" type="pres">
      <dgm:prSet presAssocID="{2306B02B-38A2-4067-92D5-BEE8DDD4C288}" presName="childText" presStyleLbl="conFgAcc1" presStyleIdx="6" presStyleCnt="8">
        <dgm:presLayoutVars>
          <dgm:bulletEnabled val="1"/>
        </dgm:presLayoutVars>
      </dgm:prSet>
      <dgm:spPr/>
    </dgm:pt>
    <dgm:pt modelId="{C2CB5D81-F0A6-4958-938D-2172DD931C20}" type="pres">
      <dgm:prSet presAssocID="{954B8652-1691-4B5B-AE77-8E5EBCE407D0}" presName="spaceBetweenRectangles" presStyleCnt="0"/>
      <dgm:spPr/>
    </dgm:pt>
    <dgm:pt modelId="{93D006F8-96D5-436A-B4D3-9D126FDD88F4}" type="pres">
      <dgm:prSet presAssocID="{6C499CA9-6F19-4C10-A0FB-05E4A5505C1C}" presName="parentLin" presStyleCnt="0"/>
      <dgm:spPr/>
    </dgm:pt>
    <dgm:pt modelId="{33269ACD-54CD-47DF-8C5A-256268DC72C8}" type="pres">
      <dgm:prSet presAssocID="{6C499CA9-6F19-4C10-A0FB-05E4A5505C1C}" presName="parentLeftMargin" presStyleLbl="node1" presStyleIdx="6" presStyleCnt="8"/>
      <dgm:spPr/>
    </dgm:pt>
    <dgm:pt modelId="{FBF68FEC-E22E-4787-8B11-C12E9FE62A83}" type="pres">
      <dgm:prSet presAssocID="{6C499CA9-6F19-4C10-A0FB-05E4A5505C1C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00A4BDB3-BB3F-4F6A-A6E6-40C28BAF72DF}" type="pres">
      <dgm:prSet presAssocID="{6C499CA9-6F19-4C10-A0FB-05E4A5505C1C}" presName="negativeSpace" presStyleCnt="0"/>
      <dgm:spPr/>
    </dgm:pt>
    <dgm:pt modelId="{6ED158F9-1D4F-4E61-A67F-B9049C05BECE}" type="pres">
      <dgm:prSet presAssocID="{6C499CA9-6F19-4C10-A0FB-05E4A5505C1C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CD302405-7B45-4068-BAB4-E12A896F6638}" srcId="{88AAE130-49E7-4A6C-A9D7-4E21840D917D}" destId="{060B68B0-05F0-416B-A9A9-EDF0D59F2602}" srcOrd="0" destOrd="0" parTransId="{F696ED8E-CBDD-40D2-AA85-D2B415B1E24C}" sibTransId="{8547E15A-95E8-40EA-96A6-C42E8F039E8C}"/>
    <dgm:cxn modelId="{99676B0F-A6B4-41F2-AEA3-DD24628BE68B}" type="presOf" srcId="{3C8DB23B-BB9D-4A16-AA94-0A8EF0B83A8D}" destId="{3A97F387-B474-4524-9E6F-669E67272613}" srcOrd="0" destOrd="0" presId="urn:microsoft.com/office/officeart/2005/8/layout/list1"/>
    <dgm:cxn modelId="{92761926-1596-4A1E-89F1-001A7F92CFB4}" type="presOf" srcId="{2306B02B-38A2-4067-92D5-BEE8DDD4C288}" destId="{D92EFE10-E43F-41C6-9EA5-45A4971664B3}" srcOrd="1" destOrd="0" presId="urn:microsoft.com/office/officeart/2005/8/layout/list1"/>
    <dgm:cxn modelId="{0D6EA030-7082-4F98-894B-AA488E4A2490}" srcId="{CCB0DF3C-FDC4-4363-B29C-519D7640C70E}" destId="{2306B02B-38A2-4067-92D5-BEE8DDD4C288}" srcOrd="6" destOrd="0" parTransId="{5306FE6A-4CA6-4EBB-973D-04F81C7B775D}" sibTransId="{954B8652-1691-4B5B-AE77-8E5EBCE407D0}"/>
    <dgm:cxn modelId="{94BE5F35-27D5-4F05-A349-862493B073EE}" srcId="{2306B02B-38A2-4067-92D5-BEE8DDD4C288}" destId="{D55BB9FB-D071-466E-963A-564E35916797}" srcOrd="0" destOrd="0" parTransId="{D2347876-AEFF-4AD4-BF75-890D5474E433}" sibTransId="{54A5CDC5-ED0D-4EF5-A7F9-CE254C02F1E5}"/>
    <dgm:cxn modelId="{D2892839-2041-4DD2-B019-26DECB340AA0}" srcId="{BF9D184E-F767-4DFB-BAFE-452D592FCA8F}" destId="{3C8DB23B-BB9D-4A16-AA94-0A8EF0B83A8D}" srcOrd="0" destOrd="0" parTransId="{674D7EBE-A569-46A2-A1A2-A17E39029336}" sibTransId="{F9DF9CBD-127F-45DE-B553-FB07FE0CD237}"/>
    <dgm:cxn modelId="{89C9F839-B132-4ED5-82D6-71796DE84BAF}" type="presOf" srcId="{F8E1C56B-683B-45C1-AD0C-8BCB77745451}" destId="{D634DE2D-5937-4484-993E-87D2EAF655F6}" srcOrd="0" destOrd="0" presId="urn:microsoft.com/office/officeart/2005/8/layout/list1"/>
    <dgm:cxn modelId="{6162253D-5487-4010-9B70-D484DBA8BB5A}" type="presOf" srcId="{060B68B0-05F0-416B-A9A9-EDF0D59F2602}" destId="{DBF12FE3-256E-47FE-8421-8AD28FFB67F2}" srcOrd="0" destOrd="0" presId="urn:microsoft.com/office/officeart/2005/8/layout/list1"/>
    <dgm:cxn modelId="{02961641-EBDB-41A9-B7AA-FE333997FD34}" type="presOf" srcId="{88AAE130-49E7-4A6C-A9D7-4E21840D917D}" destId="{71D08D74-83C7-4EB3-BBBF-66906AD2A734}" srcOrd="0" destOrd="0" presId="urn:microsoft.com/office/officeart/2005/8/layout/list1"/>
    <dgm:cxn modelId="{39DD3C62-FF71-4083-B734-D8F75E0F1D67}" srcId="{CCB0DF3C-FDC4-4363-B29C-519D7640C70E}" destId="{6C499CA9-6F19-4C10-A0FB-05E4A5505C1C}" srcOrd="7" destOrd="0" parTransId="{EA603358-3BFC-4F1B-8F0A-2C6D2A400FDB}" sibTransId="{52401A6C-0AFA-4CBD-A388-9C51FC83256A}"/>
    <dgm:cxn modelId="{4A401F65-7F5C-408F-AB80-525510A1FA09}" type="presOf" srcId="{F8E1C56B-683B-45C1-AD0C-8BCB77745451}" destId="{98EABBBD-B1E4-4CCC-A075-12890F6C44F0}" srcOrd="1" destOrd="0" presId="urn:microsoft.com/office/officeart/2005/8/layout/list1"/>
    <dgm:cxn modelId="{0EE2CC65-2275-4135-AC0B-6000C28B6061}" srcId="{CCB0DF3C-FDC4-4363-B29C-519D7640C70E}" destId="{BF9D184E-F767-4DFB-BAFE-452D592FCA8F}" srcOrd="1" destOrd="0" parTransId="{E3426D6A-6146-4F39-A634-FB760384B396}" sibTransId="{8A99D848-9BBA-4A79-9D6B-B9BB45E15C84}"/>
    <dgm:cxn modelId="{23F92F6E-67A6-42FF-893E-09029F2FE3FF}" srcId="{7DB5E6EA-B279-4121-A9A4-B427AA27B1B7}" destId="{D6AC65D2-04F8-46B8-8857-FA2CDC004925}" srcOrd="0" destOrd="0" parTransId="{534A5589-F4F4-47FD-A088-98DD7D50898F}" sibTransId="{073A6B23-9803-4D7A-99EC-D18F58E3BE05}"/>
    <dgm:cxn modelId="{8F21F470-DE5F-4DD2-BF02-DAC29EC480DC}" type="presOf" srcId="{88AAE130-49E7-4A6C-A9D7-4E21840D917D}" destId="{15E6890D-7C64-4DEA-9B87-149BDD99384B}" srcOrd="1" destOrd="0" presId="urn:microsoft.com/office/officeart/2005/8/layout/list1"/>
    <dgm:cxn modelId="{BC0C4852-4B66-4793-8476-1860338C98BB}" type="presOf" srcId="{920B2751-4CB4-4F5F-A55D-4286F96107F1}" destId="{6FEE7994-5CF5-4532-A198-EF9F347AA400}" srcOrd="0" destOrd="0" presId="urn:microsoft.com/office/officeart/2005/8/layout/list1"/>
    <dgm:cxn modelId="{7A0DFA7C-6E4D-424A-94B4-EC406C93C7FF}" type="presOf" srcId="{BF0C00A1-A4C0-44F3-94E7-94A78F8ADC79}" destId="{6ED158F9-1D4F-4E61-A67F-B9049C05BECE}" srcOrd="0" destOrd="0" presId="urn:microsoft.com/office/officeart/2005/8/layout/list1"/>
    <dgm:cxn modelId="{70B08980-F856-485F-9249-9BA0D64DD31D}" type="presOf" srcId="{F4C11623-607E-4E68-858A-EF23A5E43BB6}" destId="{42DF8898-BA52-4B4B-819E-B70860B89BF1}" srcOrd="1" destOrd="0" presId="urn:microsoft.com/office/officeart/2005/8/layout/list1"/>
    <dgm:cxn modelId="{38999E8A-931A-4AD1-9F87-B68A70EEEF8E}" type="presOf" srcId="{CCB0DF3C-FDC4-4363-B29C-519D7640C70E}" destId="{AD5803F2-C856-40D1-B60E-C4E674164246}" srcOrd="0" destOrd="0" presId="urn:microsoft.com/office/officeart/2005/8/layout/list1"/>
    <dgm:cxn modelId="{246E4A8B-25D9-40EF-A6A9-807B830BE998}" srcId="{F8E1C56B-683B-45C1-AD0C-8BCB77745451}" destId="{920B2751-4CB4-4F5F-A55D-4286F96107F1}" srcOrd="0" destOrd="0" parTransId="{1F4904EF-8F6B-404D-877D-1E0F72D2FC63}" sibTransId="{A71B7977-460F-4F4C-B846-C4B360FE9600}"/>
    <dgm:cxn modelId="{38C6F493-2FC6-48E2-8A78-7F7F5D23BCB8}" type="presOf" srcId="{2306B02B-38A2-4067-92D5-BEE8DDD4C288}" destId="{19AF04F2-AF5B-4604-866D-52301469D52D}" srcOrd="0" destOrd="0" presId="urn:microsoft.com/office/officeart/2005/8/layout/list1"/>
    <dgm:cxn modelId="{35848E94-7525-4F92-A4B7-D809E1895E0C}" type="presOf" srcId="{F4C11623-607E-4E68-858A-EF23A5E43BB6}" destId="{3DDA1FCA-7959-43B9-892C-6434DAE19AC6}" srcOrd="0" destOrd="0" presId="urn:microsoft.com/office/officeart/2005/8/layout/list1"/>
    <dgm:cxn modelId="{F48F0A9C-7680-4F59-A49F-AA10F5EA6FA8}" type="presOf" srcId="{BF9D184E-F767-4DFB-BAFE-452D592FCA8F}" destId="{9E624479-AFEC-476B-87A3-D02D46385345}" srcOrd="1" destOrd="0" presId="urn:microsoft.com/office/officeart/2005/8/layout/list1"/>
    <dgm:cxn modelId="{F7D27CA1-AB27-4694-AC27-F355AAE1A219}" srcId="{CCB0DF3C-FDC4-4363-B29C-519D7640C70E}" destId="{F4C11623-607E-4E68-858A-EF23A5E43BB6}" srcOrd="4" destOrd="0" parTransId="{196EF616-7C28-4D4A-862D-4C2D8F7BA065}" sibTransId="{D500F646-392D-4A0C-9C24-36B2E245C9F3}"/>
    <dgm:cxn modelId="{F5C98DA3-735F-43AA-B2F1-A32B075F0019}" srcId="{F4C11623-607E-4E68-858A-EF23A5E43BB6}" destId="{54692E08-21A5-4788-8F8E-3D105BA16D46}" srcOrd="0" destOrd="0" parTransId="{FA2F40B4-E68B-4F23-987A-2E8E3F7FFF47}" sibTransId="{19F3CFF5-2147-474A-9824-D040597B927E}"/>
    <dgm:cxn modelId="{DAA44AA4-4290-491D-880D-8B74D3012AA3}" type="presOf" srcId="{D6AC65D2-04F8-46B8-8857-FA2CDC004925}" destId="{4AC96F75-508A-4E90-B1F9-E21CA4035963}" srcOrd="0" destOrd="0" presId="urn:microsoft.com/office/officeart/2005/8/layout/list1"/>
    <dgm:cxn modelId="{B276ECA5-0C1D-4644-A1BB-28C9059A0FE2}" srcId="{6C499CA9-6F19-4C10-A0FB-05E4A5505C1C}" destId="{BF0C00A1-A4C0-44F3-94E7-94A78F8ADC79}" srcOrd="0" destOrd="0" parTransId="{BEB84FCD-9FF3-4CC3-B9E4-7900232E1194}" sibTransId="{6C65CFAF-4B5C-4F8F-AC4B-EC1F308D1634}"/>
    <dgm:cxn modelId="{0B57E0B2-7E6C-4287-8BC2-7360B473107B}" srcId="{CCB0DF3C-FDC4-4363-B29C-519D7640C70E}" destId="{88AAE130-49E7-4A6C-A9D7-4E21840D917D}" srcOrd="2" destOrd="0" parTransId="{05FFCBB8-0419-4FCF-8F9B-AF426F8FBA88}" sibTransId="{43F4A338-4223-45DB-8FC3-EBA104C1A30A}"/>
    <dgm:cxn modelId="{084487B4-3D5E-433F-A8B5-F86B36F433B2}" type="presOf" srcId="{6C499CA9-6F19-4C10-A0FB-05E4A5505C1C}" destId="{33269ACD-54CD-47DF-8C5A-256268DC72C8}" srcOrd="0" destOrd="0" presId="urn:microsoft.com/office/officeart/2005/8/layout/list1"/>
    <dgm:cxn modelId="{0E6B93B8-1012-4FA1-847D-678294C8F026}" srcId="{CCB0DF3C-FDC4-4363-B29C-519D7640C70E}" destId="{7DB5E6EA-B279-4121-A9A4-B427AA27B1B7}" srcOrd="5" destOrd="0" parTransId="{F37684AD-7772-44BA-839A-9CAFF280C71A}" sibTransId="{F3FFD7A5-D399-471B-B441-B709EEDBC2D9}"/>
    <dgm:cxn modelId="{2C7427C5-765A-4969-9215-1725832F5978}" type="presOf" srcId="{7DB5E6EA-B279-4121-A9A4-B427AA27B1B7}" destId="{9F10471D-DFE2-4910-AF56-0D14258CBD71}" srcOrd="0" destOrd="0" presId="urn:microsoft.com/office/officeart/2005/8/layout/list1"/>
    <dgm:cxn modelId="{803F73C6-6C8F-4F93-B399-95513B3ECD13}" type="presOf" srcId="{54692E08-21A5-4788-8F8E-3D105BA16D46}" destId="{6A64A7B9-E4C6-4A07-843B-8708364E966D}" srcOrd="0" destOrd="0" presId="urn:microsoft.com/office/officeart/2005/8/layout/list1"/>
    <dgm:cxn modelId="{3C5828C8-A3C3-4E3C-A983-451570E6AB53}" srcId="{CCB0DF3C-FDC4-4363-B29C-519D7640C70E}" destId="{F8E1C56B-683B-45C1-AD0C-8BCB77745451}" srcOrd="0" destOrd="0" parTransId="{E8F18096-2CAA-433E-87F5-498444551D76}" sibTransId="{81F69196-B388-4BB1-951D-24FC78A8FC8D}"/>
    <dgm:cxn modelId="{C51DA0D4-A7FC-423F-B7D5-F6F4F82896C1}" type="presOf" srcId="{D55BB9FB-D071-466E-963A-564E35916797}" destId="{A2E6A23C-A023-4BAF-9542-BDA700DAB5CF}" srcOrd="0" destOrd="0" presId="urn:microsoft.com/office/officeart/2005/8/layout/list1"/>
    <dgm:cxn modelId="{CFBB51D8-4F84-4223-846E-DBCB01619E94}" srcId="{CCB0DF3C-FDC4-4363-B29C-519D7640C70E}" destId="{B66599F2-7D42-4E9F-A74F-05D6B2173D67}" srcOrd="3" destOrd="0" parTransId="{23DFBEC6-5E24-4FE4-B3C5-BCBF3E0FF36A}" sibTransId="{28CB289A-CD83-4EF3-B5D5-6C235E700602}"/>
    <dgm:cxn modelId="{CA5C06DD-BC60-43CF-9C76-FE0D758F4160}" type="presOf" srcId="{7DB5E6EA-B279-4121-A9A4-B427AA27B1B7}" destId="{1B1BABFB-C0F6-4548-BA96-F7AD6AC9DB40}" srcOrd="1" destOrd="0" presId="urn:microsoft.com/office/officeart/2005/8/layout/list1"/>
    <dgm:cxn modelId="{5510B9E2-16B8-4136-842C-4E57587289C0}" type="presOf" srcId="{CA482538-F97A-470F-9AD6-086FA0F92470}" destId="{959F78C8-AFBE-483D-87D0-97FFE03AC4AA}" srcOrd="0" destOrd="0" presId="urn:microsoft.com/office/officeart/2005/8/layout/list1"/>
    <dgm:cxn modelId="{F25C46E7-0CB0-4F1A-A933-073100599F96}" type="presOf" srcId="{6C499CA9-6F19-4C10-A0FB-05E4A5505C1C}" destId="{FBF68FEC-E22E-4787-8B11-C12E9FE62A83}" srcOrd="1" destOrd="0" presId="urn:microsoft.com/office/officeart/2005/8/layout/list1"/>
    <dgm:cxn modelId="{113D88EB-9E52-444B-A26B-6A3D80F6EBF9}" srcId="{B66599F2-7D42-4E9F-A74F-05D6B2173D67}" destId="{CA482538-F97A-470F-9AD6-086FA0F92470}" srcOrd="0" destOrd="0" parTransId="{4DD513F7-EE07-4D5A-8DE2-9FD80C7496C4}" sibTransId="{536D25C2-0572-4261-B6D1-A875855EF50F}"/>
    <dgm:cxn modelId="{65788AEC-637E-4F4D-A3F6-E0F5E348DB93}" type="presOf" srcId="{B66599F2-7D42-4E9F-A74F-05D6B2173D67}" destId="{50813FCE-EC0E-41D0-8E54-EF77F06F5DAF}" srcOrd="1" destOrd="0" presId="urn:microsoft.com/office/officeart/2005/8/layout/list1"/>
    <dgm:cxn modelId="{C11128F3-4F72-49FC-B948-A28E0B46DC38}" type="presOf" srcId="{BF9D184E-F767-4DFB-BAFE-452D592FCA8F}" destId="{879D02F5-2489-4E31-ADA1-03A045522093}" srcOrd="0" destOrd="0" presId="urn:microsoft.com/office/officeart/2005/8/layout/list1"/>
    <dgm:cxn modelId="{5C5F13FE-82A6-4E91-9B53-1DC95D21F850}" type="presOf" srcId="{B66599F2-7D42-4E9F-A74F-05D6B2173D67}" destId="{C6F1D069-F782-43BE-BF23-34EDFE11BDF9}" srcOrd="0" destOrd="0" presId="urn:microsoft.com/office/officeart/2005/8/layout/list1"/>
    <dgm:cxn modelId="{3BAC0CB0-CB81-4EFC-A021-0978BDFBC443}" type="presParOf" srcId="{AD5803F2-C856-40D1-B60E-C4E674164246}" destId="{C0DEECE8-F149-48C0-BF08-E711B8B4B65D}" srcOrd="0" destOrd="0" presId="urn:microsoft.com/office/officeart/2005/8/layout/list1"/>
    <dgm:cxn modelId="{2D42F4EF-4304-4F98-AE52-FAA59BBD117E}" type="presParOf" srcId="{C0DEECE8-F149-48C0-BF08-E711B8B4B65D}" destId="{D634DE2D-5937-4484-993E-87D2EAF655F6}" srcOrd="0" destOrd="0" presId="urn:microsoft.com/office/officeart/2005/8/layout/list1"/>
    <dgm:cxn modelId="{75547AB1-2695-4FDC-8F0A-331AD7304B76}" type="presParOf" srcId="{C0DEECE8-F149-48C0-BF08-E711B8B4B65D}" destId="{98EABBBD-B1E4-4CCC-A075-12890F6C44F0}" srcOrd="1" destOrd="0" presId="urn:microsoft.com/office/officeart/2005/8/layout/list1"/>
    <dgm:cxn modelId="{61D5F88D-5E17-44A3-8B72-2AF16393F994}" type="presParOf" srcId="{AD5803F2-C856-40D1-B60E-C4E674164246}" destId="{7682855E-4699-4F11-9F65-45BB2EA8B7BD}" srcOrd="1" destOrd="0" presId="urn:microsoft.com/office/officeart/2005/8/layout/list1"/>
    <dgm:cxn modelId="{94743B3E-009E-4BB7-90BE-FBF917952AA7}" type="presParOf" srcId="{AD5803F2-C856-40D1-B60E-C4E674164246}" destId="{6FEE7994-5CF5-4532-A198-EF9F347AA400}" srcOrd="2" destOrd="0" presId="urn:microsoft.com/office/officeart/2005/8/layout/list1"/>
    <dgm:cxn modelId="{22C83636-6AC4-4AD6-A7F1-F1DC60627C6D}" type="presParOf" srcId="{AD5803F2-C856-40D1-B60E-C4E674164246}" destId="{93630352-09E5-4A45-B65F-25C1C3154DB7}" srcOrd="3" destOrd="0" presId="urn:microsoft.com/office/officeart/2005/8/layout/list1"/>
    <dgm:cxn modelId="{5C8E8717-CB3D-4143-8FB9-968BBE00257F}" type="presParOf" srcId="{AD5803F2-C856-40D1-B60E-C4E674164246}" destId="{FA29FECD-9F49-404A-8955-242C3CABFDAE}" srcOrd="4" destOrd="0" presId="urn:microsoft.com/office/officeart/2005/8/layout/list1"/>
    <dgm:cxn modelId="{F873C394-1877-43AF-A440-E4D49593DE6E}" type="presParOf" srcId="{FA29FECD-9F49-404A-8955-242C3CABFDAE}" destId="{879D02F5-2489-4E31-ADA1-03A045522093}" srcOrd="0" destOrd="0" presId="urn:microsoft.com/office/officeart/2005/8/layout/list1"/>
    <dgm:cxn modelId="{2B299A37-38C6-47ED-A14D-4B5AC427D641}" type="presParOf" srcId="{FA29FECD-9F49-404A-8955-242C3CABFDAE}" destId="{9E624479-AFEC-476B-87A3-D02D46385345}" srcOrd="1" destOrd="0" presId="urn:microsoft.com/office/officeart/2005/8/layout/list1"/>
    <dgm:cxn modelId="{57E1ADFC-85F6-4437-BC64-032A5C7E5378}" type="presParOf" srcId="{AD5803F2-C856-40D1-B60E-C4E674164246}" destId="{F0D6DDB8-5010-4C09-A0C9-815E06A570A4}" srcOrd="5" destOrd="0" presId="urn:microsoft.com/office/officeart/2005/8/layout/list1"/>
    <dgm:cxn modelId="{C29845FE-C0E4-41A8-B92A-D6E9FF2858B1}" type="presParOf" srcId="{AD5803F2-C856-40D1-B60E-C4E674164246}" destId="{3A97F387-B474-4524-9E6F-669E67272613}" srcOrd="6" destOrd="0" presId="urn:microsoft.com/office/officeart/2005/8/layout/list1"/>
    <dgm:cxn modelId="{36969EBB-11FC-4865-8CC9-C3A1D5052462}" type="presParOf" srcId="{AD5803F2-C856-40D1-B60E-C4E674164246}" destId="{06EE2005-F9C7-47FE-91F4-4E79AF311204}" srcOrd="7" destOrd="0" presId="urn:microsoft.com/office/officeart/2005/8/layout/list1"/>
    <dgm:cxn modelId="{F6A4BBAD-B390-4CCB-9D95-7E6EC1389A6A}" type="presParOf" srcId="{AD5803F2-C856-40D1-B60E-C4E674164246}" destId="{3C4CFB7A-CA73-4A1F-BE06-4A622ACD83DE}" srcOrd="8" destOrd="0" presId="urn:microsoft.com/office/officeart/2005/8/layout/list1"/>
    <dgm:cxn modelId="{26D75722-7903-43DF-8255-5C9C8ED66972}" type="presParOf" srcId="{3C4CFB7A-CA73-4A1F-BE06-4A622ACD83DE}" destId="{71D08D74-83C7-4EB3-BBBF-66906AD2A734}" srcOrd="0" destOrd="0" presId="urn:microsoft.com/office/officeart/2005/8/layout/list1"/>
    <dgm:cxn modelId="{E5F44E39-FBA8-4E3E-A16C-26BB64A79769}" type="presParOf" srcId="{3C4CFB7A-CA73-4A1F-BE06-4A622ACD83DE}" destId="{15E6890D-7C64-4DEA-9B87-149BDD99384B}" srcOrd="1" destOrd="0" presId="urn:microsoft.com/office/officeart/2005/8/layout/list1"/>
    <dgm:cxn modelId="{1985F49F-C14E-482A-9092-58E8830727BB}" type="presParOf" srcId="{AD5803F2-C856-40D1-B60E-C4E674164246}" destId="{0FA94F6B-D58D-4E16-A6DC-81EDC236961B}" srcOrd="9" destOrd="0" presId="urn:microsoft.com/office/officeart/2005/8/layout/list1"/>
    <dgm:cxn modelId="{6438B310-358E-4389-8525-99F76C14587E}" type="presParOf" srcId="{AD5803F2-C856-40D1-B60E-C4E674164246}" destId="{DBF12FE3-256E-47FE-8421-8AD28FFB67F2}" srcOrd="10" destOrd="0" presId="urn:microsoft.com/office/officeart/2005/8/layout/list1"/>
    <dgm:cxn modelId="{FBCEDB43-D1A2-4585-B0BC-D0F6749DC20A}" type="presParOf" srcId="{AD5803F2-C856-40D1-B60E-C4E674164246}" destId="{4366D961-5566-44AC-81B8-197270EBA4E5}" srcOrd="11" destOrd="0" presId="urn:microsoft.com/office/officeart/2005/8/layout/list1"/>
    <dgm:cxn modelId="{CAFAE058-BD45-4E53-B924-09B2FA468425}" type="presParOf" srcId="{AD5803F2-C856-40D1-B60E-C4E674164246}" destId="{C983FC7B-ADBA-412F-AC1D-8914F881F51A}" srcOrd="12" destOrd="0" presId="urn:microsoft.com/office/officeart/2005/8/layout/list1"/>
    <dgm:cxn modelId="{347911BE-71DC-4E54-BFD5-28EC996911CA}" type="presParOf" srcId="{C983FC7B-ADBA-412F-AC1D-8914F881F51A}" destId="{C6F1D069-F782-43BE-BF23-34EDFE11BDF9}" srcOrd="0" destOrd="0" presId="urn:microsoft.com/office/officeart/2005/8/layout/list1"/>
    <dgm:cxn modelId="{E8602F50-3095-4654-8BBC-01AD4E606B74}" type="presParOf" srcId="{C983FC7B-ADBA-412F-AC1D-8914F881F51A}" destId="{50813FCE-EC0E-41D0-8E54-EF77F06F5DAF}" srcOrd="1" destOrd="0" presId="urn:microsoft.com/office/officeart/2005/8/layout/list1"/>
    <dgm:cxn modelId="{D25B5014-C123-4EF2-9F24-E8904535CDB7}" type="presParOf" srcId="{AD5803F2-C856-40D1-B60E-C4E674164246}" destId="{15C1C343-E7F1-4031-8558-13FC93530072}" srcOrd="13" destOrd="0" presId="urn:microsoft.com/office/officeart/2005/8/layout/list1"/>
    <dgm:cxn modelId="{92208F6E-BE41-427C-9567-34BAF04DEE68}" type="presParOf" srcId="{AD5803F2-C856-40D1-B60E-C4E674164246}" destId="{959F78C8-AFBE-483D-87D0-97FFE03AC4AA}" srcOrd="14" destOrd="0" presId="urn:microsoft.com/office/officeart/2005/8/layout/list1"/>
    <dgm:cxn modelId="{86370E63-1C16-44F9-BC92-D39671509B11}" type="presParOf" srcId="{AD5803F2-C856-40D1-B60E-C4E674164246}" destId="{774645BA-5E05-4BF2-91E2-90EC14DEC96C}" srcOrd="15" destOrd="0" presId="urn:microsoft.com/office/officeart/2005/8/layout/list1"/>
    <dgm:cxn modelId="{9AEC7EAB-9479-4EFE-8C60-84D64F1D40E6}" type="presParOf" srcId="{AD5803F2-C856-40D1-B60E-C4E674164246}" destId="{2E91FA8F-E1C7-41C2-90AE-BC550939FE34}" srcOrd="16" destOrd="0" presId="urn:microsoft.com/office/officeart/2005/8/layout/list1"/>
    <dgm:cxn modelId="{39043AAD-16E8-44A0-AAFB-1BF4ED8AB7F0}" type="presParOf" srcId="{2E91FA8F-E1C7-41C2-90AE-BC550939FE34}" destId="{3DDA1FCA-7959-43B9-892C-6434DAE19AC6}" srcOrd="0" destOrd="0" presId="urn:microsoft.com/office/officeart/2005/8/layout/list1"/>
    <dgm:cxn modelId="{DC73073C-14A2-40F2-87C2-B4670304F726}" type="presParOf" srcId="{2E91FA8F-E1C7-41C2-90AE-BC550939FE34}" destId="{42DF8898-BA52-4B4B-819E-B70860B89BF1}" srcOrd="1" destOrd="0" presId="urn:microsoft.com/office/officeart/2005/8/layout/list1"/>
    <dgm:cxn modelId="{9F8E33CE-F5C5-472A-9070-023E40ACD38E}" type="presParOf" srcId="{AD5803F2-C856-40D1-B60E-C4E674164246}" destId="{7840980E-4353-41F9-836B-22ACAE029961}" srcOrd="17" destOrd="0" presId="urn:microsoft.com/office/officeart/2005/8/layout/list1"/>
    <dgm:cxn modelId="{230960D0-C9CF-4545-9458-24B15FD3C6FC}" type="presParOf" srcId="{AD5803F2-C856-40D1-B60E-C4E674164246}" destId="{6A64A7B9-E4C6-4A07-843B-8708364E966D}" srcOrd="18" destOrd="0" presId="urn:microsoft.com/office/officeart/2005/8/layout/list1"/>
    <dgm:cxn modelId="{CAE051CC-39A5-425D-9F63-F7058161A154}" type="presParOf" srcId="{AD5803F2-C856-40D1-B60E-C4E674164246}" destId="{DE8E37BB-B028-48E9-8EC4-0C66C0A72DE7}" srcOrd="19" destOrd="0" presId="urn:microsoft.com/office/officeart/2005/8/layout/list1"/>
    <dgm:cxn modelId="{9A4568A9-145A-4CAC-B825-E815A2841F5E}" type="presParOf" srcId="{AD5803F2-C856-40D1-B60E-C4E674164246}" destId="{79360FA7-AF58-488D-A9E8-8E579D676B54}" srcOrd="20" destOrd="0" presId="urn:microsoft.com/office/officeart/2005/8/layout/list1"/>
    <dgm:cxn modelId="{3651750A-C736-4C06-AF0F-1CF13B5FE6CE}" type="presParOf" srcId="{79360FA7-AF58-488D-A9E8-8E579D676B54}" destId="{9F10471D-DFE2-4910-AF56-0D14258CBD71}" srcOrd="0" destOrd="0" presId="urn:microsoft.com/office/officeart/2005/8/layout/list1"/>
    <dgm:cxn modelId="{28BF7CED-DED3-44F7-A7D7-B10C3F736DF8}" type="presParOf" srcId="{79360FA7-AF58-488D-A9E8-8E579D676B54}" destId="{1B1BABFB-C0F6-4548-BA96-F7AD6AC9DB40}" srcOrd="1" destOrd="0" presId="urn:microsoft.com/office/officeart/2005/8/layout/list1"/>
    <dgm:cxn modelId="{3121059B-B84D-4423-AC01-679425963EDE}" type="presParOf" srcId="{AD5803F2-C856-40D1-B60E-C4E674164246}" destId="{50678A58-9ED4-4E23-866C-6841503573CD}" srcOrd="21" destOrd="0" presId="urn:microsoft.com/office/officeart/2005/8/layout/list1"/>
    <dgm:cxn modelId="{7D07B112-F037-492A-B45F-0014517DA929}" type="presParOf" srcId="{AD5803F2-C856-40D1-B60E-C4E674164246}" destId="{4AC96F75-508A-4E90-B1F9-E21CA4035963}" srcOrd="22" destOrd="0" presId="urn:microsoft.com/office/officeart/2005/8/layout/list1"/>
    <dgm:cxn modelId="{FA16B709-270D-48BF-BD32-88B13C99BA89}" type="presParOf" srcId="{AD5803F2-C856-40D1-B60E-C4E674164246}" destId="{2453DB1B-928B-4340-8379-B762C8F97D67}" srcOrd="23" destOrd="0" presId="urn:microsoft.com/office/officeart/2005/8/layout/list1"/>
    <dgm:cxn modelId="{967F7140-B2C4-415C-AE6A-67A5E6DC98D4}" type="presParOf" srcId="{AD5803F2-C856-40D1-B60E-C4E674164246}" destId="{54981C17-5F01-47D3-8106-FD10C5DDD619}" srcOrd="24" destOrd="0" presId="urn:microsoft.com/office/officeart/2005/8/layout/list1"/>
    <dgm:cxn modelId="{C41CA97A-989F-4449-8A26-B0197E9B5556}" type="presParOf" srcId="{54981C17-5F01-47D3-8106-FD10C5DDD619}" destId="{19AF04F2-AF5B-4604-866D-52301469D52D}" srcOrd="0" destOrd="0" presId="urn:microsoft.com/office/officeart/2005/8/layout/list1"/>
    <dgm:cxn modelId="{E7B2BE23-14BC-4A05-8E3F-F7099B83C9A7}" type="presParOf" srcId="{54981C17-5F01-47D3-8106-FD10C5DDD619}" destId="{D92EFE10-E43F-41C6-9EA5-45A4971664B3}" srcOrd="1" destOrd="0" presId="urn:microsoft.com/office/officeart/2005/8/layout/list1"/>
    <dgm:cxn modelId="{883118C5-53C2-49A5-A645-8AF5DF008806}" type="presParOf" srcId="{AD5803F2-C856-40D1-B60E-C4E674164246}" destId="{9C381C15-97C4-43E2-B5A4-6B28336E5DD1}" srcOrd="25" destOrd="0" presId="urn:microsoft.com/office/officeart/2005/8/layout/list1"/>
    <dgm:cxn modelId="{508C9610-3679-4152-967E-B0DACFB28B14}" type="presParOf" srcId="{AD5803F2-C856-40D1-B60E-C4E674164246}" destId="{A2E6A23C-A023-4BAF-9542-BDA700DAB5CF}" srcOrd="26" destOrd="0" presId="urn:microsoft.com/office/officeart/2005/8/layout/list1"/>
    <dgm:cxn modelId="{3703D334-CA21-411A-8114-A870F65C9495}" type="presParOf" srcId="{AD5803F2-C856-40D1-B60E-C4E674164246}" destId="{C2CB5D81-F0A6-4958-938D-2172DD931C20}" srcOrd="27" destOrd="0" presId="urn:microsoft.com/office/officeart/2005/8/layout/list1"/>
    <dgm:cxn modelId="{5FB9963C-242F-49CB-B510-9877BCADB705}" type="presParOf" srcId="{AD5803F2-C856-40D1-B60E-C4E674164246}" destId="{93D006F8-96D5-436A-B4D3-9D126FDD88F4}" srcOrd="28" destOrd="0" presId="urn:microsoft.com/office/officeart/2005/8/layout/list1"/>
    <dgm:cxn modelId="{4F89EA3A-BC59-4593-AC79-0E669790CD00}" type="presParOf" srcId="{93D006F8-96D5-436A-B4D3-9D126FDD88F4}" destId="{33269ACD-54CD-47DF-8C5A-256268DC72C8}" srcOrd="0" destOrd="0" presId="urn:microsoft.com/office/officeart/2005/8/layout/list1"/>
    <dgm:cxn modelId="{B3EF9BF1-D3B5-485D-A317-71B13A211BFF}" type="presParOf" srcId="{93D006F8-96D5-436A-B4D3-9D126FDD88F4}" destId="{FBF68FEC-E22E-4787-8B11-C12E9FE62A83}" srcOrd="1" destOrd="0" presId="urn:microsoft.com/office/officeart/2005/8/layout/list1"/>
    <dgm:cxn modelId="{74D6F069-1E19-4D7C-A374-19C5A9F9642C}" type="presParOf" srcId="{AD5803F2-C856-40D1-B60E-C4E674164246}" destId="{00A4BDB3-BB3F-4F6A-A6E6-40C28BAF72DF}" srcOrd="29" destOrd="0" presId="urn:microsoft.com/office/officeart/2005/8/layout/list1"/>
    <dgm:cxn modelId="{9A40B7C5-4415-473B-9837-7E2D9858938B}" type="presParOf" srcId="{AD5803F2-C856-40D1-B60E-C4E674164246}" destId="{6ED158F9-1D4F-4E61-A67F-B9049C05BECE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8E4D4-3332-44C2-A265-A1B0F7CA664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733C7F-02F5-4C7B-A9E3-F4273DF8AEF5}">
      <dgm:prSet/>
      <dgm:spPr/>
      <dgm:t>
        <a:bodyPr anchor="t"/>
        <a:lstStyle/>
        <a:p>
          <a:pPr>
            <a:lnSpc>
              <a:spcPct val="100000"/>
            </a:lnSpc>
          </a:pPr>
          <a:r>
            <a:rPr lang="en-US">
              <a:solidFill>
                <a:srgbClr val="002060"/>
              </a:solidFill>
            </a:rPr>
            <a:t>Design Thinking:</a:t>
          </a:r>
        </a:p>
      </dgm:t>
    </dgm:pt>
    <dgm:pt modelId="{FA19F3EC-155F-43A5-B7EA-3457C3089EAC}" type="parTrans" cxnId="{4513495E-590A-41F9-B7F1-8EC55E0E6DD9}">
      <dgm:prSet/>
      <dgm:spPr/>
      <dgm:t>
        <a:bodyPr/>
        <a:lstStyle/>
        <a:p>
          <a:endParaRPr lang="en-US"/>
        </a:p>
      </dgm:t>
    </dgm:pt>
    <dgm:pt modelId="{2369EBA1-5309-4FDB-AA4D-608FD6AE1187}" type="sibTrans" cxnId="{4513495E-590A-41F9-B7F1-8EC55E0E6DD9}">
      <dgm:prSet/>
      <dgm:spPr/>
      <dgm:t>
        <a:bodyPr/>
        <a:lstStyle/>
        <a:p>
          <a:endParaRPr lang="en-US"/>
        </a:p>
      </dgm:t>
    </dgm:pt>
    <dgm:pt modelId="{F1C6330B-B66D-44FB-B7D8-D8E57FABFF86}">
      <dgm:prSet/>
      <dgm:spPr/>
      <dgm:t>
        <a:bodyPr anchor="t"/>
        <a:lstStyle/>
        <a:p>
          <a:pPr>
            <a:lnSpc>
              <a:spcPct val="100000"/>
            </a:lnSpc>
          </a:pPr>
          <a:r>
            <a:rPr lang="en-US">
              <a:solidFill>
                <a:srgbClr val="002060"/>
              </a:solidFill>
            </a:rPr>
            <a:t>Wireframing:</a:t>
          </a:r>
        </a:p>
      </dgm:t>
    </dgm:pt>
    <dgm:pt modelId="{CEA57CF4-5BEC-4382-878C-57874A6E7484}" type="parTrans" cxnId="{ADB042A7-2EB9-491C-8B02-7D9CD629C29C}">
      <dgm:prSet/>
      <dgm:spPr/>
      <dgm:t>
        <a:bodyPr/>
        <a:lstStyle/>
        <a:p>
          <a:endParaRPr lang="en-US"/>
        </a:p>
      </dgm:t>
    </dgm:pt>
    <dgm:pt modelId="{C8C941A5-4C63-4379-BB04-0E93F3290F48}" type="sibTrans" cxnId="{ADB042A7-2EB9-491C-8B02-7D9CD629C29C}">
      <dgm:prSet/>
      <dgm:spPr/>
      <dgm:t>
        <a:bodyPr/>
        <a:lstStyle/>
        <a:p>
          <a:endParaRPr lang="en-US"/>
        </a:p>
      </dgm:t>
    </dgm:pt>
    <dgm:pt modelId="{AF9ED41F-B70D-4ED0-A36E-C3E2E65EA1FA}">
      <dgm:prSet/>
      <dgm:spPr/>
      <dgm:t>
        <a:bodyPr anchor="t"/>
        <a:lstStyle/>
        <a:p>
          <a:pPr>
            <a:lnSpc>
              <a:spcPct val="100000"/>
            </a:lnSpc>
          </a:pPr>
          <a:r>
            <a:rPr lang="en-US">
              <a:solidFill>
                <a:srgbClr val="002060"/>
              </a:solidFill>
            </a:rPr>
            <a:t>Development:</a:t>
          </a:r>
        </a:p>
      </dgm:t>
    </dgm:pt>
    <dgm:pt modelId="{F8CC3032-F8F3-4DFC-86FE-147BB26DF30D}" type="parTrans" cxnId="{CA30244B-4793-4511-BD7A-C9FB569881FA}">
      <dgm:prSet/>
      <dgm:spPr/>
      <dgm:t>
        <a:bodyPr/>
        <a:lstStyle/>
        <a:p>
          <a:endParaRPr lang="en-US"/>
        </a:p>
      </dgm:t>
    </dgm:pt>
    <dgm:pt modelId="{0BD7B3D1-1862-4D33-9846-68AC207442F9}" type="sibTrans" cxnId="{CA30244B-4793-4511-BD7A-C9FB569881FA}">
      <dgm:prSet/>
      <dgm:spPr/>
      <dgm:t>
        <a:bodyPr/>
        <a:lstStyle/>
        <a:p>
          <a:endParaRPr lang="en-US"/>
        </a:p>
      </dgm:t>
    </dgm:pt>
    <dgm:pt modelId="{5575B302-6DA8-409C-9866-674994B3682C}">
      <dgm:prSet/>
      <dgm:spPr/>
      <dgm:t>
        <a:bodyPr anchor="t"/>
        <a:lstStyle/>
        <a:p>
          <a:pPr>
            <a:lnSpc>
              <a:spcPct val="100000"/>
            </a:lnSpc>
          </a:pPr>
          <a:r>
            <a:rPr lang="en-US">
              <a:solidFill>
                <a:srgbClr val="002060"/>
              </a:solidFill>
            </a:rPr>
            <a:t>Infrastructure:</a:t>
          </a:r>
        </a:p>
      </dgm:t>
    </dgm:pt>
    <dgm:pt modelId="{E181557B-7DF3-49E5-AADB-CFAF82C32E91}" type="parTrans" cxnId="{A7D30CB5-870C-4991-8B3C-575132ACB706}">
      <dgm:prSet/>
      <dgm:spPr/>
      <dgm:t>
        <a:bodyPr/>
        <a:lstStyle/>
        <a:p>
          <a:endParaRPr lang="en-US"/>
        </a:p>
      </dgm:t>
    </dgm:pt>
    <dgm:pt modelId="{451BDFA5-7D48-42B2-A0B5-A931E0E48801}" type="sibTrans" cxnId="{A7D30CB5-870C-4991-8B3C-575132ACB706}">
      <dgm:prSet/>
      <dgm:spPr/>
      <dgm:t>
        <a:bodyPr/>
        <a:lstStyle/>
        <a:p>
          <a:endParaRPr lang="en-US"/>
        </a:p>
      </dgm:t>
    </dgm:pt>
    <dgm:pt modelId="{BCF2325A-512E-487E-9450-41520591DCFA}" type="pres">
      <dgm:prSet presAssocID="{6398E4D4-3332-44C2-A265-A1B0F7CA664E}" presName="root" presStyleCnt="0">
        <dgm:presLayoutVars>
          <dgm:dir/>
          <dgm:resizeHandles val="exact"/>
        </dgm:presLayoutVars>
      </dgm:prSet>
      <dgm:spPr/>
    </dgm:pt>
    <dgm:pt modelId="{5C031BB2-6593-4E55-81A9-92268794F7E3}" type="pres">
      <dgm:prSet presAssocID="{1E733C7F-02F5-4C7B-A9E3-F4273DF8AEF5}" presName="compNode" presStyleCnt="0"/>
      <dgm:spPr/>
    </dgm:pt>
    <dgm:pt modelId="{BDB5ACAF-23D1-4027-BB7A-3D4FDD1D4E46}" type="pres">
      <dgm:prSet presAssocID="{1E733C7F-02F5-4C7B-A9E3-F4273DF8AEF5}" presName="bgRect" presStyleLbl="bgShp" presStyleIdx="0" presStyleCnt="4"/>
      <dgm:spPr/>
    </dgm:pt>
    <dgm:pt modelId="{11879F15-603A-4877-ABE9-CBF5D6986682}" type="pres">
      <dgm:prSet presAssocID="{1E733C7F-02F5-4C7B-A9E3-F4273DF8AE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dea outline"/>
        </a:ext>
      </dgm:extLst>
    </dgm:pt>
    <dgm:pt modelId="{87ABD0E7-A1BB-4291-B056-AD42550FEE08}" type="pres">
      <dgm:prSet presAssocID="{1E733C7F-02F5-4C7B-A9E3-F4273DF8AEF5}" presName="spaceRect" presStyleCnt="0"/>
      <dgm:spPr/>
    </dgm:pt>
    <dgm:pt modelId="{47D4461D-5456-44B4-881E-E1338EF430C5}" type="pres">
      <dgm:prSet presAssocID="{1E733C7F-02F5-4C7B-A9E3-F4273DF8AEF5}" presName="parTx" presStyleLbl="revTx" presStyleIdx="0" presStyleCnt="4">
        <dgm:presLayoutVars>
          <dgm:chMax val="0"/>
          <dgm:chPref val="0"/>
        </dgm:presLayoutVars>
      </dgm:prSet>
      <dgm:spPr/>
    </dgm:pt>
    <dgm:pt modelId="{61D3383F-6297-49F4-B125-3CF2DEFA6AF4}" type="pres">
      <dgm:prSet presAssocID="{2369EBA1-5309-4FDB-AA4D-608FD6AE1187}" presName="sibTrans" presStyleCnt="0"/>
      <dgm:spPr/>
    </dgm:pt>
    <dgm:pt modelId="{896A537F-28BE-49B5-9978-CB6870DF9476}" type="pres">
      <dgm:prSet presAssocID="{F1C6330B-B66D-44FB-B7D8-D8E57FABFF86}" presName="compNode" presStyleCnt="0"/>
      <dgm:spPr/>
    </dgm:pt>
    <dgm:pt modelId="{A02304F4-CE29-4FB5-9963-2E76F1B0EBEB}" type="pres">
      <dgm:prSet presAssocID="{F1C6330B-B66D-44FB-B7D8-D8E57FABFF86}" presName="bgRect" presStyleLbl="bgShp" presStyleIdx="1" presStyleCnt="4"/>
      <dgm:spPr/>
    </dgm:pt>
    <dgm:pt modelId="{0A92C6AF-A3D7-4AA6-A44A-DE91221520B9}" type="pres">
      <dgm:prSet presAssocID="{F1C6330B-B66D-44FB-B7D8-D8E57FABFF8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 outline"/>
        </a:ext>
      </dgm:extLst>
    </dgm:pt>
    <dgm:pt modelId="{BBABF95F-F24F-4B59-B26D-7B4CCFCF5C26}" type="pres">
      <dgm:prSet presAssocID="{F1C6330B-B66D-44FB-B7D8-D8E57FABFF86}" presName="spaceRect" presStyleCnt="0"/>
      <dgm:spPr/>
    </dgm:pt>
    <dgm:pt modelId="{CDB52865-DFBF-4E5A-B2AA-CA81E839CB42}" type="pres">
      <dgm:prSet presAssocID="{F1C6330B-B66D-44FB-B7D8-D8E57FABFF86}" presName="parTx" presStyleLbl="revTx" presStyleIdx="1" presStyleCnt="4">
        <dgm:presLayoutVars>
          <dgm:chMax val="0"/>
          <dgm:chPref val="0"/>
        </dgm:presLayoutVars>
      </dgm:prSet>
      <dgm:spPr/>
    </dgm:pt>
    <dgm:pt modelId="{C3E66552-5597-458B-8F9A-92DC516FF8D0}" type="pres">
      <dgm:prSet presAssocID="{C8C941A5-4C63-4379-BB04-0E93F3290F48}" presName="sibTrans" presStyleCnt="0"/>
      <dgm:spPr/>
    </dgm:pt>
    <dgm:pt modelId="{A67DB8D4-4595-43DA-88A0-7B9842D8EBEB}" type="pres">
      <dgm:prSet presAssocID="{AF9ED41F-B70D-4ED0-A36E-C3E2E65EA1FA}" presName="compNode" presStyleCnt="0"/>
      <dgm:spPr/>
    </dgm:pt>
    <dgm:pt modelId="{7B7DE5D1-6661-4B0E-A3CF-4F1782E9B7A9}" type="pres">
      <dgm:prSet presAssocID="{AF9ED41F-B70D-4ED0-A36E-C3E2E65EA1FA}" presName="bgRect" presStyleLbl="bgShp" presStyleIdx="2" presStyleCnt="4"/>
      <dgm:spPr/>
    </dgm:pt>
    <dgm:pt modelId="{DAD3D9D3-6B7C-4BC4-86B3-45B4695292D7}" type="pres">
      <dgm:prSet presAssocID="{AF9ED41F-B70D-4ED0-A36E-C3E2E65EA1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 outline"/>
        </a:ext>
      </dgm:extLst>
    </dgm:pt>
    <dgm:pt modelId="{7D074786-E487-4B58-8C14-648CD7DEBA71}" type="pres">
      <dgm:prSet presAssocID="{AF9ED41F-B70D-4ED0-A36E-C3E2E65EA1FA}" presName="spaceRect" presStyleCnt="0"/>
      <dgm:spPr/>
    </dgm:pt>
    <dgm:pt modelId="{B26AA0C3-A115-4784-B4C2-DF0429F5BB0F}" type="pres">
      <dgm:prSet presAssocID="{AF9ED41F-B70D-4ED0-A36E-C3E2E65EA1FA}" presName="parTx" presStyleLbl="revTx" presStyleIdx="2" presStyleCnt="4">
        <dgm:presLayoutVars>
          <dgm:chMax val="0"/>
          <dgm:chPref val="0"/>
        </dgm:presLayoutVars>
      </dgm:prSet>
      <dgm:spPr/>
    </dgm:pt>
    <dgm:pt modelId="{D21239DE-E30F-4E1C-98CD-BE972EBF4C34}" type="pres">
      <dgm:prSet presAssocID="{0BD7B3D1-1862-4D33-9846-68AC207442F9}" presName="sibTrans" presStyleCnt="0"/>
      <dgm:spPr/>
    </dgm:pt>
    <dgm:pt modelId="{C5568662-B9F3-49F3-83C2-9DC8E68A02F3}" type="pres">
      <dgm:prSet presAssocID="{5575B302-6DA8-409C-9866-674994B3682C}" presName="compNode" presStyleCnt="0"/>
      <dgm:spPr/>
    </dgm:pt>
    <dgm:pt modelId="{A5DCEAF1-3481-4A62-8323-2308ECEB2600}" type="pres">
      <dgm:prSet presAssocID="{5575B302-6DA8-409C-9866-674994B3682C}" presName="bgRect" presStyleLbl="bgShp" presStyleIdx="3" presStyleCnt="4"/>
      <dgm:spPr/>
    </dgm:pt>
    <dgm:pt modelId="{6D2F580F-DF75-40EE-BB30-C3AEA7CE2071}" type="pres">
      <dgm:prSet presAssocID="{5575B302-6DA8-409C-9866-674994B368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 outline"/>
        </a:ext>
      </dgm:extLst>
    </dgm:pt>
    <dgm:pt modelId="{3376B82C-9574-4FE5-B482-1FA7820809BA}" type="pres">
      <dgm:prSet presAssocID="{5575B302-6DA8-409C-9866-674994B3682C}" presName="spaceRect" presStyleCnt="0"/>
      <dgm:spPr/>
    </dgm:pt>
    <dgm:pt modelId="{CAD9E6D6-A585-4F11-BCB8-46093CFCAABD}" type="pres">
      <dgm:prSet presAssocID="{5575B302-6DA8-409C-9866-674994B3682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8B0D82A-55A1-48CD-8C6A-B48C19C71A24}" type="presOf" srcId="{AF9ED41F-B70D-4ED0-A36E-C3E2E65EA1FA}" destId="{B26AA0C3-A115-4784-B4C2-DF0429F5BB0F}" srcOrd="0" destOrd="0" presId="urn:microsoft.com/office/officeart/2018/2/layout/IconVerticalSolidList"/>
    <dgm:cxn modelId="{4513495E-590A-41F9-B7F1-8EC55E0E6DD9}" srcId="{6398E4D4-3332-44C2-A265-A1B0F7CA664E}" destId="{1E733C7F-02F5-4C7B-A9E3-F4273DF8AEF5}" srcOrd="0" destOrd="0" parTransId="{FA19F3EC-155F-43A5-B7EA-3457C3089EAC}" sibTransId="{2369EBA1-5309-4FDB-AA4D-608FD6AE1187}"/>
    <dgm:cxn modelId="{CA30244B-4793-4511-BD7A-C9FB569881FA}" srcId="{6398E4D4-3332-44C2-A265-A1B0F7CA664E}" destId="{AF9ED41F-B70D-4ED0-A36E-C3E2E65EA1FA}" srcOrd="2" destOrd="0" parTransId="{F8CC3032-F8F3-4DFC-86FE-147BB26DF30D}" sibTransId="{0BD7B3D1-1862-4D33-9846-68AC207442F9}"/>
    <dgm:cxn modelId="{3C456A88-5CC2-449E-B5C6-FE06CCC38AE4}" type="presOf" srcId="{1E733C7F-02F5-4C7B-A9E3-F4273DF8AEF5}" destId="{47D4461D-5456-44B4-881E-E1338EF430C5}" srcOrd="0" destOrd="0" presId="urn:microsoft.com/office/officeart/2018/2/layout/IconVerticalSolidList"/>
    <dgm:cxn modelId="{B4DF419F-7F8B-4C45-B09D-BE009BA44144}" type="presOf" srcId="{5575B302-6DA8-409C-9866-674994B3682C}" destId="{CAD9E6D6-A585-4F11-BCB8-46093CFCAABD}" srcOrd="0" destOrd="0" presId="urn:microsoft.com/office/officeart/2018/2/layout/IconVerticalSolidList"/>
    <dgm:cxn modelId="{FE4D63A0-C0E0-452C-BB82-6C542C5E02ED}" type="presOf" srcId="{F1C6330B-B66D-44FB-B7D8-D8E57FABFF86}" destId="{CDB52865-DFBF-4E5A-B2AA-CA81E839CB42}" srcOrd="0" destOrd="0" presId="urn:microsoft.com/office/officeart/2018/2/layout/IconVerticalSolidList"/>
    <dgm:cxn modelId="{ADB042A7-2EB9-491C-8B02-7D9CD629C29C}" srcId="{6398E4D4-3332-44C2-A265-A1B0F7CA664E}" destId="{F1C6330B-B66D-44FB-B7D8-D8E57FABFF86}" srcOrd="1" destOrd="0" parTransId="{CEA57CF4-5BEC-4382-878C-57874A6E7484}" sibTransId="{C8C941A5-4C63-4379-BB04-0E93F3290F48}"/>
    <dgm:cxn modelId="{A7D30CB5-870C-4991-8B3C-575132ACB706}" srcId="{6398E4D4-3332-44C2-A265-A1B0F7CA664E}" destId="{5575B302-6DA8-409C-9866-674994B3682C}" srcOrd="3" destOrd="0" parTransId="{E181557B-7DF3-49E5-AADB-CFAF82C32E91}" sibTransId="{451BDFA5-7D48-42B2-A0B5-A931E0E48801}"/>
    <dgm:cxn modelId="{4984A4BE-79F8-40FE-89B3-3F4B283F315A}" type="presOf" srcId="{6398E4D4-3332-44C2-A265-A1B0F7CA664E}" destId="{BCF2325A-512E-487E-9450-41520591DCFA}" srcOrd="0" destOrd="0" presId="urn:microsoft.com/office/officeart/2018/2/layout/IconVerticalSolidList"/>
    <dgm:cxn modelId="{25208235-D81A-4572-8AF4-140C5E95B7A6}" type="presParOf" srcId="{BCF2325A-512E-487E-9450-41520591DCFA}" destId="{5C031BB2-6593-4E55-81A9-92268794F7E3}" srcOrd="0" destOrd="0" presId="urn:microsoft.com/office/officeart/2018/2/layout/IconVerticalSolidList"/>
    <dgm:cxn modelId="{E2114168-06EE-4615-9DC9-9B8435F43325}" type="presParOf" srcId="{5C031BB2-6593-4E55-81A9-92268794F7E3}" destId="{BDB5ACAF-23D1-4027-BB7A-3D4FDD1D4E46}" srcOrd="0" destOrd="0" presId="urn:microsoft.com/office/officeart/2018/2/layout/IconVerticalSolidList"/>
    <dgm:cxn modelId="{95E18E7C-C034-4715-AC56-8F4FBCD476A0}" type="presParOf" srcId="{5C031BB2-6593-4E55-81A9-92268794F7E3}" destId="{11879F15-603A-4877-ABE9-CBF5D6986682}" srcOrd="1" destOrd="0" presId="urn:microsoft.com/office/officeart/2018/2/layout/IconVerticalSolidList"/>
    <dgm:cxn modelId="{34E71C73-5A52-484B-9E17-F0A0B425AB41}" type="presParOf" srcId="{5C031BB2-6593-4E55-81A9-92268794F7E3}" destId="{87ABD0E7-A1BB-4291-B056-AD42550FEE08}" srcOrd="2" destOrd="0" presId="urn:microsoft.com/office/officeart/2018/2/layout/IconVerticalSolidList"/>
    <dgm:cxn modelId="{29858DBB-1941-467E-95B1-D48B9B20D971}" type="presParOf" srcId="{5C031BB2-6593-4E55-81A9-92268794F7E3}" destId="{47D4461D-5456-44B4-881E-E1338EF430C5}" srcOrd="3" destOrd="0" presId="urn:microsoft.com/office/officeart/2018/2/layout/IconVerticalSolidList"/>
    <dgm:cxn modelId="{D1236B41-9211-438D-907A-A6F3C09239ED}" type="presParOf" srcId="{BCF2325A-512E-487E-9450-41520591DCFA}" destId="{61D3383F-6297-49F4-B125-3CF2DEFA6AF4}" srcOrd="1" destOrd="0" presId="urn:microsoft.com/office/officeart/2018/2/layout/IconVerticalSolidList"/>
    <dgm:cxn modelId="{B0209D19-064F-4531-B861-445574E57960}" type="presParOf" srcId="{BCF2325A-512E-487E-9450-41520591DCFA}" destId="{896A537F-28BE-49B5-9978-CB6870DF9476}" srcOrd="2" destOrd="0" presId="urn:microsoft.com/office/officeart/2018/2/layout/IconVerticalSolidList"/>
    <dgm:cxn modelId="{5AA14A6B-703B-451E-B29E-B564BC1B22F1}" type="presParOf" srcId="{896A537F-28BE-49B5-9978-CB6870DF9476}" destId="{A02304F4-CE29-4FB5-9963-2E76F1B0EBEB}" srcOrd="0" destOrd="0" presId="urn:microsoft.com/office/officeart/2018/2/layout/IconVerticalSolidList"/>
    <dgm:cxn modelId="{A89CD647-86F4-4ADE-B087-C7D8BFA64842}" type="presParOf" srcId="{896A537F-28BE-49B5-9978-CB6870DF9476}" destId="{0A92C6AF-A3D7-4AA6-A44A-DE91221520B9}" srcOrd="1" destOrd="0" presId="urn:microsoft.com/office/officeart/2018/2/layout/IconVerticalSolidList"/>
    <dgm:cxn modelId="{477E9617-2874-47DE-9D09-8A2EED092C04}" type="presParOf" srcId="{896A537F-28BE-49B5-9978-CB6870DF9476}" destId="{BBABF95F-F24F-4B59-B26D-7B4CCFCF5C26}" srcOrd="2" destOrd="0" presId="urn:microsoft.com/office/officeart/2018/2/layout/IconVerticalSolidList"/>
    <dgm:cxn modelId="{0B2F1192-A3A2-4329-8AF3-93FD9959609E}" type="presParOf" srcId="{896A537F-28BE-49B5-9978-CB6870DF9476}" destId="{CDB52865-DFBF-4E5A-B2AA-CA81E839CB42}" srcOrd="3" destOrd="0" presId="urn:microsoft.com/office/officeart/2018/2/layout/IconVerticalSolidList"/>
    <dgm:cxn modelId="{40ED32E8-6EFB-4CF6-8164-27AC88DF7632}" type="presParOf" srcId="{BCF2325A-512E-487E-9450-41520591DCFA}" destId="{C3E66552-5597-458B-8F9A-92DC516FF8D0}" srcOrd="3" destOrd="0" presId="urn:microsoft.com/office/officeart/2018/2/layout/IconVerticalSolidList"/>
    <dgm:cxn modelId="{AF484752-704C-41D3-A91F-2E2722381390}" type="presParOf" srcId="{BCF2325A-512E-487E-9450-41520591DCFA}" destId="{A67DB8D4-4595-43DA-88A0-7B9842D8EBEB}" srcOrd="4" destOrd="0" presId="urn:microsoft.com/office/officeart/2018/2/layout/IconVerticalSolidList"/>
    <dgm:cxn modelId="{871CA86A-572B-49FD-9221-01FCF68D344A}" type="presParOf" srcId="{A67DB8D4-4595-43DA-88A0-7B9842D8EBEB}" destId="{7B7DE5D1-6661-4B0E-A3CF-4F1782E9B7A9}" srcOrd="0" destOrd="0" presId="urn:microsoft.com/office/officeart/2018/2/layout/IconVerticalSolidList"/>
    <dgm:cxn modelId="{EA67774B-F625-45A2-9EBC-ABB12F53E860}" type="presParOf" srcId="{A67DB8D4-4595-43DA-88A0-7B9842D8EBEB}" destId="{DAD3D9D3-6B7C-4BC4-86B3-45B4695292D7}" srcOrd="1" destOrd="0" presId="urn:microsoft.com/office/officeart/2018/2/layout/IconVerticalSolidList"/>
    <dgm:cxn modelId="{027C1A64-68B8-4446-BBD3-4BA340A24F2F}" type="presParOf" srcId="{A67DB8D4-4595-43DA-88A0-7B9842D8EBEB}" destId="{7D074786-E487-4B58-8C14-648CD7DEBA71}" srcOrd="2" destOrd="0" presId="urn:microsoft.com/office/officeart/2018/2/layout/IconVerticalSolidList"/>
    <dgm:cxn modelId="{0667948A-E848-4056-8A7A-D4417D50D0A0}" type="presParOf" srcId="{A67DB8D4-4595-43DA-88A0-7B9842D8EBEB}" destId="{B26AA0C3-A115-4784-B4C2-DF0429F5BB0F}" srcOrd="3" destOrd="0" presId="urn:microsoft.com/office/officeart/2018/2/layout/IconVerticalSolidList"/>
    <dgm:cxn modelId="{61A648EE-A712-4F13-B879-140F482B0424}" type="presParOf" srcId="{BCF2325A-512E-487E-9450-41520591DCFA}" destId="{D21239DE-E30F-4E1C-98CD-BE972EBF4C34}" srcOrd="5" destOrd="0" presId="urn:microsoft.com/office/officeart/2018/2/layout/IconVerticalSolidList"/>
    <dgm:cxn modelId="{59D1A6E1-F64E-48D5-8DA8-CC5B7E3864E3}" type="presParOf" srcId="{BCF2325A-512E-487E-9450-41520591DCFA}" destId="{C5568662-B9F3-49F3-83C2-9DC8E68A02F3}" srcOrd="6" destOrd="0" presId="urn:microsoft.com/office/officeart/2018/2/layout/IconVerticalSolidList"/>
    <dgm:cxn modelId="{4EE99EBE-480C-4C2A-9034-22DE0AE4ED40}" type="presParOf" srcId="{C5568662-B9F3-49F3-83C2-9DC8E68A02F3}" destId="{A5DCEAF1-3481-4A62-8323-2308ECEB2600}" srcOrd="0" destOrd="0" presId="urn:microsoft.com/office/officeart/2018/2/layout/IconVerticalSolidList"/>
    <dgm:cxn modelId="{811D6220-D5ED-4F9F-8AF4-C7FA3428C99B}" type="presParOf" srcId="{C5568662-B9F3-49F3-83C2-9DC8E68A02F3}" destId="{6D2F580F-DF75-40EE-BB30-C3AEA7CE2071}" srcOrd="1" destOrd="0" presId="urn:microsoft.com/office/officeart/2018/2/layout/IconVerticalSolidList"/>
    <dgm:cxn modelId="{41A61F39-FA9A-4C82-BF93-F89D99964F07}" type="presParOf" srcId="{C5568662-B9F3-49F3-83C2-9DC8E68A02F3}" destId="{3376B82C-9574-4FE5-B482-1FA7820809BA}" srcOrd="2" destOrd="0" presId="urn:microsoft.com/office/officeart/2018/2/layout/IconVerticalSolidList"/>
    <dgm:cxn modelId="{B7641748-8040-4C20-9ADF-4FA2E434C75F}" type="presParOf" srcId="{C5568662-B9F3-49F3-83C2-9DC8E68A02F3}" destId="{CAD9E6D6-A585-4F11-BCB8-46093CFCAA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8E4D4-3332-44C2-A265-A1B0F7CA664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733C7F-02F5-4C7B-A9E3-F4273DF8AEF5}">
      <dgm:prSet/>
      <dgm:spPr/>
      <dgm:t>
        <a:bodyPr anchor="t"/>
        <a:lstStyle/>
        <a:p>
          <a:pPr>
            <a:lnSpc>
              <a:spcPct val="100000"/>
            </a:lnSpc>
          </a:pPr>
          <a:r>
            <a:rPr lang="en-US">
              <a:solidFill>
                <a:srgbClr val="002060"/>
              </a:solidFill>
            </a:rPr>
            <a:t>Design Thinking:</a:t>
          </a:r>
        </a:p>
      </dgm:t>
    </dgm:pt>
    <dgm:pt modelId="{FA19F3EC-155F-43A5-B7EA-3457C3089EAC}" type="parTrans" cxnId="{4513495E-590A-41F9-B7F1-8EC55E0E6DD9}">
      <dgm:prSet/>
      <dgm:spPr/>
      <dgm:t>
        <a:bodyPr/>
        <a:lstStyle/>
        <a:p>
          <a:endParaRPr lang="en-US"/>
        </a:p>
      </dgm:t>
    </dgm:pt>
    <dgm:pt modelId="{2369EBA1-5309-4FDB-AA4D-608FD6AE1187}" type="sibTrans" cxnId="{4513495E-590A-41F9-B7F1-8EC55E0E6DD9}">
      <dgm:prSet/>
      <dgm:spPr/>
      <dgm:t>
        <a:bodyPr/>
        <a:lstStyle/>
        <a:p>
          <a:endParaRPr lang="en-US"/>
        </a:p>
      </dgm:t>
    </dgm:pt>
    <dgm:pt modelId="{F1C6330B-B66D-44FB-B7D8-D8E57FABFF86}">
      <dgm:prSet/>
      <dgm:spPr/>
      <dgm:t>
        <a:bodyPr anchor="t"/>
        <a:lstStyle/>
        <a:p>
          <a:pPr>
            <a:lnSpc>
              <a:spcPct val="100000"/>
            </a:lnSpc>
          </a:pPr>
          <a:r>
            <a:rPr lang="en-US">
              <a:solidFill>
                <a:srgbClr val="002060"/>
              </a:solidFill>
            </a:rPr>
            <a:t>Wireframing:</a:t>
          </a:r>
        </a:p>
      </dgm:t>
    </dgm:pt>
    <dgm:pt modelId="{CEA57CF4-5BEC-4382-878C-57874A6E7484}" type="parTrans" cxnId="{ADB042A7-2EB9-491C-8B02-7D9CD629C29C}">
      <dgm:prSet/>
      <dgm:spPr/>
      <dgm:t>
        <a:bodyPr/>
        <a:lstStyle/>
        <a:p>
          <a:endParaRPr lang="en-US"/>
        </a:p>
      </dgm:t>
    </dgm:pt>
    <dgm:pt modelId="{C8C941A5-4C63-4379-BB04-0E93F3290F48}" type="sibTrans" cxnId="{ADB042A7-2EB9-491C-8B02-7D9CD629C29C}">
      <dgm:prSet/>
      <dgm:spPr/>
      <dgm:t>
        <a:bodyPr/>
        <a:lstStyle/>
        <a:p>
          <a:endParaRPr lang="en-US"/>
        </a:p>
      </dgm:t>
    </dgm:pt>
    <dgm:pt modelId="{AF9ED41F-B70D-4ED0-A36E-C3E2E65EA1FA}">
      <dgm:prSet/>
      <dgm:spPr/>
      <dgm:t>
        <a:bodyPr anchor="t"/>
        <a:lstStyle/>
        <a:p>
          <a:pPr>
            <a:lnSpc>
              <a:spcPct val="100000"/>
            </a:lnSpc>
          </a:pPr>
          <a:r>
            <a:rPr lang="en-US">
              <a:solidFill>
                <a:srgbClr val="002060"/>
              </a:solidFill>
            </a:rPr>
            <a:t>Development:</a:t>
          </a:r>
        </a:p>
      </dgm:t>
    </dgm:pt>
    <dgm:pt modelId="{F8CC3032-F8F3-4DFC-86FE-147BB26DF30D}" type="parTrans" cxnId="{CA30244B-4793-4511-BD7A-C9FB569881FA}">
      <dgm:prSet/>
      <dgm:spPr/>
      <dgm:t>
        <a:bodyPr/>
        <a:lstStyle/>
        <a:p>
          <a:endParaRPr lang="en-US"/>
        </a:p>
      </dgm:t>
    </dgm:pt>
    <dgm:pt modelId="{0BD7B3D1-1862-4D33-9846-68AC207442F9}" type="sibTrans" cxnId="{CA30244B-4793-4511-BD7A-C9FB569881FA}">
      <dgm:prSet/>
      <dgm:spPr/>
      <dgm:t>
        <a:bodyPr/>
        <a:lstStyle/>
        <a:p>
          <a:endParaRPr lang="en-US"/>
        </a:p>
      </dgm:t>
    </dgm:pt>
    <dgm:pt modelId="{5575B302-6DA8-409C-9866-674994B3682C}">
      <dgm:prSet/>
      <dgm:spPr/>
      <dgm:t>
        <a:bodyPr anchor="t"/>
        <a:lstStyle/>
        <a:p>
          <a:pPr>
            <a:lnSpc>
              <a:spcPct val="100000"/>
            </a:lnSpc>
          </a:pPr>
          <a:r>
            <a:rPr lang="en-US">
              <a:solidFill>
                <a:srgbClr val="002060"/>
              </a:solidFill>
            </a:rPr>
            <a:t>Infrastructure:</a:t>
          </a:r>
        </a:p>
      </dgm:t>
    </dgm:pt>
    <dgm:pt modelId="{E181557B-7DF3-49E5-AADB-CFAF82C32E91}" type="parTrans" cxnId="{A7D30CB5-870C-4991-8B3C-575132ACB706}">
      <dgm:prSet/>
      <dgm:spPr/>
      <dgm:t>
        <a:bodyPr/>
        <a:lstStyle/>
        <a:p>
          <a:endParaRPr lang="en-US"/>
        </a:p>
      </dgm:t>
    </dgm:pt>
    <dgm:pt modelId="{451BDFA5-7D48-42B2-A0B5-A931E0E48801}" type="sibTrans" cxnId="{A7D30CB5-870C-4991-8B3C-575132ACB706}">
      <dgm:prSet/>
      <dgm:spPr/>
      <dgm:t>
        <a:bodyPr/>
        <a:lstStyle/>
        <a:p>
          <a:endParaRPr lang="en-US"/>
        </a:p>
      </dgm:t>
    </dgm:pt>
    <dgm:pt modelId="{BCF2325A-512E-487E-9450-41520591DCFA}" type="pres">
      <dgm:prSet presAssocID="{6398E4D4-3332-44C2-A265-A1B0F7CA664E}" presName="root" presStyleCnt="0">
        <dgm:presLayoutVars>
          <dgm:dir/>
          <dgm:resizeHandles val="exact"/>
        </dgm:presLayoutVars>
      </dgm:prSet>
      <dgm:spPr/>
    </dgm:pt>
    <dgm:pt modelId="{5C031BB2-6593-4E55-81A9-92268794F7E3}" type="pres">
      <dgm:prSet presAssocID="{1E733C7F-02F5-4C7B-A9E3-F4273DF8AEF5}" presName="compNode" presStyleCnt="0"/>
      <dgm:spPr/>
    </dgm:pt>
    <dgm:pt modelId="{BDB5ACAF-23D1-4027-BB7A-3D4FDD1D4E46}" type="pres">
      <dgm:prSet presAssocID="{1E733C7F-02F5-4C7B-A9E3-F4273DF8AEF5}" presName="bgRect" presStyleLbl="bgShp" presStyleIdx="0" presStyleCnt="4"/>
      <dgm:spPr/>
    </dgm:pt>
    <dgm:pt modelId="{11879F15-603A-4877-ABE9-CBF5D6986682}" type="pres">
      <dgm:prSet presAssocID="{1E733C7F-02F5-4C7B-A9E3-F4273DF8AE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dea outline"/>
        </a:ext>
      </dgm:extLst>
    </dgm:pt>
    <dgm:pt modelId="{87ABD0E7-A1BB-4291-B056-AD42550FEE08}" type="pres">
      <dgm:prSet presAssocID="{1E733C7F-02F5-4C7B-A9E3-F4273DF8AEF5}" presName="spaceRect" presStyleCnt="0"/>
      <dgm:spPr/>
    </dgm:pt>
    <dgm:pt modelId="{47D4461D-5456-44B4-881E-E1338EF430C5}" type="pres">
      <dgm:prSet presAssocID="{1E733C7F-02F5-4C7B-A9E3-F4273DF8AEF5}" presName="parTx" presStyleLbl="revTx" presStyleIdx="0" presStyleCnt="4">
        <dgm:presLayoutVars>
          <dgm:chMax val="0"/>
          <dgm:chPref val="0"/>
        </dgm:presLayoutVars>
      </dgm:prSet>
      <dgm:spPr/>
    </dgm:pt>
    <dgm:pt modelId="{61D3383F-6297-49F4-B125-3CF2DEFA6AF4}" type="pres">
      <dgm:prSet presAssocID="{2369EBA1-5309-4FDB-AA4D-608FD6AE1187}" presName="sibTrans" presStyleCnt="0"/>
      <dgm:spPr/>
    </dgm:pt>
    <dgm:pt modelId="{896A537F-28BE-49B5-9978-CB6870DF9476}" type="pres">
      <dgm:prSet presAssocID="{F1C6330B-B66D-44FB-B7D8-D8E57FABFF86}" presName="compNode" presStyleCnt="0"/>
      <dgm:spPr/>
    </dgm:pt>
    <dgm:pt modelId="{A02304F4-CE29-4FB5-9963-2E76F1B0EBEB}" type="pres">
      <dgm:prSet presAssocID="{F1C6330B-B66D-44FB-B7D8-D8E57FABFF86}" presName="bgRect" presStyleLbl="bgShp" presStyleIdx="1" presStyleCnt="4"/>
      <dgm:spPr/>
    </dgm:pt>
    <dgm:pt modelId="{0A92C6AF-A3D7-4AA6-A44A-DE91221520B9}" type="pres">
      <dgm:prSet presAssocID="{F1C6330B-B66D-44FB-B7D8-D8E57FABFF8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 outline"/>
        </a:ext>
      </dgm:extLst>
    </dgm:pt>
    <dgm:pt modelId="{BBABF95F-F24F-4B59-B26D-7B4CCFCF5C26}" type="pres">
      <dgm:prSet presAssocID="{F1C6330B-B66D-44FB-B7D8-D8E57FABFF86}" presName="spaceRect" presStyleCnt="0"/>
      <dgm:spPr/>
    </dgm:pt>
    <dgm:pt modelId="{CDB52865-DFBF-4E5A-B2AA-CA81E839CB42}" type="pres">
      <dgm:prSet presAssocID="{F1C6330B-B66D-44FB-B7D8-D8E57FABFF86}" presName="parTx" presStyleLbl="revTx" presStyleIdx="1" presStyleCnt="4">
        <dgm:presLayoutVars>
          <dgm:chMax val="0"/>
          <dgm:chPref val="0"/>
        </dgm:presLayoutVars>
      </dgm:prSet>
      <dgm:spPr/>
    </dgm:pt>
    <dgm:pt modelId="{C3E66552-5597-458B-8F9A-92DC516FF8D0}" type="pres">
      <dgm:prSet presAssocID="{C8C941A5-4C63-4379-BB04-0E93F3290F48}" presName="sibTrans" presStyleCnt="0"/>
      <dgm:spPr/>
    </dgm:pt>
    <dgm:pt modelId="{A67DB8D4-4595-43DA-88A0-7B9842D8EBEB}" type="pres">
      <dgm:prSet presAssocID="{AF9ED41F-B70D-4ED0-A36E-C3E2E65EA1FA}" presName="compNode" presStyleCnt="0"/>
      <dgm:spPr/>
    </dgm:pt>
    <dgm:pt modelId="{7B7DE5D1-6661-4B0E-A3CF-4F1782E9B7A9}" type="pres">
      <dgm:prSet presAssocID="{AF9ED41F-B70D-4ED0-A36E-C3E2E65EA1FA}" presName="bgRect" presStyleLbl="bgShp" presStyleIdx="2" presStyleCnt="4"/>
      <dgm:spPr/>
    </dgm:pt>
    <dgm:pt modelId="{DAD3D9D3-6B7C-4BC4-86B3-45B4695292D7}" type="pres">
      <dgm:prSet presAssocID="{AF9ED41F-B70D-4ED0-A36E-C3E2E65EA1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 outline"/>
        </a:ext>
      </dgm:extLst>
    </dgm:pt>
    <dgm:pt modelId="{7D074786-E487-4B58-8C14-648CD7DEBA71}" type="pres">
      <dgm:prSet presAssocID="{AF9ED41F-B70D-4ED0-A36E-C3E2E65EA1FA}" presName="spaceRect" presStyleCnt="0"/>
      <dgm:spPr/>
    </dgm:pt>
    <dgm:pt modelId="{B26AA0C3-A115-4784-B4C2-DF0429F5BB0F}" type="pres">
      <dgm:prSet presAssocID="{AF9ED41F-B70D-4ED0-A36E-C3E2E65EA1FA}" presName="parTx" presStyleLbl="revTx" presStyleIdx="2" presStyleCnt="4">
        <dgm:presLayoutVars>
          <dgm:chMax val="0"/>
          <dgm:chPref val="0"/>
        </dgm:presLayoutVars>
      </dgm:prSet>
      <dgm:spPr/>
    </dgm:pt>
    <dgm:pt modelId="{D21239DE-E30F-4E1C-98CD-BE972EBF4C34}" type="pres">
      <dgm:prSet presAssocID="{0BD7B3D1-1862-4D33-9846-68AC207442F9}" presName="sibTrans" presStyleCnt="0"/>
      <dgm:spPr/>
    </dgm:pt>
    <dgm:pt modelId="{C5568662-B9F3-49F3-83C2-9DC8E68A02F3}" type="pres">
      <dgm:prSet presAssocID="{5575B302-6DA8-409C-9866-674994B3682C}" presName="compNode" presStyleCnt="0"/>
      <dgm:spPr/>
    </dgm:pt>
    <dgm:pt modelId="{A5DCEAF1-3481-4A62-8323-2308ECEB2600}" type="pres">
      <dgm:prSet presAssocID="{5575B302-6DA8-409C-9866-674994B3682C}" presName="bgRect" presStyleLbl="bgShp" presStyleIdx="3" presStyleCnt="4"/>
      <dgm:spPr/>
    </dgm:pt>
    <dgm:pt modelId="{6D2F580F-DF75-40EE-BB30-C3AEA7CE2071}" type="pres">
      <dgm:prSet presAssocID="{5575B302-6DA8-409C-9866-674994B368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 outline"/>
        </a:ext>
      </dgm:extLst>
    </dgm:pt>
    <dgm:pt modelId="{3376B82C-9574-4FE5-B482-1FA7820809BA}" type="pres">
      <dgm:prSet presAssocID="{5575B302-6DA8-409C-9866-674994B3682C}" presName="spaceRect" presStyleCnt="0"/>
      <dgm:spPr/>
    </dgm:pt>
    <dgm:pt modelId="{CAD9E6D6-A585-4F11-BCB8-46093CFCAABD}" type="pres">
      <dgm:prSet presAssocID="{5575B302-6DA8-409C-9866-674994B3682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8B0D82A-55A1-48CD-8C6A-B48C19C71A24}" type="presOf" srcId="{AF9ED41F-B70D-4ED0-A36E-C3E2E65EA1FA}" destId="{B26AA0C3-A115-4784-B4C2-DF0429F5BB0F}" srcOrd="0" destOrd="0" presId="urn:microsoft.com/office/officeart/2018/2/layout/IconVerticalSolidList"/>
    <dgm:cxn modelId="{4513495E-590A-41F9-B7F1-8EC55E0E6DD9}" srcId="{6398E4D4-3332-44C2-A265-A1B0F7CA664E}" destId="{1E733C7F-02F5-4C7B-A9E3-F4273DF8AEF5}" srcOrd="0" destOrd="0" parTransId="{FA19F3EC-155F-43A5-B7EA-3457C3089EAC}" sibTransId="{2369EBA1-5309-4FDB-AA4D-608FD6AE1187}"/>
    <dgm:cxn modelId="{CA30244B-4793-4511-BD7A-C9FB569881FA}" srcId="{6398E4D4-3332-44C2-A265-A1B0F7CA664E}" destId="{AF9ED41F-B70D-4ED0-A36E-C3E2E65EA1FA}" srcOrd="2" destOrd="0" parTransId="{F8CC3032-F8F3-4DFC-86FE-147BB26DF30D}" sibTransId="{0BD7B3D1-1862-4D33-9846-68AC207442F9}"/>
    <dgm:cxn modelId="{3C456A88-5CC2-449E-B5C6-FE06CCC38AE4}" type="presOf" srcId="{1E733C7F-02F5-4C7B-A9E3-F4273DF8AEF5}" destId="{47D4461D-5456-44B4-881E-E1338EF430C5}" srcOrd="0" destOrd="0" presId="urn:microsoft.com/office/officeart/2018/2/layout/IconVerticalSolidList"/>
    <dgm:cxn modelId="{B4DF419F-7F8B-4C45-B09D-BE009BA44144}" type="presOf" srcId="{5575B302-6DA8-409C-9866-674994B3682C}" destId="{CAD9E6D6-A585-4F11-BCB8-46093CFCAABD}" srcOrd="0" destOrd="0" presId="urn:microsoft.com/office/officeart/2018/2/layout/IconVerticalSolidList"/>
    <dgm:cxn modelId="{FE4D63A0-C0E0-452C-BB82-6C542C5E02ED}" type="presOf" srcId="{F1C6330B-B66D-44FB-B7D8-D8E57FABFF86}" destId="{CDB52865-DFBF-4E5A-B2AA-CA81E839CB42}" srcOrd="0" destOrd="0" presId="urn:microsoft.com/office/officeart/2018/2/layout/IconVerticalSolidList"/>
    <dgm:cxn modelId="{ADB042A7-2EB9-491C-8B02-7D9CD629C29C}" srcId="{6398E4D4-3332-44C2-A265-A1B0F7CA664E}" destId="{F1C6330B-B66D-44FB-B7D8-D8E57FABFF86}" srcOrd="1" destOrd="0" parTransId="{CEA57CF4-5BEC-4382-878C-57874A6E7484}" sibTransId="{C8C941A5-4C63-4379-BB04-0E93F3290F48}"/>
    <dgm:cxn modelId="{A7D30CB5-870C-4991-8B3C-575132ACB706}" srcId="{6398E4D4-3332-44C2-A265-A1B0F7CA664E}" destId="{5575B302-6DA8-409C-9866-674994B3682C}" srcOrd="3" destOrd="0" parTransId="{E181557B-7DF3-49E5-AADB-CFAF82C32E91}" sibTransId="{451BDFA5-7D48-42B2-A0B5-A931E0E48801}"/>
    <dgm:cxn modelId="{4984A4BE-79F8-40FE-89B3-3F4B283F315A}" type="presOf" srcId="{6398E4D4-3332-44C2-A265-A1B0F7CA664E}" destId="{BCF2325A-512E-487E-9450-41520591DCFA}" srcOrd="0" destOrd="0" presId="urn:microsoft.com/office/officeart/2018/2/layout/IconVerticalSolidList"/>
    <dgm:cxn modelId="{25208235-D81A-4572-8AF4-140C5E95B7A6}" type="presParOf" srcId="{BCF2325A-512E-487E-9450-41520591DCFA}" destId="{5C031BB2-6593-4E55-81A9-92268794F7E3}" srcOrd="0" destOrd="0" presId="urn:microsoft.com/office/officeart/2018/2/layout/IconVerticalSolidList"/>
    <dgm:cxn modelId="{E2114168-06EE-4615-9DC9-9B8435F43325}" type="presParOf" srcId="{5C031BB2-6593-4E55-81A9-92268794F7E3}" destId="{BDB5ACAF-23D1-4027-BB7A-3D4FDD1D4E46}" srcOrd="0" destOrd="0" presId="urn:microsoft.com/office/officeart/2018/2/layout/IconVerticalSolidList"/>
    <dgm:cxn modelId="{95E18E7C-C034-4715-AC56-8F4FBCD476A0}" type="presParOf" srcId="{5C031BB2-6593-4E55-81A9-92268794F7E3}" destId="{11879F15-603A-4877-ABE9-CBF5D6986682}" srcOrd="1" destOrd="0" presId="urn:microsoft.com/office/officeart/2018/2/layout/IconVerticalSolidList"/>
    <dgm:cxn modelId="{34E71C73-5A52-484B-9E17-F0A0B425AB41}" type="presParOf" srcId="{5C031BB2-6593-4E55-81A9-92268794F7E3}" destId="{87ABD0E7-A1BB-4291-B056-AD42550FEE08}" srcOrd="2" destOrd="0" presId="urn:microsoft.com/office/officeart/2018/2/layout/IconVerticalSolidList"/>
    <dgm:cxn modelId="{29858DBB-1941-467E-95B1-D48B9B20D971}" type="presParOf" srcId="{5C031BB2-6593-4E55-81A9-92268794F7E3}" destId="{47D4461D-5456-44B4-881E-E1338EF430C5}" srcOrd="3" destOrd="0" presId="urn:microsoft.com/office/officeart/2018/2/layout/IconVerticalSolidList"/>
    <dgm:cxn modelId="{D1236B41-9211-438D-907A-A6F3C09239ED}" type="presParOf" srcId="{BCF2325A-512E-487E-9450-41520591DCFA}" destId="{61D3383F-6297-49F4-B125-3CF2DEFA6AF4}" srcOrd="1" destOrd="0" presId="urn:microsoft.com/office/officeart/2018/2/layout/IconVerticalSolidList"/>
    <dgm:cxn modelId="{B0209D19-064F-4531-B861-445574E57960}" type="presParOf" srcId="{BCF2325A-512E-487E-9450-41520591DCFA}" destId="{896A537F-28BE-49B5-9978-CB6870DF9476}" srcOrd="2" destOrd="0" presId="urn:microsoft.com/office/officeart/2018/2/layout/IconVerticalSolidList"/>
    <dgm:cxn modelId="{5AA14A6B-703B-451E-B29E-B564BC1B22F1}" type="presParOf" srcId="{896A537F-28BE-49B5-9978-CB6870DF9476}" destId="{A02304F4-CE29-4FB5-9963-2E76F1B0EBEB}" srcOrd="0" destOrd="0" presId="urn:microsoft.com/office/officeart/2018/2/layout/IconVerticalSolidList"/>
    <dgm:cxn modelId="{A89CD647-86F4-4ADE-B087-C7D8BFA64842}" type="presParOf" srcId="{896A537F-28BE-49B5-9978-CB6870DF9476}" destId="{0A92C6AF-A3D7-4AA6-A44A-DE91221520B9}" srcOrd="1" destOrd="0" presId="urn:microsoft.com/office/officeart/2018/2/layout/IconVerticalSolidList"/>
    <dgm:cxn modelId="{477E9617-2874-47DE-9D09-8A2EED092C04}" type="presParOf" srcId="{896A537F-28BE-49B5-9978-CB6870DF9476}" destId="{BBABF95F-F24F-4B59-B26D-7B4CCFCF5C26}" srcOrd="2" destOrd="0" presId="urn:microsoft.com/office/officeart/2018/2/layout/IconVerticalSolidList"/>
    <dgm:cxn modelId="{0B2F1192-A3A2-4329-8AF3-93FD9959609E}" type="presParOf" srcId="{896A537F-28BE-49B5-9978-CB6870DF9476}" destId="{CDB52865-DFBF-4E5A-B2AA-CA81E839CB42}" srcOrd="3" destOrd="0" presId="urn:microsoft.com/office/officeart/2018/2/layout/IconVerticalSolidList"/>
    <dgm:cxn modelId="{40ED32E8-6EFB-4CF6-8164-27AC88DF7632}" type="presParOf" srcId="{BCF2325A-512E-487E-9450-41520591DCFA}" destId="{C3E66552-5597-458B-8F9A-92DC516FF8D0}" srcOrd="3" destOrd="0" presId="urn:microsoft.com/office/officeart/2018/2/layout/IconVerticalSolidList"/>
    <dgm:cxn modelId="{AF484752-704C-41D3-A91F-2E2722381390}" type="presParOf" srcId="{BCF2325A-512E-487E-9450-41520591DCFA}" destId="{A67DB8D4-4595-43DA-88A0-7B9842D8EBEB}" srcOrd="4" destOrd="0" presId="urn:microsoft.com/office/officeart/2018/2/layout/IconVerticalSolidList"/>
    <dgm:cxn modelId="{871CA86A-572B-49FD-9221-01FCF68D344A}" type="presParOf" srcId="{A67DB8D4-4595-43DA-88A0-7B9842D8EBEB}" destId="{7B7DE5D1-6661-4B0E-A3CF-4F1782E9B7A9}" srcOrd="0" destOrd="0" presId="urn:microsoft.com/office/officeart/2018/2/layout/IconVerticalSolidList"/>
    <dgm:cxn modelId="{EA67774B-F625-45A2-9EBC-ABB12F53E860}" type="presParOf" srcId="{A67DB8D4-4595-43DA-88A0-7B9842D8EBEB}" destId="{DAD3D9D3-6B7C-4BC4-86B3-45B4695292D7}" srcOrd="1" destOrd="0" presId="urn:microsoft.com/office/officeart/2018/2/layout/IconVerticalSolidList"/>
    <dgm:cxn modelId="{027C1A64-68B8-4446-BBD3-4BA340A24F2F}" type="presParOf" srcId="{A67DB8D4-4595-43DA-88A0-7B9842D8EBEB}" destId="{7D074786-E487-4B58-8C14-648CD7DEBA71}" srcOrd="2" destOrd="0" presId="urn:microsoft.com/office/officeart/2018/2/layout/IconVerticalSolidList"/>
    <dgm:cxn modelId="{0667948A-E848-4056-8A7A-D4417D50D0A0}" type="presParOf" srcId="{A67DB8D4-4595-43DA-88A0-7B9842D8EBEB}" destId="{B26AA0C3-A115-4784-B4C2-DF0429F5BB0F}" srcOrd="3" destOrd="0" presId="urn:microsoft.com/office/officeart/2018/2/layout/IconVerticalSolidList"/>
    <dgm:cxn modelId="{61A648EE-A712-4F13-B879-140F482B0424}" type="presParOf" srcId="{BCF2325A-512E-487E-9450-41520591DCFA}" destId="{D21239DE-E30F-4E1C-98CD-BE972EBF4C34}" srcOrd="5" destOrd="0" presId="urn:microsoft.com/office/officeart/2018/2/layout/IconVerticalSolidList"/>
    <dgm:cxn modelId="{59D1A6E1-F64E-48D5-8DA8-CC5B7E3864E3}" type="presParOf" srcId="{BCF2325A-512E-487E-9450-41520591DCFA}" destId="{C5568662-B9F3-49F3-83C2-9DC8E68A02F3}" srcOrd="6" destOrd="0" presId="urn:microsoft.com/office/officeart/2018/2/layout/IconVerticalSolidList"/>
    <dgm:cxn modelId="{4EE99EBE-480C-4C2A-9034-22DE0AE4ED40}" type="presParOf" srcId="{C5568662-B9F3-49F3-83C2-9DC8E68A02F3}" destId="{A5DCEAF1-3481-4A62-8323-2308ECEB2600}" srcOrd="0" destOrd="0" presId="urn:microsoft.com/office/officeart/2018/2/layout/IconVerticalSolidList"/>
    <dgm:cxn modelId="{811D6220-D5ED-4F9F-8AF4-C7FA3428C99B}" type="presParOf" srcId="{C5568662-B9F3-49F3-83C2-9DC8E68A02F3}" destId="{6D2F580F-DF75-40EE-BB30-C3AEA7CE2071}" srcOrd="1" destOrd="0" presId="urn:microsoft.com/office/officeart/2018/2/layout/IconVerticalSolidList"/>
    <dgm:cxn modelId="{41A61F39-FA9A-4C82-BF93-F89D99964F07}" type="presParOf" srcId="{C5568662-B9F3-49F3-83C2-9DC8E68A02F3}" destId="{3376B82C-9574-4FE5-B482-1FA7820809BA}" srcOrd="2" destOrd="0" presId="urn:microsoft.com/office/officeart/2018/2/layout/IconVerticalSolidList"/>
    <dgm:cxn modelId="{B7641748-8040-4C20-9ADF-4FA2E434C75F}" type="presParOf" srcId="{C5568662-B9F3-49F3-83C2-9DC8E68A02F3}" destId="{CAD9E6D6-A585-4F11-BCB8-46093CFCAA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98E4D4-3332-44C2-A265-A1B0F7CA664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733C7F-02F5-4C7B-A9E3-F4273DF8AEF5}">
      <dgm:prSet/>
      <dgm:spPr/>
      <dgm:t>
        <a:bodyPr anchor="t"/>
        <a:lstStyle/>
        <a:p>
          <a:pPr>
            <a:lnSpc>
              <a:spcPct val="100000"/>
            </a:lnSpc>
          </a:pPr>
          <a:r>
            <a:rPr lang="en-US">
              <a:solidFill>
                <a:srgbClr val="002060"/>
              </a:solidFill>
            </a:rPr>
            <a:t>Design Thinking:</a:t>
          </a:r>
        </a:p>
      </dgm:t>
    </dgm:pt>
    <dgm:pt modelId="{FA19F3EC-155F-43A5-B7EA-3457C3089EAC}" type="parTrans" cxnId="{4513495E-590A-41F9-B7F1-8EC55E0E6DD9}">
      <dgm:prSet/>
      <dgm:spPr/>
      <dgm:t>
        <a:bodyPr/>
        <a:lstStyle/>
        <a:p>
          <a:endParaRPr lang="en-US"/>
        </a:p>
      </dgm:t>
    </dgm:pt>
    <dgm:pt modelId="{2369EBA1-5309-4FDB-AA4D-608FD6AE1187}" type="sibTrans" cxnId="{4513495E-590A-41F9-B7F1-8EC55E0E6DD9}">
      <dgm:prSet/>
      <dgm:spPr/>
      <dgm:t>
        <a:bodyPr/>
        <a:lstStyle/>
        <a:p>
          <a:endParaRPr lang="en-US"/>
        </a:p>
      </dgm:t>
    </dgm:pt>
    <dgm:pt modelId="{F1C6330B-B66D-44FB-B7D8-D8E57FABFF86}">
      <dgm:prSet/>
      <dgm:spPr/>
      <dgm:t>
        <a:bodyPr anchor="t"/>
        <a:lstStyle/>
        <a:p>
          <a:pPr>
            <a:lnSpc>
              <a:spcPct val="100000"/>
            </a:lnSpc>
          </a:pPr>
          <a:r>
            <a:rPr lang="en-US">
              <a:solidFill>
                <a:srgbClr val="002060"/>
              </a:solidFill>
            </a:rPr>
            <a:t>Wireframing:</a:t>
          </a:r>
        </a:p>
      </dgm:t>
    </dgm:pt>
    <dgm:pt modelId="{CEA57CF4-5BEC-4382-878C-57874A6E7484}" type="parTrans" cxnId="{ADB042A7-2EB9-491C-8B02-7D9CD629C29C}">
      <dgm:prSet/>
      <dgm:spPr/>
      <dgm:t>
        <a:bodyPr/>
        <a:lstStyle/>
        <a:p>
          <a:endParaRPr lang="en-US"/>
        </a:p>
      </dgm:t>
    </dgm:pt>
    <dgm:pt modelId="{C8C941A5-4C63-4379-BB04-0E93F3290F48}" type="sibTrans" cxnId="{ADB042A7-2EB9-491C-8B02-7D9CD629C29C}">
      <dgm:prSet/>
      <dgm:spPr/>
      <dgm:t>
        <a:bodyPr/>
        <a:lstStyle/>
        <a:p>
          <a:endParaRPr lang="en-US"/>
        </a:p>
      </dgm:t>
    </dgm:pt>
    <dgm:pt modelId="{AF9ED41F-B70D-4ED0-A36E-C3E2E65EA1FA}">
      <dgm:prSet/>
      <dgm:spPr/>
      <dgm:t>
        <a:bodyPr anchor="t"/>
        <a:lstStyle/>
        <a:p>
          <a:pPr>
            <a:lnSpc>
              <a:spcPct val="100000"/>
            </a:lnSpc>
          </a:pPr>
          <a:r>
            <a:rPr lang="en-US">
              <a:solidFill>
                <a:srgbClr val="002060"/>
              </a:solidFill>
            </a:rPr>
            <a:t>Development:</a:t>
          </a:r>
        </a:p>
      </dgm:t>
    </dgm:pt>
    <dgm:pt modelId="{F8CC3032-F8F3-4DFC-86FE-147BB26DF30D}" type="parTrans" cxnId="{CA30244B-4793-4511-BD7A-C9FB569881FA}">
      <dgm:prSet/>
      <dgm:spPr/>
      <dgm:t>
        <a:bodyPr/>
        <a:lstStyle/>
        <a:p>
          <a:endParaRPr lang="en-US"/>
        </a:p>
      </dgm:t>
    </dgm:pt>
    <dgm:pt modelId="{0BD7B3D1-1862-4D33-9846-68AC207442F9}" type="sibTrans" cxnId="{CA30244B-4793-4511-BD7A-C9FB569881FA}">
      <dgm:prSet/>
      <dgm:spPr/>
      <dgm:t>
        <a:bodyPr/>
        <a:lstStyle/>
        <a:p>
          <a:endParaRPr lang="en-US"/>
        </a:p>
      </dgm:t>
    </dgm:pt>
    <dgm:pt modelId="{5575B302-6DA8-409C-9866-674994B3682C}">
      <dgm:prSet/>
      <dgm:spPr/>
      <dgm:t>
        <a:bodyPr anchor="t"/>
        <a:lstStyle/>
        <a:p>
          <a:pPr>
            <a:lnSpc>
              <a:spcPct val="100000"/>
            </a:lnSpc>
          </a:pPr>
          <a:r>
            <a:rPr lang="en-US">
              <a:solidFill>
                <a:srgbClr val="002060"/>
              </a:solidFill>
            </a:rPr>
            <a:t>Infrastructure:</a:t>
          </a:r>
        </a:p>
      </dgm:t>
    </dgm:pt>
    <dgm:pt modelId="{E181557B-7DF3-49E5-AADB-CFAF82C32E91}" type="parTrans" cxnId="{A7D30CB5-870C-4991-8B3C-575132ACB706}">
      <dgm:prSet/>
      <dgm:spPr/>
      <dgm:t>
        <a:bodyPr/>
        <a:lstStyle/>
        <a:p>
          <a:endParaRPr lang="en-US"/>
        </a:p>
      </dgm:t>
    </dgm:pt>
    <dgm:pt modelId="{451BDFA5-7D48-42B2-A0B5-A931E0E48801}" type="sibTrans" cxnId="{A7D30CB5-870C-4991-8B3C-575132ACB706}">
      <dgm:prSet/>
      <dgm:spPr/>
      <dgm:t>
        <a:bodyPr/>
        <a:lstStyle/>
        <a:p>
          <a:endParaRPr lang="en-US"/>
        </a:p>
      </dgm:t>
    </dgm:pt>
    <dgm:pt modelId="{BCF2325A-512E-487E-9450-41520591DCFA}" type="pres">
      <dgm:prSet presAssocID="{6398E4D4-3332-44C2-A265-A1B0F7CA664E}" presName="root" presStyleCnt="0">
        <dgm:presLayoutVars>
          <dgm:dir/>
          <dgm:resizeHandles val="exact"/>
        </dgm:presLayoutVars>
      </dgm:prSet>
      <dgm:spPr/>
    </dgm:pt>
    <dgm:pt modelId="{5C031BB2-6593-4E55-81A9-92268794F7E3}" type="pres">
      <dgm:prSet presAssocID="{1E733C7F-02F5-4C7B-A9E3-F4273DF8AEF5}" presName="compNode" presStyleCnt="0"/>
      <dgm:spPr/>
    </dgm:pt>
    <dgm:pt modelId="{BDB5ACAF-23D1-4027-BB7A-3D4FDD1D4E46}" type="pres">
      <dgm:prSet presAssocID="{1E733C7F-02F5-4C7B-A9E3-F4273DF8AEF5}" presName="bgRect" presStyleLbl="bgShp" presStyleIdx="0" presStyleCnt="4"/>
      <dgm:spPr/>
    </dgm:pt>
    <dgm:pt modelId="{11879F15-603A-4877-ABE9-CBF5D6986682}" type="pres">
      <dgm:prSet presAssocID="{1E733C7F-02F5-4C7B-A9E3-F4273DF8AE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dea outline"/>
        </a:ext>
      </dgm:extLst>
    </dgm:pt>
    <dgm:pt modelId="{87ABD0E7-A1BB-4291-B056-AD42550FEE08}" type="pres">
      <dgm:prSet presAssocID="{1E733C7F-02F5-4C7B-A9E3-F4273DF8AEF5}" presName="spaceRect" presStyleCnt="0"/>
      <dgm:spPr/>
    </dgm:pt>
    <dgm:pt modelId="{47D4461D-5456-44B4-881E-E1338EF430C5}" type="pres">
      <dgm:prSet presAssocID="{1E733C7F-02F5-4C7B-A9E3-F4273DF8AEF5}" presName="parTx" presStyleLbl="revTx" presStyleIdx="0" presStyleCnt="4">
        <dgm:presLayoutVars>
          <dgm:chMax val="0"/>
          <dgm:chPref val="0"/>
        </dgm:presLayoutVars>
      </dgm:prSet>
      <dgm:spPr/>
    </dgm:pt>
    <dgm:pt modelId="{61D3383F-6297-49F4-B125-3CF2DEFA6AF4}" type="pres">
      <dgm:prSet presAssocID="{2369EBA1-5309-4FDB-AA4D-608FD6AE1187}" presName="sibTrans" presStyleCnt="0"/>
      <dgm:spPr/>
    </dgm:pt>
    <dgm:pt modelId="{896A537F-28BE-49B5-9978-CB6870DF9476}" type="pres">
      <dgm:prSet presAssocID="{F1C6330B-B66D-44FB-B7D8-D8E57FABFF86}" presName="compNode" presStyleCnt="0"/>
      <dgm:spPr/>
    </dgm:pt>
    <dgm:pt modelId="{A02304F4-CE29-4FB5-9963-2E76F1B0EBEB}" type="pres">
      <dgm:prSet presAssocID="{F1C6330B-B66D-44FB-B7D8-D8E57FABFF86}" presName="bgRect" presStyleLbl="bgShp" presStyleIdx="1" presStyleCnt="4"/>
      <dgm:spPr/>
    </dgm:pt>
    <dgm:pt modelId="{0A92C6AF-A3D7-4AA6-A44A-DE91221520B9}" type="pres">
      <dgm:prSet presAssocID="{F1C6330B-B66D-44FB-B7D8-D8E57FABFF8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 outline"/>
        </a:ext>
      </dgm:extLst>
    </dgm:pt>
    <dgm:pt modelId="{BBABF95F-F24F-4B59-B26D-7B4CCFCF5C26}" type="pres">
      <dgm:prSet presAssocID="{F1C6330B-B66D-44FB-B7D8-D8E57FABFF86}" presName="spaceRect" presStyleCnt="0"/>
      <dgm:spPr/>
    </dgm:pt>
    <dgm:pt modelId="{CDB52865-DFBF-4E5A-B2AA-CA81E839CB42}" type="pres">
      <dgm:prSet presAssocID="{F1C6330B-B66D-44FB-B7D8-D8E57FABFF86}" presName="parTx" presStyleLbl="revTx" presStyleIdx="1" presStyleCnt="4">
        <dgm:presLayoutVars>
          <dgm:chMax val="0"/>
          <dgm:chPref val="0"/>
        </dgm:presLayoutVars>
      </dgm:prSet>
      <dgm:spPr/>
    </dgm:pt>
    <dgm:pt modelId="{C3E66552-5597-458B-8F9A-92DC516FF8D0}" type="pres">
      <dgm:prSet presAssocID="{C8C941A5-4C63-4379-BB04-0E93F3290F48}" presName="sibTrans" presStyleCnt="0"/>
      <dgm:spPr/>
    </dgm:pt>
    <dgm:pt modelId="{A67DB8D4-4595-43DA-88A0-7B9842D8EBEB}" type="pres">
      <dgm:prSet presAssocID="{AF9ED41F-B70D-4ED0-A36E-C3E2E65EA1FA}" presName="compNode" presStyleCnt="0"/>
      <dgm:spPr/>
    </dgm:pt>
    <dgm:pt modelId="{7B7DE5D1-6661-4B0E-A3CF-4F1782E9B7A9}" type="pres">
      <dgm:prSet presAssocID="{AF9ED41F-B70D-4ED0-A36E-C3E2E65EA1FA}" presName="bgRect" presStyleLbl="bgShp" presStyleIdx="2" presStyleCnt="4"/>
      <dgm:spPr/>
    </dgm:pt>
    <dgm:pt modelId="{DAD3D9D3-6B7C-4BC4-86B3-45B4695292D7}" type="pres">
      <dgm:prSet presAssocID="{AF9ED41F-B70D-4ED0-A36E-C3E2E65EA1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 outline"/>
        </a:ext>
      </dgm:extLst>
    </dgm:pt>
    <dgm:pt modelId="{7D074786-E487-4B58-8C14-648CD7DEBA71}" type="pres">
      <dgm:prSet presAssocID="{AF9ED41F-B70D-4ED0-A36E-C3E2E65EA1FA}" presName="spaceRect" presStyleCnt="0"/>
      <dgm:spPr/>
    </dgm:pt>
    <dgm:pt modelId="{B26AA0C3-A115-4784-B4C2-DF0429F5BB0F}" type="pres">
      <dgm:prSet presAssocID="{AF9ED41F-B70D-4ED0-A36E-C3E2E65EA1FA}" presName="parTx" presStyleLbl="revTx" presStyleIdx="2" presStyleCnt="4">
        <dgm:presLayoutVars>
          <dgm:chMax val="0"/>
          <dgm:chPref val="0"/>
        </dgm:presLayoutVars>
      </dgm:prSet>
      <dgm:spPr/>
    </dgm:pt>
    <dgm:pt modelId="{D21239DE-E30F-4E1C-98CD-BE972EBF4C34}" type="pres">
      <dgm:prSet presAssocID="{0BD7B3D1-1862-4D33-9846-68AC207442F9}" presName="sibTrans" presStyleCnt="0"/>
      <dgm:spPr/>
    </dgm:pt>
    <dgm:pt modelId="{C5568662-B9F3-49F3-83C2-9DC8E68A02F3}" type="pres">
      <dgm:prSet presAssocID="{5575B302-6DA8-409C-9866-674994B3682C}" presName="compNode" presStyleCnt="0"/>
      <dgm:spPr/>
    </dgm:pt>
    <dgm:pt modelId="{A5DCEAF1-3481-4A62-8323-2308ECEB2600}" type="pres">
      <dgm:prSet presAssocID="{5575B302-6DA8-409C-9866-674994B3682C}" presName="bgRect" presStyleLbl="bgShp" presStyleIdx="3" presStyleCnt="4"/>
      <dgm:spPr/>
    </dgm:pt>
    <dgm:pt modelId="{6D2F580F-DF75-40EE-BB30-C3AEA7CE2071}" type="pres">
      <dgm:prSet presAssocID="{5575B302-6DA8-409C-9866-674994B368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 outline"/>
        </a:ext>
      </dgm:extLst>
    </dgm:pt>
    <dgm:pt modelId="{3376B82C-9574-4FE5-B482-1FA7820809BA}" type="pres">
      <dgm:prSet presAssocID="{5575B302-6DA8-409C-9866-674994B3682C}" presName="spaceRect" presStyleCnt="0"/>
      <dgm:spPr/>
    </dgm:pt>
    <dgm:pt modelId="{CAD9E6D6-A585-4F11-BCB8-46093CFCAABD}" type="pres">
      <dgm:prSet presAssocID="{5575B302-6DA8-409C-9866-674994B3682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8B0D82A-55A1-48CD-8C6A-B48C19C71A24}" type="presOf" srcId="{AF9ED41F-B70D-4ED0-A36E-C3E2E65EA1FA}" destId="{B26AA0C3-A115-4784-B4C2-DF0429F5BB0F}" srcOrd="0" destOrd="0" presId="urn:microsoft.com/office/officeart/2018/2/layout/IconVerticalSolidList"/>
    <dgm:cxn modelId="{4513495E-590A-41F9-B7F1-8EC55E0E6DD9}" srcId="{6398E4D4-3332-44C2-A265-A1B0F7CA664E}" destId="{1E733C7F-02F5-4C7B-A9E3-F4273DF8AEF5}" srcOrd="0" destOrd="0" parTransId="{FA19F3EC-155F-43A5-B7EA-3457C3089EAC}" sibTransId="{2369EBA1-5309-4FDB-AA4D-608FD6AE1187}"/>
    <dgm:cxn modelId="{CA30244B-4793-4511-BD7A-C9FB569881FA}" srcId="{6398E4D4-3332-44C2-A265-A1B0F7CA664E}" destId="{AF9ED41F-B70D-4ED0-A36E-C3E2E65EA1FA}" srcOrd="2" destOrd="0" parTransId="{F8CC3032-F8F3-4DFC-86FE-147BB26DF30D}" sibTransId="{0BD7B3D1-1862-4D33-9846-68AC207442F9}"/>
    <dgm:cxn modelId="{3C456A88-5CC2-449E-B5C6-FE06CCC38AE4}" type="presOf" srcId="{1E733C7F-02F5-4C7B-A9E3-F4273DF8AEF5}" destId="{47D4461D-5456-44B4-881E-E1338EF430C5}" srcOrd="0" destOrd="0" presId="urn:microsoft.com/office/officeart/2018/2/layout/IconVerticalSolidList"/>
    <dgm:cxn modelId="{B4DF419F-7F8B-4C45-B09D-BE009BA44144}" type="presOf" srcId="{5575B302-6DA8-409C-9866-674994B3682C}" destId="{CAD9E6D6-A585-4F11-BCB8-46093CFCAABD}" srcOrd="0" destOrd="0" presId="urn:microsoft.com/office/officeart/2018/2/layout/IconVerticalSolidList"/>
    <dgm:cxn modelId="{FE4D63A0-C0E0-452C-BB82-6C542C5E02ED}" type="presOf" srcId="{F1C6330B-B66D-44FB-B7D8-D8E57FABFF86}" destId="{CDB52865-DFBF-4E5A-B2AA-CA81E839CB42}" srcOrd="0" destOrd="0" presId="urn:microsoft.com/office/officeart/2018/2/layout/IconVerticalSolidList"/>
    <dgm:cxn modelId="{ADB042A7-2EB9-491C-8B02-7D9CD629C29C}" srcId="{6398E4D4-3332-44C2-A265-A1B0F7CA664E}" destId="{F1C6330B-B66D-44FB-B7D8-D8E57FABFF86}" srcOrd="1" destOrd="0" parTransId="{CEA57CF4-5BEC-4382-878C-57874A6E7484}" sibTransId="{C8C941A5-4C63-4379-BB04-0E93F3290F48}"/>
    <dgm:cxn modelId="{A7D30CB5-870C-4991-8B3C-575132ACB706}" srcId="{6398E4D4-3332-44C2-A265-A1B0F7CA664E}" destId="{5575B302-6DA8-409C-9866-674994B3682C}" srcOrd="3" destOrd="0" parTransId="{E181557B-7DF3-49E5-AADB-CFAF82C32E91}" sibTransId="{451BDFA5-7D48-42B2-A0B5-A931E0E48801}"/>
    <dgm:cxn modelId="{4984A4BE-79F8-40FE-89B3-3F4B283F315A}" type="presOf" srcId="{6398E4D4-3332-44C2-A265-A1B0F7CA664E}" destId="{BCF2325A-512E-487E-9450-41520591DCFA}" srcOrd="0" destOrd="0" presId="urn:microsoft.com/office/officeart/2018/2/layout/IconVerticalSolidList"/>
    <dgm:cxn modelId="{25208235-D81A-4572-8AF4-140C5E95B7A6}" type="presParOf" srcId="{BCF2325A-512E-487E-9450-41520591DCFA}" destId="{5C031BB2-6593-4E55-81A9-92268794F7E3}" srcOrd="0" destOrd="0" presId="urn:microsoft.com/office/officeart/2018/2/layout/IconVerticalSolidList"/>
    <dgm:cxn modelId="{E2114168-06EE-4615-9DC9-9B8435F43325}" type="presParOf" srcId="{5C031BB2-6593-4E55-81A9-92268794F7E3}" destId="{BDB5ACAF-23D1-4027-BB7A-3D4FDD1D4E46}" srcOrd="0" destOrd="0" presId="urn:microsoft.com/office/officeart/2018/2/layout/IconVerticalSolidList"/>
    <dgm:cxn modelId="{95E18E7C-C034-4715-AC56-8F4FBCD476A0}" type="presParOf" srcId="{5C031BB2-6593-4E55-81A9-92268794F7E3}" destId="{11879F15-603A-4877-ABE9-CBF5D6986682}" srcOrd="1" destOrd="0" presId="urn:microsoft.com/office/officeart/2018/2/layout/IconVerticalSolidList"/>
    <dgm:cxn modelId="{34E71C73-5A52-484B-9E17-F0A0B425AB41}" type="presParOf" srcId="{5C031BB2-6593-4E55-81A9-92268794F7E3}" destId="{87ABD0E7-A1BB-4291-B056-AD42550FEE08}" srcOrd="2" destOrd="0" presId="urn:microsoft.com/office/officeart/2018/2/layout/IconVerticalSolidList"/>
    <dgm:cxn modelId="{29858DBB-1941-467E-95B1-D48B9B20D971}" type="presParOf" srcId="{5C031BB2-6593-4E55-81A9-92268794F7E3}" destId="{47D4461D-5456-44B4-881E-E1338EF430C5}" srcOrd="3" destOrd="0" presId="urn:microsoft.com/office/officeart/2018/2/layout/IconVerticalSolidList"/>
    <dgm:cxn modelId="{D1236B41-9211-438D-907A-A6F3C09239ED}" type="presParOf" srcId="{BCF2325A-512E-487E-9450-41520591DCFA}" destId="{61D3383F-6297-49F4-B125-3CF2DEFA6AF4}" srcOrd="1" destOrd="0" presId="urn:microsoft.com/office/officeart/2018/2/layout/IconVerticalSolidList"/>
    <dgm:cxn modelId="{B0209D19-064F-4531-B861-445574E57960}" type="presParOf" srcId="{BCF2325A-512E-487E-9450-41520591DCFA}" destId="{896A537F-28BE-49B5-9978-CB6870DF9476}" srcOrd="2" destOrd="0" presId="urn:microsoft.com/office/officeart/2018/2/layout/IconVerticalSolidList"/>
    <dgm:cxn modelId="{5AA14A6B-703B-451E-B29E-B564BC1B22F1}" type="presParOf" srcId="{896A537F-28BE-49B5-9978-CB6870DF9476}" destId="{A02304F4-CE29-4FB5-9963-2E76F1B0EBEB}" srcOrd="0" destOrd="0" presId="urn:microsoft.com/office/officeart/2018/2/layout/IconVerticalSolidList"/>
    <dgm:cxn modelId="{A89CD647-86F4-4ADE-B087-C7D8BFA64842}" type="presParOf" srcId="{896A537F-28BE-49B5-9978-CB6870DF9476}" destId="{0A92C6AF-A3D7-4AA6-A44A-DE91221520B9}" srcOrd="1" destOrd="0" presId="urn:microsoft.com/office/officeart/2018/2/layout/IconVerticalSolidList"/>
    <dgm:cxn modelId="{477E9617-2874-47DE-9D09-8A2EED092C04}" type="presParOf" srcId="{896A537F-28BE-49B5-9978-CB6870DF9476}" destId="{BBABF95F-F24F-4B59-B26D-7B4CCFCF5C26}" srcOrd="2" destOrd="0" presId="urn:microsoft.com/office/officeart/2018/2/layout/IconVerticalSolidList"/>
    <dgm:cxn modelId="{0B2F1192-A3A2-4329-8AF3-93FD9959609E}" type="presParOf" srcId="{896A537F-28BE-49B5-9978-CB6870DF9476}" destId="{CDB52865-DFBF-4E5A-B2AA-CA81E839CB42}" srcOrd="3" destOrd="0" presId="urn:microsoft.com/office/officeart/2018/2/layout/IconVerticalSolidList"/>
    <dgm:cxn modelId="{40ED32E8-6EFB-4CF6-8164-27AC88DF7632}" type="presParOf" srcId="{BCF2325A-512E-487E-9450-41520591DCFA}" destId="{C3E66552-5597-458B-8F9A-92DC516FF8D0}" srcOrd="3" destOrd="0" presId="urn:microsoft.com/office/officeart/2018/2/layout/IconVerticalSolidList"/>
    <dgm:cxn modelId="{AF484752-704C-41D3-A91F-2E2722381390}" type="presParOf" srcId="{BCF2325A-512E-487E-9450-41520591DCFA}" destId="{A67DB8D4-4595-43DA-88A0-7B9842D8EBEB}" srcOrd="4" destOrd="0" presId="urn:microsoft.com/office/officeart/2018/2/layout/IconVerticalSolidList"/>
    <dgm:cxn modelId="{871CA86A-572B-49FD-9221-01FCF68D344A}" type="presParOf" srcId="{A67DB8D4-4595-43DA-88A0-7B9842D8EBEB}" destId="{7B7DE5D1-6661-4B0E-A3CF-4F1782E9B7A9}" srcOrd="0" destOrd="0" presId="urn:microsoft.com/office/officeart/2018/2/layout/IconVerticalSolidList"/>
    <dgm:cxn modelId="{EA67774B-F625-45A2-9EBC-ABB12F53E860}" type="presParOf" srcId="{A67DB8D4-4595-43DA-88A0-7B9842D8EBEB}" destId="{DAD3D9D3-6B7C-4BC4-86B3-45B4695292D7}" srcOrd="1" destOrd="0" presId="urn:microsoft.com/office/officeart/2018/2/layout/IconVerticalSolidList"/>
    <dgm:cxn modelId="{027C1A64-68B8-4446-BBD3-4BA340A24F2F}" type="presParOf" srcId="{A67DB8D4-4595-43DA-88A0-7B9842D8EBEB}" destId="{7D074786-E487-4B58-8C14-648CD7DEBA71}" srcOrd="2" destOrd="0" presId="urn:microsoft.com/office/officeart/2018/2/layout/IconVerticalSolidList"/>
    <dgm:cxn modelId="{0667948A-E848-4056-8A7A-D4417D50D0A0}" type="presParOf" srcId="{A67DB8D4-4595-43DA-88A0-7B9842D8EBEB}" destId="{B26AA0C3-A115-4784-B4C2-DF0429F5BB0F}" srcOrd="3" destOrd="0" presId="urn:microsoft.com/office/officeart/2018/2/layout/IconVerticalSolidList"/>
    <dgm:cxn modelId="{61A648EE-A712-4F13-B879-140F482B0424}" type="presParOf" srcId="{BCF2325A-512E-487E-9450-41520591DCFA}" destId="{D21239DE-E30F-4E1C-98CD-BE972EBF4C34}" srcOrd="5" destOrd="0" presId="urn:microsoft.com/office/officeart/2018/2/layout/IconVerticalSolidList"/>
    <dgm:cxn modelId="{59D1A6E1-F64E-48D5-8DA8-CC5B7E3864E3}" type="presParOf" srcId="{BCF2325A-512E-487E-9450-41520591DCFA}" destId="{C5568662-B9F3-49F3-83C2-9DC8E68A02F3}" srcOrd="6" destOrd="0" presId="urn:microsoft.com/office/officeart/2018/2/layout/IconVerticalSolidList"/>
    <dgm:cxn modelId="{4EE99EBE-480C-4C2A-9034-22DE0AE4ED40}" type="presParOf" srcId="{C5568662-B9F3-49F3-83C2-9DC8E68A02F3}" destId="{A5DCEAF1-3481-4A62-8323-2308ECEB2600}" srcOrd="0" destOrd="0" presId="urn:microsoft.com/office/officeart/2018/2/layout/IconVerticalSolidList"/>
    <dgm:cxn modelId="{811D6220-D5ED-4F9F-8AF4-C7FA3428C99B}" type="presParOf" srcId="{C5568662-B9F3-49F3-83C2-9DC8E68A02F3}" destId="{6D2F580F-DF75-40EE-BB30-C3AEA7CE2071}" srcOrd="1" destOrd="0" presId="urn:microsoft.com/office/officeart/2018/2/layout/IconVerticalSolidList"/>
    <dgm:cxn modelId="{41A61F39-FA9A-4C82-BF93-F89D99964F07}" type="presParOf" srcId="{C5568662-B9F3-49F3-83C2-9DC8E68A02F3}" destId="{3376B82C-9574-4FE5-B482-1FA7820809BA}" srcOrd="2" destOrd="0" presId="urn:microsoft.com/office/officeart/2018/2/layout/IconVerticalSolidList"/>
    <dgm:cxn modelId="{B7641748-8040-4C20-9ADF-4FA2E434C75F}" type="presParOf" srcId="{C5568662-B9F3-49F3-83C2-9DC8E68A02F3}" destId="{CAD9E6D6-A585-4F11-BCB8-46093CFCAA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E7994-5CF5-4532-A198-EF9F347AA400}">
      <dsp:nvSpPr>
        <dsp:cNvPr id="0" name=""/>
        <dsp:cNvSpPr/>
      </dsp:nvSpPr>
      <dsp:spPr>
        <a:xfrm>
          <a:off x="0" y="263280"/>
          <a:ext cx="3918357" cy="55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108" tIns="291592" rIns="3041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/>
            <a:t>Status:</a:t>
          </a:r>
          <a:r>
            <a:rPr lang="en-US" sz="1200" b="0" kern="1200"/>
            <a:t> Active</a:t>
          </a:r>
        </a:p>
      </dsp:txBody>
      <dsp:txXfrm>
        <a:off x="0" y="263280"/>
        <a:ext cx="3918357" cy="551250"/>
      </dsp:txXfrm>
    </dsp:sp>
    <dsp:sp modelId="{98EABBBD-B1E4-4CCC-A075-12890F6C44F0}">
      <dsp:nvSpPr>
        <dsp:cNvPr id="0" name=""/>
        <dsp:cNvSpPr/>
      </dsp:nvSpPr>
      <dsp:spPr>
        <a:xfrm>
          <a:off x="195917" y="56640"/>
          <a:ext cx="2742849" cy="413280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73" tIns="0" rIns="1036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ASPIRE Hemiparesis</a:t>
          </a:r>
        </a:p>
      </dsp:txBody>
      <dsp:txXfrm>
        <a:off x="216092" y="76815"/>
        <a:ext cx="2702499" cy="372930"/>
      </dsp:txXfrm>
    </dsp:sp>
    <dsp:sp modelId="{84B8DCDC-0BDA-4079-AE17-E340E43140C0}">
      <dsp:nvSpPr>
        <dsp:cNvPr id="0" name=""/>
        <dsp:cNvSpPr/>
      </dsp:nvSpPr>
      <dsp:spPr>
        <a:xfrm>
          <a:off x="0" y="1096770"/>
          <a:ext cx="3918357" cy="55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108" tIns="291592" rIns="3041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/>
            <a:t>Status:</a:t>
          </a:r>
          <a:r>
            <a:rPr lang="en-US" sz="1200" b="0" kern="1200"/>
            <a:t> Starting up</a:t>
          </a:r>
        </a:p>
      </dsp:txBody>
      <dsp:txXfrm>
        <a:off x="0" y="1096770"/>
        <a:ext cx="3918357" cy="551250"/>
      </dsp:txXfrm>
    </dsp:sp>
    <dsp:sp modelId="{072393E1-8270-4789-8281-AC15A7A4CE49}">
      <dsp:nvSpPr>
        <dsp:cNvPr id="0" name=""/>
        <dsp:cNvSpPr/>
      </dsp:nvSpPr>
      <dsp:spPr>
        <a:xfrm>
          <a:off x="195917" y="890130"/>
          <a:ext cx="2742849" cy="413280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73" tIns="0" rIns="1036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Wireframe Portfolio</a:t>
          </a:r>
        </a:p>
      </dsp:txBody>
      <dsp:txXfrm>
        <a:off x="216092" y="910305"/>
        <a:ext cx="2702499" cy="372930"/>
      </dsp:txXfrm>
    </dsp:sp>
    <dsp:sp modelId="{3D738A4B-A536-4686-AB49-35E984DAB97A}">
      <dsp:nvSpPr>
        <dsp:cNvPr id="0" name=""/>
        <dsp:cNvSpPr/>
      </dsp:nvSpPr>
      <dsp:spPr>
        <a:xfrm>
          <a:off x="0" y="1930260"/>
          <a:ext cx="3918357" cy="55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108" tIns="291592" rIns="3041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/>
            <a:t>Status:</a:t>
          </a:r>
          <a:r>
            <a:rPr lang="en-US" sz="1200" b="0" kern="1200"/>
            <a:t> Starting up</a:t>
          </a:r>
          <a:endParaRPr lang="en-US" sz="1200" kern="1200"/>
        </a:p>
      </dsp:txBody>
      <dsp:txXfrm>
        <a:off x="0" y="1930260"/>
        <a:ext cx="3918357" cy="551250"/>
      </dsp:txXfrm>
    </dsp:sp>
    <dsp:sp modelId="{58A37BF6-D317-4941-8E4E-AE63664D76B7}">
      <dsp:nvSpPr>
        <dsp:cNvPr id="0" name=""/>
        <dsp:cNvSpPr/>
      </dsp:nvSpPr>
      <dsp:spPr>
        <a:xfrm>
          <a:off x="195917" y="1723620"/>
          <a:ext cx="2742849" cy="413280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73" tIns="0" rIns="1036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Value Slide Infographic</a:t>
          </a:r>
        </a:p>
      </dsp:txBody>
      <dsp:txXfrm>
        <a:off x="216092" y="1743795"/>
        <a:ext cx="2702499" cy="372930"/>
      </dsp:txXfrm>
    </dsp:sp>
    <dsp:sp modelId="{65F0E703-40CA-446C-BCF4-5F91AF63C9B3}">
      <dsp:nvSpPr>
        <dsp:cNvPr id="0" name=""/>
        <dsp:cNvSpPr/>
      </dsp:nvSpPr>
      <dsp:spPr>
        <a:xfrm>
          <a:off x="0" y="2763750"/>
          <a:ext cx="3918357" cy="55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108" tIns="291592" rIns="3041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/>
            <a:t>Status:</a:t>
          </a:r>
          <a:r>
            <a:rPr lang="en-US" sz="1200" b="0" kern="1200"/>
            <a:t> Starting up</a:t>
          </a:r>
        </a:p>
      </dsp:txBody>
      <dsp:txXfrm>
        <a:off x="0" y="2763750"/>
        <a:ext cx="3918357" cy="551250"/>
      </dsp:txXfrm>
    </dsp:sp>
    <dsp:sp modelId="{3D333FF1-6502-4A5A-A0EB-457FC0A5DCF8}">
      <dsp:nvSpPr>
        <dsp:cNvPr id="0" name=""/>
        <dsp:cNvSpPr/>
      </dsp:nvSpPr>
      <dsp:spPr>
        <a:xfrm>
          <a:off x="195917" y="2557110"/>
          <a:ext cx="2742849" cy="413280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73" tIns="0" rIns="1036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SDTM KPI Tracker</a:t>
          </a:r>
        </a:p>
      </dsp:txBody>
      <dsp:txXfrm>
        <a:off x="216092" y="2577285"/>
        <a:ext cx="2702499" cy="372930"/>
      </dsp:txXfrm>
    </dsp:sp>
    <dsp:sp modelId="{2CB69DDA-4912-42E4-9F58-2A5794C062E2}">
      <dsp:nvSpPr>
        <dsp:cNvPr id="0" name=""/>
        <dsp:cNvSpPr/>
      </dsp:nvSpPr>
      <dsp:spPr>
        <a:xfrm>
          <a:off x="0" y="3597240"/>
          <a:ext cx="3918357" cy="55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108" tIns="291592" rIns="3041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/>
            <a:t>Status:</a:t>
          </a:r>
          <a:r>
            <a:rPr lang="en-US" sz="1200" b="0" kern="1200"/>
            <a:t> Starting up</a:t>
          </a:r>
          <a:endParaRPr lang="en-US" sz="1200" kern="1200"/>
        </a:p>
      </dsp:txBody>
      <dsp:txXfrm>
        <a:off x="0" y="3597240"/>
        <a:ext cx="3918357" cy="551250"/>
      </dsp:txXfrm>
    </dsp:sp>
    <dsp:sp modelId="{D747DF20-4D19-4547-AD28-377BBB71B3ED}">
      <dsp:nvSpPr>
        <dsp:cNvPr id="0" name=""/>
        <dsp:cNvSpPr/>
      </dsp:nvSpPr>
      <dsp:spPr>
        <a:xfrm>
          <a:off x="195917" y="3390600"/>
          <a:ext cx="2742849" cy="413280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73" tIns="0" rIns="1036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Project Imagine</a:t>
          </a:r>
        </a:p>
      </dsp:txBody>
      <dsp:txXfrm>
        <a:off x="216092" y="3410775"/>
        <a:ext cx="2702499" cy="372930"/>
      </dsp:txXfrm>
    </dsp:sp>
    <dsp:sp modelId="{AAAEBF82-5CC2-413D-8186-75E577D497FB}">
      <dsp:nvSpPr>
        <dsp:cNvPr id="0" name=""/>
        <dsp:cNvSpPr/>
      </dsp:nvSpPr>
      <dsp:spPr>
        <a:xfrm>
          <a:off x="0" y="4430730"/>
          <a:ext cx="3918357" cy="55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108" tIns="291592" rIns="3041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/>
            <a:t>Status:</a:t>
          </a:r>
          <a:r>
            <a:rPr lang="en-US" sz="1200" b="0" kern="1200"/>
            <a:t> Active</a:t>
          </a:r>
        </a:p>
      </dsp:txBody>
      <dsp:txXfrm>
        <a:off x="0" y="4430730"/>
        <a:ext cx="3918357" cy="551250"/>
      </dsp:txXfrm>
    </dsp:sp>
    <dsp:sp modelId="{250293DE-D703-4B4C-9397-4385596AE0F0}">
      <dsp:nvSpPr>
        <dsp:cNvPr id="0" name=""/>
        <dsp:cNvSpPr/>
      </dsp:nvSpPr>
      <dsp:spPr>
        <a:xfrm>
          <a:off x="195917" y="4224090"/>
          <a:ext cx="2742849" cy="413280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73" tIns="0" rIns="1036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AWS Home Page</a:t>
          </a:r>
        </a:p>
      </dsp:txBody>
      <dsp:txXfrm>
        <a:off x="216092" y="4244265"/>
        <a:ext cx="2702499" cy="372930"/>
      </dsp:txXfrm>
    </dsp:sp>
    <dsp:sp modelId="{DBC25DDE-C255-4FE8-A3D6-A4DB128A860D}">
      <dsp:nvSpPr>
        <dsp:cNvPr id="0" name=""/>
        <dsp:cNvSpPr/>
      </dsp:nvSpPr>
      <dsp:spPr>
        <a:xfrm>
          <a:off x="0" y="5264220"/>
          <a:ext cx="3918357" cy="55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108" tIns="291592" rIns="3041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/>
            <a:t>Status:</a:t>
          </a:r>
          <a:r>
            <a:rPr lang="en-US" sz="1200" b="0" kern="1200"/>
            <a:t> Assessment</a:t>
          </a:r>
        </a:p>
      </dsp:txBody>
      <dsp:txXfrm>
        <a:off x="0" y="5264220"/>
        <a:ext cx="3918357" cy="551250"/>
      </dsp:txXfrm>
    </dsp:sp>
    <dsp:sp modelId="{1657E841-4EB0-4185-835C-B17D8AAFF877}">
      <dsp:nvSpPr>
        <dsp:cNvPr id="0" name=""/>
        <dsp:cNvSpPr/>
      </dsp:nvSpPr>
      <dsp:spPr>
        <a:xfrm>
          <a:off x="195917" y="5057580"/>
          <a:ext cx="2742849" cy="413280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73" tIns="0" rIns="1036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Vendor Recruitment Performance</a:t>
          </a:r>
        </a:p>
      </dsp:txBody>
      <dsp:txXfrm>
        <a:off x="216092" y="5077755"/>
        <a:ext cx="2702499" cy="372930"/>
      </dsp:txXfrm>
    </dsp:sp>
    <dsp:sp modelId="{E4FF7C8E-7EB4-40D4-930C-6019E8C8890D}">
      <dsp:nvSpPr>
        <dsp:cNvPr id="0" name=""/>
        <dsp:cNvSpPr/>
      </dsp:nvSpPr>
      <dsp:spPr>
        <a:xfrm>
          <a:off x="0" y="6097710"/>
          <a:ext cx="3918357" cy="55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108" tIns="291592" rIns="3041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/>
            <a:t>Status:</a:t>
          </a:r>
          <a:r>
            <a:rPr lang="en-US" sz="1200" b="0" kern="1200"/>
            <a:t> Active</a:t>
          </a:r>
          <a:endParaRPr lang="en-US" sz="1200" kern="1200"/>
        </a:p>
      </dsp:txBody>
      <dsp:txXfrm>
        <a:off x="0" y="6097710"/>
        <a:ext cx="3918357" cy="551250"/>
      </dsp:txXfrm>
    </dsp:sp>
    <dsp:sp modelId="{47C62141-1C95-4947-9802-27EC56330EE2}">
      <dsp:nvSpPr>
        <dsp:cNvPr id="0" name=""/>
        <dsp:cNvSpPr/>
      </dsp:nvSpPr>
      <dsp:spPr>
        <a:xfrm>
          <a:off x="195917" y="5891070"/>
          <a:ext cx="2742849" cy="413280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73" tIns="0" rIns="1036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Rheum PsA</a:t>
          </a:r>
        </a:p>
      </dsp:txBody>
      <dsp:txXfrm>
        <a:off x="216092" y="5911245"/>
        <a:ext cx="2702499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E7994-5CF5-4532-A198-EF9F347AA400}">
      <dsp:nvSpPr>
        <dsp:cNvPr id="0" name=""/>
        <dsp:cNvSpPr/>
      </dsp:nvSpPr>
      <dsp:spPr>
        <a:xfrm>
          <a:off x="0" y="263280"/>
          <a:ext cx="3918357" cy="55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108" tIns="291592" rIns="3041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/>
            <a:t>Status:</a:t>
          </a:r>
          <a:r>
            <a:rPr lang="en-US" sz="1200" b="0" kern="1200"/>
            <a:t> Active</a:t>
          </a:r>
          <a:endParaRPr lang="en-US" sz="1200" kern="1200"/>
        </a:p>
      </dsp:txBody>
      <dsp:txXfrm>
        <a:off x="0" y="263280"/>
        <a:ext cx="3918357" cy="551250"/>
      </dsp:txXfrm>
    </dsp:sp>
    <dsp:sp modelId="{98EABBBD-B1E4-4CCC-A075-12890F6C44F0}">
      <dsp:nvSpPr>
        <dsp:cNvPr id="0" name=""/>
        <dsp:cNvSpPr/>
      </dsp:nvSpPr>
      <dsp:spPr>
        <a:xfrm>
          <a:off x="195917" y="56640"/>
          <a:ext cx="2742849" cy="413280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73" tIns="0" rIns="1036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RBQM</a:t>
          </a:r>
        </a:p>
      </dsp:txBody>
      <dsp:txXfrm>
        <a:off x="216092" y="76815"/>
        <a:ext cx="2702499" cy="372930"/>
      </dsp:txXfrm>
    </dsp:sp>
    <dsp:sp modelId="{3A97F387-B474-4524-9E6F-669E67272613}">
      <dsp:nvSpPr>
        <dsp:cNvPr id="0" name=""/>
        <dsp:cNvSpPr/>
      </dsp:nvSpPr>
      <dsp:spPr>
        <a:xfrm>
          <a:off x="0" y="1096770"/>
          <a:ext cx="3918357" cy="55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108" tIns="291592" rIns="3041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/>
            <a:t>Status:</a:t>
          </a:r>
          <a:r>
            <a:rPr lang="en-US" sz="1200" b="0" kern="1200"/>
            <a:t> Active</a:t>
          </a:r>
          <a:endParaRPr lang="en-US" sz="1200" kern="1200"/>
        </a:p>
      </dsp:txBody>
      <dsp:txXfrm>
        <a:off x="0" y="1096770"/>
        <a:ext cx="3918357" cy="551250"/>
      </dsp:txXfrm>
    </dsp:sp>
    <dsp:sp modelId="{9E624479-AFEC-476B-87A3-D02D46385345}">
      <dsp:nvSpPr>
        <dsp:cNvPr id="0" name=""/>
        <dsp:cNvSpPr/>
      </dsp:nvSpPr>
      <dsp:spPr>
        <a:xfrm>
          <a:off x="195917" y="890130"/>
          <a:ext cx="2742849" cy="413280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73" tIns="0" rIns="1036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HLM</a:t>
          </a:r>
        </a:p>
      </dsp:txBody>
      <dsp:txXfrm>
        <a:off x="216092" y="910305"/>
        <a:ext cx="2702499" cy="372930"/>
      </dsp:txXfrm>
    </dsp:sp>
    <dsp:sp modelId="{DBF12FE3-256E-47FE-8421-8AD28FFB67F2}">
      <dsp:nvSpPr>
        <dsp:cNvPr id="0" name=""/>
        <dsp:cNvSpPr/>
      </dsp:nvSpPr>
      <dsp:spPr>
        <a:xfrm>
          <a:off x="0" y="1930260"/>
          <a:ext cx="3918357" cy="55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108" tIns="291592" rIns="3041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/>
            <a:t>Status:</a:t>
          </a:r>
          <a:r>
            <a:rPr lang="en-US" sz="1200" b="0" kern="1200"/>
            <a:t> Active</a:t>
          </a:r>
          <a:endParaRPr lang="en-US" sz="1200" kern="1200"/>
        </a:p>
      </dsp:txBody>
      <dsp:txXfrm>
        <a:off x="0" y="1930260"/>
        <a:ext cx="3918357" cy="551250"/>
      </dsp:txXfrm>
    </dsp:sp>
    <dsp:sp modelId="{15E6890D-7C64-4DEA-9B87-149BDD99384B}">
      <dsp:nvSpPr>
        <dsp:cNvPr id="0" name=""/>
        <dsp:cNvSpPr/>
      </dsp:nvSpPr>
      <dsp:spPr>
        <a:xfrm>
          <a:off x="195917" y="1723620"/>
          <a:ext cx="2742849" cy="413280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73" tIns="0" rIns="1036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SABER Roadmap</a:t>
          </a:r>
        </a:p>
      </dsp:txBody>
      <dsp:txXfrm>
        <a:off x="216092" y="1743795"/>
        <a:ext cx="2702499" cy="372930"/>
      </dsp:txXfrm>
    </dsp:sp>
    <dsp:sp modelId="{959F78C8-AFBE-483D-87D0-97FFE03AC4AA}">
      <dsp:nvSpPr>
        <dsp:cNvPr id="0" name=""/>
        <dsp:cNvSpPr/>
      </dsp:nvSpPr>
      <dsp:spPr>
        <a:xfrm>
          <a:off x="0" y="2763750"/>
          <a:ext cx="3918357" cy="55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108" tIns="291592" rIns="3041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/>
            <a:t>Status:</a:t>
          </a:r>
          <a:r>
            <a:rPr lang="en-US" sz="1200" b="0" kern="1200"/>
            <a:t> Active</a:t>
          </a:r>
          <a:endParaRPr lang="en-US" sz="1200" kern="1200"/>
        </a:p>
      </dsp:txBody>
      <dsp:txXfrm>
        <a:off x="0" y="2763750"/>
        <a:ext cx="3918357" cy="551250"/>
      </dsp:txXfrm>
    </dsp:sp>
    <dsp:sp modelId="{50813FCE-EC0E-41D0-8E54-EF77F06F5DAF}">
      <dsp:nvSpPr>
        <dsp:cNvPr id="0" name=""/>
        <dsp:cNvSpPr/>
      </dsp:nvSpPr>
      <dsp:spPr>
        <a:xfrm>
          <a:off x="195917" y="2557110"/>
          <a:ext cx="2742849" cy="413280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73" tIns="0" rIns="1036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CAMPAIGN</a:t>
          </a:r>
        </a:p>
      </dsp:txBody>
      <dsp:txXfrm>
        <a:off x="216092" y="2577285"/>
        <a:ext cx="2702499" cy="372930"/>
      </dsp:txXfrm>
    </dsp:sp>
    <dsp:sp modelId="{6A64A7B9-E4C6-4A07-843B-8708364E966D}">
      <dsp:nvSpPr>
        <dsp:cNvPr id="0" name=""/>
        <dsp:cNvSpPr/>
      </dsp:nvSpPr>
      <dsp:spPr>
        <a:xfrm>
          <a:off x="0" y="3597240"/>
          <a:ext cx="3918357" cy="55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108" tIns="291592" rIns="3041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/>
            <a:t>Status:</a:t>
          </a:r>
          <a:r>
            <a:rPr lang="en-US" sz="1200" b="0" kern="1200"/>
            <a:t> Active</a:t>
          </a:r>
          <a:endParaRPr lang="en-US" sz="1200" kern="1200"/>
        </a:p>
      </dsp:txBody>
      <dsp:txXfrm>
        <a:off x="0" y="3597240"/>
        <a:ext cx="3918357" cy="551250"/>
      </dsp:txXfrm>
    </dsp:sp>
    <dsp:sp modelId="{42DF8898-BA52-4B4B-819E-B70860B89BF1}">
      <dsp:nvSpPr>
        <dsp:cNvPr id="0" name=""/>
        <dsp:cNvSpPr/>
      </dsp:nvSpPr>
      <dsp:spPr>
        <a:xfrm>
          <a:off x="195917" y="3390600"/>
          <a:ext cx="2742849" cy="413280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73" tIns="0" rIns="1036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ATOMS</a:t>
          </a:r>
        </a:p>
      </dsp:txBody>
      <dsp:txXfrm>
        <a:off x="216092" y="3410775"/>
        <a:ext cx="2702499" cy="372930"/>
      </dsp:txXfrm>
    </dsp:sp>
    <dsp:sp modelId="{4AC96F75-508A-4E90-B1F9-E21CA4035963}">
      <dsp:nvSpPr>
        <dsp:cNvPr id="0" name=""/>
        <dsp:cNvSpPr/>
      </dsp:nvSpPr>
      <dsp:spPr>
        <a:xfrm>
          <a:off x="0" y="4430730"/>
          <a:ext cx="3918357" cy="55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108" tIns="291592" rIns="3041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/>
            <a:t>Status:</a:t>
          </a:r>
          <a:r>
            <a:rPr lang="en-US" sz="1200" b="0" kern="1200"/>
            <a:t> Active</a:t>
          </a:r>
          <a:endParaRPr lang="en-US" sz="1200" kern="1200"/>
        </a:p>
      </dsp:txBody>
      <dsp:txXfrm>
        <a:off x="0" y="4430730"/>
        <a:ext cx="3918357" cy="551250"/>
      </dsp:txXfrm>
    </dsp:sp>
    <dsp:sp modelId="{1B1BABFB-C0F6-4548-BA96-F7AD6AC9DB40}">
      <dsp:nvSpPr>
        <dsp:cNvPr id="0" name=""/>
        <dsp:cNvSpPr/>
      </dsp:nvSpPr>
      <dsp:spPr>
        <a:xfrm>
          <a:off x="195917" y="4224090"/>
          <a:ext cx="2742849" cy="413280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73" tIns="0" rIns="1036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Searchable Platform</a:t>
          </a:r>
        </a:p>
      </dsp:txBody>
      <dsp:txXfrm>
        <a:off x="216092" y="4244265"/>
        <a:ext cx="2702499" cy="372930"/>
      </dsp:txXfrm>
    </dsp:sp>
    <dsp:sp modelId="{A2E6A23C-A023-4BAF-9542-BDA700DAB5CF}">
      <dsp:nvSpPr>
        <dsp:cNvPr id="0" name=""/>
        <dsp:cNvSpPr/>
      </dsp:nvSpPr>
      <dsp:spPr>
        <a:xfrm>
          <a:off x="0" y="5264220"/>
          <a:ext cx="3918357" cy="55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108" tIns="291592" rIns="3041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/>
            <a:t>Status:</a:t>
          </a:r>
          <a:r>
            <a:rPr lang="en-US" sz="1200" b="0" kern="1200"/>
            <a:t> On Hold</a:t>
          </a:r>
          <a:endParaRPr lang="en-US" sz="1200" kern="1200"/>
        </a:p>
      </dsp:txBody>
      <dsp:txXfrm>
        <a:off x="0" y="5264220"/>
        <a:ext cx="3918357" cy="551250"/>
      </dsp:txXfrm>
    </dsp:sp>
    <dsp:sp modelId="{D92EFE10-E43F-41C6-9EA5-45A4971664B3}">
      <dsp:nvSpPr>
        <dsp:cNvPr id="0" name=""/>
        <dsp:cNvSpPr/>
      </dsp:nvSpPr>
      <dsp:spPr>
        <a:xfrm>
          <a:off x="195917" y="5057580"/>
          <a:ext cx="2742849" cy="413280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73" tIns="0" rIns="1036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ABBV-383</a:t>
          </a:r>
        </a:p>
      </dsp:txBody>
      <dsp:txXfrm>
        <a:off x="216092" y="5077755"/>
        <a:ext cx="2702499" cy="372930"/>
      </dsp:txXfrm>
    </dsp:sp>
    <dsp:sp modelId="{6ED158F9-1D4F-4E61-A67F-B9049C05BECE}">
      <dsp:nvSpPr>
        <dsp:cNvPr id="0" name=""/>
        <dsp:cNvSpPr/>
      </dsp:nvSpPr>
      <dsp:spPr>
        <a:xfrm>
          <a:off x="0" y="6097710"/>
          <a:ext cx="3918357" cy="55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108" tIns="291592" rIns="3041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/>
            <a:t>Status:</a:t>
          </a:r>
          <a:r>
            <a:rPr lang="en-US" sz="1200" b="0" kern="1200"/>
            <a:t> Complete</a:t>
          </a:r>
          <a:endParaRPr lang="en-US" sz="1200" kern="1200"/>
        </a:p>
      </dsp:txBody>
      <dsp:txXfrm>
        <a:off x="0" y="6097710"/>
        <a:ext cx="3918357" cy="551250"/>
      </dsp:txXfrm>
    </dsp:sp>
    <dsp:sp modelId="{FBF68FEC-E22E-4787-8B11-C12E9FE62A83}">
      <dsp:nvSpPr>
        <dsp:cNvPr id="0" name=""/>
        <dsp:cNvSpPr/>
      </dsp:nvSpPr>
      <dsp:spPr>
        <a:xfrm>
          <a:off x="195917" y="5891070"/>
          <a:ext cx="2742849" cy="413280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73" tIns="0" rIns="1036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FINDER</a:t>
          </a:r>
        </a:p>
      </dsp:txBody>
      <dsp:txXfrm>
        <a:off x="216092" y="5911245"/>
        <a:ext cx="2702499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5ACAF-23D1-4027-BB7A-3D4FDD1D4E46}">
      <dsp:nvSpPr>
        <dsp:cNvPr id="0" name=""/>
        <dsp:cNvSpPr/>
      </dsp:nvSpPr>
      <dsp:spPr>
        <a:xfrm>
          <a:off x="0" y="2704"/>
          <a:ext cx="7738358" cy="13709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79F15-603A-4877-ABE9-CBF5D6986682}">
      <dsp:nvSpPr>
        <dsp:cNvPr id="0" name=""/>
        <dsp:cNvSpPr/>
      </dsp:nvSpPr>
      <dsp:spPr>
        <a:xfrm>
          <a:off x="414706" y="311164"/>
          <a:ext cx="754011" cy="754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4461D-5456-44B4-881E-E1338EF430C5}">
      <dsp:nvSpPr>
        <dsp:cNvPr id="0" name=""/>
        <dsp:cNvSpPr/>
      </dsp:nvSpPr>
      <dsp:spPr>
        <a:xfrm>
          <a:off x="1583424" y="2704"/>
          <a:ext cx="6154933" cy="137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90" tIns="145090" rIns="145090" bIns="14509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002060"/>
              </a:solidFill>
            </a:rPr>
            <a:t>Design Thinking:</a:t>
          </a:r>
        </a:p>
      </dsp:txBody>
      <dsp:txXfrm>
        <a:off x="1583424" y="2704"/>
        <a:ext cx="6154933" cy="1370929"/>
      </dsp:txXfrm>
    </dsp:sp>
    <dsp:sp modelId="{A02304F4-CE29-4FB5-9963-2E76F1B0EBEB}">
      <dsp:nvSpPr>
        <dsp:cNvPr id="0" name=""/>
        <dsp:cNvSpPr/>
      </dsp:nvSpPr>
      <dsp:spPr>
        <a:xfrm>
          <a:off x="0" y="1716367"/>
          <a:ext cx="7738358" cy="13709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2C6AF-A3D7-4AA6-A44A-DE91221520B9}">
      <dsp:nvSpPr>
        <dsp:cNvPr id="0" name=""/>
        <dsp:cNvSpPr/>
      </dsp:nvSpPr>
      <dsp:spPr>
        <a:xfrm>
          <a:off x="414706" y="2024826"/>
          <a:ext cx="754011" cy="754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52865-DFBF-4E5A-B2AA-CA81E839CB42}">
      <dsp:nvSpPr>
        <dsp:cNvPr id="0" name=""/>
        <dsp:cNvSpPr/>
      </dsp:nvSpPr>
      <dsp:spPr>
        <a:xfrm>
          <a:off x="1583424" y="1716367"/>
          <a:ext cx="6154933" cy="137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90" tIns="145090" rIns="145090" bIns="14509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002060"/>
              </a:solidFill>
            </a:rPr>
            <a:t>Wireframing:</a:t>
          </a:r>
        </a:p>
      </dsp:txBody>
      <dsp:txXfrm>
        <a:off x="1583424" y="1716367"/>
        <a:ext cx="6154933" cy="1370929"/>
      </dsp:txXfrm>
    </dsp:sp>
    <dsp:sp modelId="{7B7DE5D1-6661-4B0E-A3CF-4F1782E9B7A9}">
      <dsp:nvSpPr>
        <dsp:cNvPr id="0" name=""/>
        <dsp:cNvSpPr/>
      </dsp:nvSpPr>
      <dsp:spPr>
        <a:xfrm>
          <a:off x="0" y="3430029"/>
          <a:ext cx="7738358" cy="13709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3D9D3-6B7C-4BC4-86B3-45B4695292D7}">
      <dsp:nvSpPr>
        <dsp:cNvPr id="0" name=""/>
        <dsp:cNvSpPr/>
      </dsp:nvSpPr>
      <dsp:spPr>
        <a:xfrm>
          <a:off x="414706" y="3738488"/>
          <a:ext cx="754011" cy="754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AA0C3-A115-4784-B4C2-DF0429F5BB0F}">
      <dsp:nvSpPr>
        <dsp:cNvPr id="0" name=""/>
        <dsp:cNvSpPr/>
      </dsp:nvSpPr>
      <dsp:spPr>
        <a:xfrm>
          <a:off x="1583424" y="3430029"/>
          <a:ext cx="6154933" cy="137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90" tIns="145090" rIns="145090" bIns="14509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002060"/>
              </a:solidFill>
            </a:rPr>
            <a:t>Development:</a:t>
          </a:r>
        </a:p>
      </dsp:txBody>
      <dsp:txXfrm>
        <a:off x="1583424" y="3430029"/>
        <a:ext cx="6154933" cy="1370929"/>
      </dsp:txXfrm>
    </dsp:sp>
    <dsp:sp modelId="{A5DCEAF1-3481-4A62-8323-2308ECEB2600}">
      <dsp:nvSpPr>
        <dsp:cNvPr id="0" name=""/>
        <dsp:cNvSpPr/>
      </dsp:nvSpPr>
      <dsp:spPr>
        <a:xfrm>
          <a:off x="0" y="5143692"/>
          <a:ext cx="7738358" cy="13709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F580F-DF75-40EE-BB30-C3AEA7CE2071}">
      <dsp:nvSpPr>
        <dsp:cNvPr id="0" name=""/>
        <dsp:cNvSpPr/>
      </dsp:nvSpPr>
      <dsp:spPr>
        <a:xfrm>
          <a:off x="414706" y="5452151"/>
          <a:ext cx="754011" cy="754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9E6D6-A585-4F11-BCB8-46093CFCAABD}">
      <dsp:nvSpPr>
        <dsp:cNvPr id="0" name=""/>
        <dsp:cNvSpPr/>
      </dsp:nvSpPr>
      <dsp:spPr>
        <a:xfrm>
          <a:off x="1583424" y="5143692"/>
          <a:ext cx="6154933" cy="137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90" tIns="145090" rIns="145090" bIns="14509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002060"/>
              </a:solidFill>
            </a:rPr>
            <a:t>Infrastructure:</a:t>
          </a:r>
        </a:p>
      </dsp:txBody>
      <dsp:txXfrm>
        <a:off x="1583424" y="5143692"/>
        <a:ext cx="6154933" cy="13709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5ACAF-23D1-4027-BB7A-3D4FDD1D4E46}">
      <dsp:nvSpPr>
        <dsp:cNvPr id="0" name=""/>
        <dsp:cNvSpPr/>
      </dsp:nvSpPr>
      <dsp:spPr>
        <a:xfrm>
          <a:off x="0" y="2704"/>
          <a:ext cx="7738358" cy="13709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79F15-603A-4877-ABE9-CBF5D6986682}">
      <dsp:nvSpPr>
        <dsp:cNvPr id="0" name=""/>
        <dsp:cNvSpPr/>
      </dsp:nvSpPr>
      <dsp:spPr>
        <a:xfrm>
          <a:off x="414706" y="311164"/>
          <a:ext cx="754011" cy="754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4461D-5456-44B4-881E-E1338EF430C5}">
      <dsp:nvSpPr>
        <dsp:cNvPr id="0" name=""/>
        <dsp:cNvSpPr/>
      </dsp:nvSpPr>
      <dsp:spPr>
        <a:xfrm>
          <a:off x="1583424" y="2704"/>
          <a:ext cx="6154933" cy="137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90" tIns="145090" rIns="145090" bIns="14509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002060"/>
              </a:solidFill>
            </a:rPr>
            <a:t>Design Thinking:</a:t>
          </a:r>
        </a:p>
      </dsp:txBody>
      <dsp:txXfrm>
        <a:off x="1583424" y="2704"/>
        <a:ext cx="6154933" cy="1370929"/>
      </dsp:txXfrm>
    </dsp:sp>
    <dsp:sp modelId="{A02304F4-CE29-4FB5-9963-2E76F1B0EBEB}">
      <dsp:nvSpPr>
        <dsp:cNvPr id="0" name=""/>
        <dsp:cNvSpPr/>
      </dsp:nvSpPr>
      <dsp:spPr>
        <a:xfrm>
          <a:off x="0" y="1716367"/>
          <a:ext cx="7738358" cy="13709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2C6AF-A3D7-4AA6-A44A-DE91221520B9}">
      <dsp:nvSpPr>
        <dsp:cNvPr id="0" name=""/>
        <dsp:cNvSpPr/>
      </dsp:nvSpPr>
      <dsp:spPr>
        <a:xfrm>
          <a:off x="414706" y="2024826"/>
          <a:ext cx="754011" cy="754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52865-DFBF-4E5A-B2AA-CA81E839CB42}">
      <dsp:nvSpPr>
        <dsp:cNvPr id="0" name=""/>
        <dsp:cNvSpPr/>
      </dsp:nvSpPr>
      <dsp:spPr>
        <a:xfrm>
          <a:off x="1583424" y="1716367"/>
          <a:ext cx="6154933" cy="137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90" tIns="145090" rIns="145090" bIns="14509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002060"/>
              </a:solidFill>
            </a:rPr>
            <a:t>Wireframing:</a:t>
          </a:r>
        </a:p>
      </dsp:txBody>
      <dsp:txXfrm>
        <a:off x="1583424" y="1716367"/>
        <a:ext cx="6154933" cy="1370929"/>
      </dsp:txXfrm>
    </dsp:sp>
    <dsp:sp modelId="{7B7DE5D1-6661-4B0E-A3CF-4F1782E9B7A9}">
      <dsp:nvSpPr>
        <dsp:cNvPr id="0" name=""/>
        <dsp:cNvSpPr/>
      </dsp:nvSpPr>
      <dsp:spPr>
        <a:xfrm>
          <a:off x="0" y="3430029"/>
          <a:ext cx="7738358" cy="13709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3D9D3-6B7C-4BC4-86B3-45B4695292D7}">
      <dsp:nvSpPr>
        <dsp:cNvPr id="0" name=""/>
        <dsp:cNvSpPr/>
      </dsp:nvSpPr>
      <dsp:spPr>
        <a:xfrm>
          <a:off x="414706" y="3738488"/>
          <a:ext cx="754011" cy="754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AA0C3-A115-4784-B4C2-DF0429F5BB0F}">
      <dsp:nvSpPr>
        <dsp:cNvPr id="0" name=""/>
        <dsp:cNvSpPr/>
      </dsp:nvSpPr>
      <dsp:spPr>
        <a:xfrm>
          <a:off x="1583424" y="3430029"/>
          <a:ext cx="6154933" cy="137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90" tIns="145090" rIns="145090" bIns="14509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002060"/>
              </a:solidFill>
            </a:rPr>
            <a:t>Development:</a:t>
          </a:r>
        </a:p>
      </dsp:txBody>
      <dsp:txXfrm>
        <a:off x="1583424" y="3430029"/>
        <a:ext cx="6154933" cy="1370929"/>
      </dsp:txXfrm>
    </dsp:sp>
    <dsp:sp modelId="{A5DCEAF1-3481-4A62-8323-2308ECEB2600}">
      <dsp:nvSpPr>
        <dsp:cNvPr id="0" name=""/>
        <dsp:cNvSpPr/>
      </dsp:nvSpPr>
      <dsp:spPr>
        <a:xfrm>
          <a:off x="0" y="5143692"/>
          <a:ext cx="7738358" cy="13709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F580F-DF75-40EE-BB30-C3AEA7CE2071}">
      <dsp:nvSpPr>
        <dsp:cNvPr id="0" name=""/>
        <dsp:cNvSpPr/>
      </dsp:nvSpPr>
      <dsp:spPr>
        <a:xfrm>
          <a:off x="414706" y="5452151"/>
          <a:ext cx="754011" cy="754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9E6D6-A585-4F11-BCB8-46093CFCAABD}">
      <dsp:nvSpPr>
        <dsp:cNvPr id="0" name=""/>
        <dsp:cNvSpPr/>
      </dsp:nvSpPr>
      <dsp:spPr>
        <a:xfrm>
          <a:off x="1583424" y="5143692"/>
          <a:ext cx="6154933" cy="137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90" tIns="145090" rIns="145090" bIns="14509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002060"/>
              </a:solidFill>
            </a:rPr>
            <a:t>Infrastructure:</a:t>
          </a:r>
        </a:p>
      </dsp:txBody>
      <dsp:txXfrm>
        <a:off x="1583424" y="5143692"/>
        <a:ext cx="6154933" cy="13709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5ACAF-23D1-4027-BB7A-3D4FDD1D4E46}">
      <dsp:nvSpPr>
        <dsp:cNvPr id="0" name=""/>
        <dsp:cNvSpPr/>
      </dsp:nvSpPr>
      <dsp:spPr>
        <a:xfrm>
          <a:off x="0" y="2704"/>
          <a:ext cx="7738358" cy="13709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79F15-603A-4877-ABE9-CBF5D6986682}">
      <dsp:nvSpPr>
        <dsp:cNvPr id="0" name=""/>
        <dsp:cNvSpPr/>
      </dsp:nvSpPr>
      <dsp:spPr>
        <a:xfrm>
          <a:off x="414706" y="311164"/>
          <a:ext cx="754011" cy="754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4461D-5456-44B4-881E-E1338EF430C5}">
      <dsp:nvSpPr>
        <dsp:cNvPr id="0" name=""/>
        <dsp:cNvSpPr/>
      </dsp:nvSpPr>
      <dsp:spPr>
        <a:xfrm>
          <a:off x="1583424" y="2704"/>
          <a:ext cx="6154933" cy="137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90" tIns="145090" rIns="145090" bIns="14509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002060"/>
              </a:solidFill>
            </a:rPr>
            <a:t>Design Thinking:</a:t>
          </a:r>
        </a:p>
      </dsp:txBody>
      <dsp:txXfrm>
        <a:off x="1583424" y="2704"/>
        <a:ext cx="6154933" cy="1370929"/>
      </dsp:txXfrm>
    </dsp:sp>
    <dsp:sp modelId="{A02304F4-CE29-4FB5-9963-2E76F1B0EBEB}">
      <dsp:nvSpPr>
        <dsp:cNvPr id="0" name=""/>
        <dsp:cNvSpPr/>
      </dsp:nvSpPr>
      <dsp:spPr>
        <a:xfrm>
          <a:off x="0" y="1716367"/>
          <a:ext cx="7738358" cy="13709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2C6AF-A3D7-4AA6-A44A-DE91221520B9}">
      <dsp:nvSpPr>
        <dsp:cNvPr id="0" name=""/>
        <dsp:cNvSpPr/>
      </dsp:nvSpPr>
      <dsp:spPr>
        <a:xfrm>
          <a:off x="414706" y="2024826"/>
          <a:ext cx="754011" cy="754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52865-DFBF-4E5A-B2AA-CA81E839CB42}">
      <dsp:nvSpPr>
        <dsp:cNvPr id="0" name=""/>
        <dsp:cNvSpPr/>
      </dsp:nvSpPr>
      <dsp:spPr>
        <a:xfrm>
          <a:off x="1583424" y="1716367"/>
          <a:ext cx="6154933" cy="137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90" tIns="145090" rIns="145090" bIns="14509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002060"/>
              </a:solidFill>
            </a:rPr>
            <a:t>Wireframing:</a:t>
          </a:r>
        </a:p>
      </dsp:txBody>
      <dsp:txXfrm>
        <a:off x="1583424" y="1716367"/>
        <a:ext cx="6154933" cy="1370929"/>
      </dsp:txXfrm>
    </dsp:sp>
    <dsp:sp modelId="{7B7DE5D1-6661-4B0E-A3CF-4F1782E9B7A9}">
      <dsp:nvSpPr>
        <dsp:cNvPr id="0" name=""/>
        <dsp:cNvSpPr/>
      </dsp:nvSpPr>
      <dsp:spPr>
        <a:xfrm>
          <a:off x="0" y="3430029"/>
          <a:ext cx="7738358" cy="13709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3D9D3-6B7C-4BC4-86B3-45B4695292D7}">
      <dsp:nvSpPr>
        <dsp:cNvPr id="0" name=""/>
        <dsp:cNvSpPr/>
      </dsp:nvSpPr>
      <dsp:spPr>
        <a:xfrm>
          <a:off x="414706" y="3738488"/>
          <a:ext cx="754011" cy="754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AA0C3-A115-4784-B4C2-DF0429F5BB0F}">
      <dsp:nvSpPr>
        <dsp:cNvPr id="0" name=""/>
        <dsp:cNvSpPr/>
      </dsp:nvSpPr>
      <dsp:spPr>
        <a:xfrm>
          <a:off x="1583424" y="3430029"/>
          <a:ext cx="6154933" cy="137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90" tIns="145090" rIns="145090" bIns="14509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002060"/>
              </a:solidFill>
            </a:rPr>
            <a:t>Development:</a:t>
          </a:r>
        </a:p>
      </dsp:txBody>
      <dsp:txXfrm>
        <a:off x="1583424" y="3430029"/>
        <a:ext cx="6154933" cy="1370929"/>
      </dsp:txXfrm>
    </dsp:sp>
    <dsp:sp modelId="{A5DCEAF1-3481-4A62-8323-2308ECEB2600}">
      <dsp:nvSpPr>
        <dsp:cNvPr id="0" name=""/>
        <dsp:cNvSpPr/>
      </dsp:nvSpPr>
      <dsp:spPr>
        <a:xfrm>
          <a:off x="0" y="5143692"/>
          <a:ext cx="7738358" cy="13709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F580F-DF75-40EE-BB30-C3AEA7CE2071}">
      <dsp:nvSpPr>
        <dsp:cNvPr id="0" name=""/>
        <dsp:cNvSpPr/>
      </dsp:nvSpPr>
      <dsp:spPr>
        <a:xfrm>
          <a:off x="414706" y="5452151"/>
          <a:ext cx="754011" cy="754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9E6D6-A585-4F11-BCB8-46093CFCAABD}">
      <dsp:nvSpPr>
        <dsp:cNvPr id="0" name=""/>
        <dsp:cNvSpPr/>
      </dsp:nvSpPr>
      <dsp:spPr>
        <a:xfrm>
          <a:off x="1583424" y="5143692"/>
          <a:ext cx="6154933" cy="137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90" tIns="145090" rIns="145090" bIns="14509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002060"/>
              </a:solidFill>
            </a:rPr>
            <a:t>Infrastructure:</a:t>
          </a:r>
        </a:p>
      </dsp:txBody>
      <dsp:txXfrm>
        <a:off x="1583424" y="5143692"/>
        <a:ext cx="6154933" cy="1370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E5F2-886D-FFB8-0C60-0D3DF0EA9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A8E5B-A5F0-12A0-E3D9-BA57FC1A2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B00C8-12EC-5B96-A6E1-6E12629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DF6B-F86C-4552-9423-DA96251E5D4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3213B-027E-184A-7B45-397C95B8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E8050-6958-0130-E26A-D83C9B72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E728-1D54-481D-A133-D239F7D1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0642-ACCF-4507-0217-B20CED01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0D139-2A4B-41FA-6854-B725E3438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D809E-4C0B-6E9F-ED09-999BF152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DF6B-F86C-4552-9423-DA96251E5D4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A4837-9E6C-AD7C-6728-C16E06ED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30D91-0EB5-0A9C-B7B7-0594CC1D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E728-1D54-481D-A133-D239F7D1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1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E4D77-42FD-D5FD-0ABB-E5BA68322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09113-EDCE-35C5-23A8-544360B6B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6F465-5FCD-28B5-C609-DD53C16A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DF6B-F86C-4552-9423-DA96251E5D4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C6558-9012-ACD2-7836-40B6DFB1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BFC75-F74B-7686-AA4F-98ADB3FC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E728-1D54-481D-A133-D239F7D1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7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394F-7332-7AAA-01FB-D3B8E686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84CDE-D0A1-1A04-258B-F30D17986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C1564-6505-14BE-8913-9DB41D6B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EF0C-7261-49BA-8139-1A3EBA43BFF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1165-5BD1-3F8B-E74D-1D036022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0F32-D286-4EF9-BC1E-B5655E57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58BD-5D6B-4418-B219-1F145529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9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518B-1753-1382-83D5-EF3B20F1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EEF1-9AAF-F932-33C6-A867CA81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D5CB-574A-5DE6-328E-FA83A502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EF0C-7261-49BA-8139-1A3EBA43BFF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DB826-6F85-C5D6-7E7A-35423504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7B8B8-11E4-9266-6F41-31700A84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58BD-5D6B-4418-B219-1F145529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57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A1C0-9ADA-B6F5-600B-78338499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D8911-95F2-D117-3716-4D7F6B229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901B5-2D28-4599-B810-5CA15177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EF0C-7261-49BA-8139-1A3EBA43BFF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85C88-847C-E80C-64AF-16176DAB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087A-D5F8-D852-BA74-EE42FAE6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58BD-5D6B-4418-B219-1F145529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75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9B16-8B6F-F9AC-C7F7-E5782509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72F2-7A1F-6CEE-9322-AB772C91E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77E7F-096C-FC8C-EA53-ECFB784BD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91ABD-64C8-F040-51B0-EB8A1FB8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EF0C-7261-49BA-8139-1A3EBA43BFF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13BE6-FA94-DE5F-E2A6-C9A3C464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5B420-A4A6-204E-547B-DEDAAA51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58BD-5D6B-4418-B219-1F145529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23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8264-E8D0-5C20-DC24-E61214C1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F9616-D305-42E9-E2AB-17F4A1E04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0AC39-E06E-9592-442E-BB24FAEC4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14EBF-EE88-6E07-67E6-8070E6FAE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45177-E94E-C0C6-C9DD-5D8F6D55D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F6026-A45C-5250-2D6D-3B457832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EF0C-7261-49BA-8139-1A3EBA43BFF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D05CE-7FAD-0AA3-06FD-45BCC0B3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B756F-9CC5-DE96-85E6-D859BF03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58BD-5D6B-4418-B219-1F145529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4CC1-A08C-E85A-0706-808008E0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0F21F-C2F8-67C3-E51A-5358D8FA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EF0C-7261-49BA-8139-1A3EBA43BFF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476F8-5627-76C5-86E2-965651FA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C4CBD-36D4-273C-7D4D-36435722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58BD-5D6B-4418-B219-1F145529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92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0FD01-5552-ACF6-08DB-EC09E52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EF0C-7261-49BA-8139-1A3EBA43BFF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C17EB-800C-BA43-F26A-65CAE628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8619E-3C27-9655-E4C6-15F77AB0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58BD-5D6B-4418-B219-1F145529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61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0BB7-2D20-7DD2-48A9-366FB908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3164-4C0A-CA2B-9FA3-B0236761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0D33F-C22F-A26E-B3B5-6201B0CCC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62108-B9CD-54FA-BA42-9BF66C5D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EF0C-7261-49BA-8139-1A3EBA43BFF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71233-731B-9B87-DD84-35E7D78F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8220F-9729-2DE3-2A63-CAF45B65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58BD-5D6B-4418-B219-1F145529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2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1E39-A88A-9295-D941-8D763075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1E11-8073-035C-5F94-5F9E7B88C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A101A-424A-43E0-A055-A8362865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DF6B-F86C-4552-9423-DA96251E5D4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FBC8C-99A1-06C0-8C99-B2E86715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30F93-B53F-EB50-4CC6-2049142A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E728-1D54-481D-A133-D239F7D1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72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9DD4-E617-E975-E84E-7E4548D6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BCDB0-C37C-B7AB-A7B3-1BDBB5299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EF639-A232-E283-656D-97CEC6D54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B0E57-4FBC-3A9F-E538-7C44107D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EF0C-7261-49BA-8139-1A3EBA43BFF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7B1E7-922C-CDEA-8528-B37A3D04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6D4B7-F113-AE2B-7317-87C0B2DC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58BD-5D6B-4418-B219-1F145529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44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5934-5317-698A-099F-0E970C15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DD1F7-FB28-597B-A774-A3D04C7FE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8AB11-A5C5-02B9-28BB-B4EF8EE9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EF0C-7261-49BA-8139-1A3EBA43BFF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A7DC0-6DE4-31B3-5FF7-47A34FEB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AC06-878C-D3DE-B07A-0A3FBFBD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58BD-5D6B-4418-B219-1F145529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26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DD04E-E8F1-0CD1-EAFA-91B128D75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8EDAC-0037-767D-D88C-3DD89E81D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47E0E-CAF2-EB14-2AC0-F09B4930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EF0C-7261-49BA-8139-1A3EBA43BFF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D5606-A56F-1446-31EC-31A2F59C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81C7F-0108-4C04-D493-2DBAE4D0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58BD-5D6B-4418-B219-1F145529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0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3CBE-7817-60A7-3AA5-4D2AA0C5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80AF8-9A7D-BC3E-5BB6-B53DFD699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49C7-D5C9-8C9C-8349-B185C3EE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DF6B-F86C-4552-9423-DA96251E5D4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99BBD-1F04-4881-6EED-CE23D61C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BEEE2-A4F7-9F0E-F338-C98580E9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E728-1D54-481D-A133-D239F7D1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9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C21E-E125-E139-8D9B-6F76E583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1ECC-EC61-220E-B939-7AED18282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CA5C4-226E-FB21-5E00-76B308505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1D001-0288-5690-2529-F9C34576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DF6B-F86C-4552-9423-DA96251E5D4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E77E4-FBAD-4C0B-24EC-9ECCF36A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20383-4AA2-36E8-1D87-287A3CED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E728-1D54-481D-A133-D239F7D1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0897-93C2-617F-A029-68D5933A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69398-BF89-5127-4AA1-146DFDE1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16366-7117-A888-6CA8-7314DF5B1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E9834-30E5-6C9D-FDCD-57C4EF50E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D83D5-3949-C6C8-ECB4-1182F36B3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36DB7-8B7D-4B18-5383-E57A3E34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DF6B-F86C-4552-9423-DA96251E5D4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1A7F9-BE02-383B-9D3A-B2A74622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2DC6C-932D-8060-3FA3-361856BC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E728-1D54-481D-A133-D239F7D1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1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F26A-03E0-0E77-F061-4801EABC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E0FA5-CBA1-BFF5-6DF3-ECF4984E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DF6B-F86C-4552-9423-DA96251E5D4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B8220-D9B2-54A1-5BF7-05AACEEA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F4CCC-82AB-3FFB-D126-C65DF296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E728-1D54-481D-A133-D239F7D1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5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15C63-FAAE-C7D0-23C4-7CD2344A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DF6B-F86C-4552-9423-DA96251E5D4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8BCA0-87DA-B25D-43F7-ABC64974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79A4D-6E8C-DC49-A261-98046BBE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E728-1D54-481D-A133-D239F7D1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6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C653-335A-FE39-6D55-73C2E0EC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50EA-264F-D86B-081D-F9F6F6C3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FFF6A-2361-1659-61DA-B32CD4299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A9F9F-F7F4-78C8-A35E-317C313F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DF6B-F86C-4552-9423-DA96251E5D4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0F6D2-3094-C189-4DC9-2BFC4D55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BC66F-7398-82BF-C1BE-1D66E2BA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E728-1D54-481D-A133-D239F7D1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5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1538-06C2-46DF-F26C-935C268D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680B0-EDBB-10F5-D9F8-55F37C7A5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60BC-11F2-F1C1-B915-9776177A2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0D54F-5222-D65C-36C7-1B15F4B3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DF6B-F86C-4552-9423-DA96251E5D4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D8435-EAB2-8C92-B125-41FACA95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0C8A5-757F-C2EE-8083-30E333FE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E728-1D54-481D-A133-D239F7D1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0E0C6-B9F9-B1E5-7256-37EC4D68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51BF0-BFF6-AA21-BF2D-8A1292BF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92F76-7B4D-8CD9-9D5E-ED6D43567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FDF6B-F86C-4552-9423-DA96251E5D4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33840-D695-898B-3D62-74828D020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D986-7636-B0F5-C156-FA3626228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C2E728-1D54-481D-A133-D239F7D1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6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6769E-D2F8-9D2C-2E9E-3505F63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76E89-7CED-02CD-A1B4-6F754436E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4EF0C-7261-49BA-8139-1A3EBA43BFF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6D13-C64B-3464-C675-960955F3B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Advanced Visualizations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83135-C5EA-4103-3086-862B30A10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358BD-5D6B-4418-B219-1F1455298E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236D7-F4B0-2806-21D2-29EF0F81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2" y="340457"/>
            <a:ext cx="10515600" cy="681160"/>
          </a:xfrm>
          <a:prstGeom prst="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Active Projects</a:t>
            </a:r>
          </a:p>
        </p:txBody>
      </p:sp>
    </p:spTree>
    <p:extLst>
      <p:ext uri="{BB962C8B-B14F-4D97-AF65-F5344CB8AC3E}">
        <p14:creationId xmlns:p14="http://schemas.microsoft.com/office/powerpoint/2010/main" val="197741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3.svg"/><Relationship Id="rId7" Type="http://schemas.openxmlformats.org/officeDocument/2006/relationships/image" Target="../media/image15.svg"/><Relationship Id="rId12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9713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972F4F-CC8F-3206-2AF7-30C8F754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32" y="20011"/>
            <a:ext cx="3218913" cy="4501127"/>
          </a:xfrm>
        </p:spPr>
        <p:txBody>
          <a:bodyPr anchor="ctr">
            <a:normAutofit/>
          </a:bodyPr>
          <a:lstStyle/>
          <a:p>
            <a:pPr algn="r"/>
            <a:r>
              <a:rPr lang="en-US" sz="1200">
                <a:solidFill>
                  <a:srgbClr val="FFFFFF"/>
                </a:solidFill>
              </a:rPr>
              <a:t>Thursday, June 6, 2024</a:t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US" sz="3600" b="1">
                <a:ln>
                  <a:solidFill>
                    <a:srgbClr val="002060"/>
                  </a:solidFill>
                </a:ln>
                <a:solidFill>
                  <a:srgbClr val="FFFFFF"/>
                </a:solidFill>
              </a:rPr>
              <a:t>Active Projects</a:t>
            </a:r>
            <a:endParaRPr lang="en-US" sz="3200" b="1">
              <a:ln>
                <a:solidFill>
                  <a:srgbClr val="002060"/>
                </a:solidFill>
              </a:ln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D7E37B66-8225-7B8D-0B9D-2FFC7D80590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114670" y="73891"/>
          <a:ext cx="3918357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B2324D86-2DEB-9C51-C61E-4CA0AD722054}"/>
              </a:ext>
            </a:extLst>
          </p:cNvPr>
          <p:cNvGraphicFramePr>
            <a:graphicFrameLocks/>
          </p:cNvGraphicFramePr>
          <p:nvPr/>
        </p:nvGraphicFramePr>
        <p:xfrm>
          <a:off x="8198177" y="73891"/>
          <a:ext cx="3918357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64741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9713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972F4F-CC8F-3206-2AF7-30C8F754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32" y="20011"/>
            <a:ext cx="3218913" cy="4501127"/>
          </a:xfrm>
        </p:spPr>
        <p:txBody>
          <a:bodyPr anchor="ctr">
            <a:normAutofit/>
          </a:bodyPr>
          <a:lstStyle/>
          <a:p>
            <a:pPr algn="r"/>
            <a:r>
              <a:rPr lang="en-US" sz="2400" b="1">
                <a:ln>
                  <a:solidFill>
                    <a:srgbClr val="002060"/>
                  </a:solidFill>
                </a:ln>
                <a:solidFill>
                  <a:srgbClr val="FFFFFF"/>
                </a:solidFill>
              </a:rPr>
              <a:t>ASPIRE Hemiparesis</a:t>
            </a:r>
            <a:endParaRPr lang="en-US" sz="3200" b="1">
              <a:ln>
                <a:solidFill>
                  <a:srgbClr val="002060"/>
                </a:solidFill>
              </a:ln>
              <a:solidFill>
                <a:srgbClr val="FFFFFF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5B7822E-B096-04D2-A54F-E31C9096F8F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296624" y="169799"/>
          <a:ext cx="7738358" cy="6517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291191-8148-5AC9-4318-B47E235A5EC7}"/>
              </a:ext>
            </a:extLst>
          </p:cNvPr>
          <p:cNvSpPr txBox="1"/>
          <p:nvPr/>
        </p:nvSpPr>
        <p:spPr>
          <a:xfrm>
            <a:off x="5993394" y="679009"/>
            <a:ext cx="5852160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Worked with the stakeholder to understand the desired visualization layout for the IMA.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173B1-9999-D278-EAC4-52013D1211B9}"/>
              </a:ext>
            </a:extLst>
          </p:cNvPr>
          <p:cNvSpPr txBox="1"/>
          <p:nvPr/>
        </p:nvSpPr>
        <p:spPr>
          <a:xfrm>
            <a:off x="5993393" y="2379552"/>
            <a:ext cx="5852160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Initial wireframes completed and shared with stakeholder. No signature document.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DD4A1-C61C-1A24-F73F-761899DF4A86}"/>
              </a:ext>
            </a:extLst>
          </p:cNvPr>
          <p:cNvSpPr txBox="1"/>
          <p:nvPr/>
        </p:nvSpPr>
        <p:spPr>
          <a:xfrm>
            <a:off x="5993392" y="4111782"/>
            <a:ext cx="5852160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Development initially completed in React.js and archived due to stakeholder request regarding data outstanding. Update (03-Jun-2024): updated to Angular and shared with stakeholder.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12CFE-219F-1E60-0E8F-B24F8D430730}"/>
              </a:ext>
            </a:extLst>
          </p:cNvPr>
          <p:cNvSpPr txBox="1"/>
          <p:nvPr/>
        </p:nvSpPr>
        <p:spPr>
          <a:xfrm>
            <a:off x="5993392" y="5807800"/>
            <a:ext cx="5852160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Not applicable: static IMA data deployed through A3.</a:t>
            </a:r>
          </a:p>
        </p:txBody>
      </p:sp>
    </p:spTree>
    <p:extLst>
      <p:ext uri="{BB962C8B-B14F-4D97-AF65-F5344CB8AC3E}">
        <p14:creationId xmlns:p14="http://schemas.microsoft.com/office/powerpoint/2010/main" val="313016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9713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972F4F-CC8F-3206-2AF7-30C8F754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32" y="20011"/>
            <a:ext cx="3218913" cy="4501127"/>
          </a:xfrm>
        </p:spPr>
        <p:txBody>
          <a:bodyPr anchor="ctr">
            <a:normAutofit/>
          </a:bodyPr>
          <a:lstStyle/>
          <a:p>
            <a:pPr algn="r"/>
            <a:r>
              <a:rPr lang="en-US" sz="2400" b="1">
                <a:ln>
                  <a:solidFill>
                    <a:srgbClr val="002060"/>
                  </a:solidFill>
                </a:ln>
                <a:solidFill>
                  <a:srgbClr val="FFFFFF"/>
                </a:solidFill>
              </a:rPr>
              <a:t>Wireframe Portfolio</a:t>
            </a:r>
            <a:endParaRPr lang="en-US" sz="3200" b="1">
              <a:ln>
                <a:solidFill>
                  <a:srgbClr val="002060"/>
                </a:solidFill>
              </a:ln>
              <a:solidFill>
                <a:srgbClr val="FFFFFF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5B7822E-B096-04D2-A54F-E31C9096F8F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296624" y="169799"/>
          <a:ext cx="7738358" cy="6517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291191-8148-5AC9-4318-B47E235A5EC7}"/>
              </a:ext>
            </a:extLst>
          </p:cNvPr>
          <p:cNvSpPr txBox="1"/>
          <p:nvPr/>
        </p:nvSpPr>
        <p:spPr>
          <a:xfrm>
            <a:off x="5993394" y="679009"/>
            <a:ext cx="5852160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Determine to have a similar flow as the Sequence infographic. – for internal DSA use and demonstration purposes.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173B1-9999-D278-EAC4-52013D1211B9}"/>
              </a:ext>
            </a:extLst>
          </p:cNvPr>
          <p:cNvSpPr txBox="1"/>
          <p:nvPr/>
        </p:nvSpPr>
        <p:spPr>
          <a:xfrm>
            <a:off x="5993393" y="2379552"/>
            <a:ext cx="5852160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Wireframes in progress.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DD4A1-C61C-1A24-F73F-761899DF4A86}"/>
              </a:ext>
            </a:extLst>
          </p:cNvPr>
          <p:cNvSpPr txBox="1"/>
          <p:nvPr/>
        </p:nvSpPr>
        <p:spPr>
          <a:xfrm>
            <a:off x="5993392" y="4111782"/>
            <a:ext cx="5852160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Not yet started.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12CFE-219F-1E60-0E8F-B24F8D430730}"/>
              </a:ext>
            </a:extLst>
          </p:cNvPr>
          <p:cNvSpPr txBox="1"/>
          <p:nvPr/>
        </p:nvSpPr>
        <p:spPr>
          <a:xfrm>
            <a:off x="5993392" y="5807800"/>
            <a:ext cx="5852160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Data in Confluence – connection to be determined.</a:t>
            </a:r>
          </a:p>
        </p:txBody>
      </p:sp>
    </p:spTree>
    <p:extLst>
      <p:ext uri="{BB962C8B-B14F-4D97-AF65-F5344CB8AC3E}">
        <p14:creationId xmlns:p14="http://schemas.microsoft.com/office/powerpoint/2010/main" val="2434053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9713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972F4F-CC8F-3206-2AF7-30C8F754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32" y="20011"/>
            <a:ext cx="3218913" cy="4501127"/>
          </a:xfrm>
        </p:spPr>
        <p:txBody>
          <a:bodyPr anchor="ctr">
            <a:normAutofit/>
          </a:bodyPr>
          <a:lstStyle/>
          <a:p>
            <a:pPr algn="r"/>
            <a:r>
              <a:rPr lang="en-US" sz="2400" b="1">
                <a:ln>
                  <a:solidFill>
                    <a:srgbClr val="002060"/>
                  </a:solidFill>
                </a:ln>
                <a:solidFill>
                  <a:srgbClr val="FFFFFF"/>
                </a:solidFill>
              </a:rPr>
              <a:t>Project Name</a:t>
            </a:r>
            <a:endParaRPr lang="en-US" sz="3200" b="1">
              <a:ln>
                <a:solidFill>
                  <a:srgbClr val="002060"/>
                </a:solidFill>
              </a:ln>
              <a:solidFill>
                <a:srgbClr val="FFFFFF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5B7822E-B096-04D2-A54F-E31C9096F8F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296624" y="169799"/>
          <a:ext cx="7738358" cy="6517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291191-8148-5AC9-4318-B47E235A5EC7}"/>
              </a:ext>
            </a:extLst>
          </p:cNvPr>
          <p:cNvSpPr txBox="1"/>
          <p:nvPr/>
        </p:nvSpPr>
        <p:spPr>
          <a:xfrm>
            <a:off x="5993394" y="679009"/>
            <a:ext cx="5852160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173B1-9999-D278-EAC4-52013D1211B9}"/>
              </a:ext>
            </a:extLst>
          </p:cNvPr>
          <p:cNvSpPr txBox="1"/>
          <p:nvPr/>
        </p:nvSpPr>
        <p:spPr>
          <a:xfrm>
            <a:off x="5993393" y="2379552"/>
            <a:ext cx="5852160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DD4A1-C61C-1A24-F73F-761899DF4A86}"/>
              </a:ext>
            </a:extLst>
          </p:cNvPr>
          <p:cNvSpPr txBox="1"/>
          <p:nvPr/>
        </p:nvSpPr>
        <p:spPr>
          <a:xfrm>
            <a:off x="5993392" y="4111782"/>
            <a:ext cx="5852160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12CFE-219F-1E60-0E8F-B24F8D430730}"/>
              </a:ext>
            </a:extLst>
          </p:cNvPr>
          <p:cNvSpPr txBox="1"/>
          <p:nvPr/>
        </p:nvSpPr>
        <p:spPr>
          <a:xfrm>
            <a:off x="5993392" y="5807800"/>
            <a:ext cx="5852160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250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2887-AE22-6965-CE31-5B84D6AC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49" y="151917"/>
            <a:ext cx="12053152" cy="681160"/>
          </a:xfrm>
          <a:gradFill flip="none" rotWithShape="1">
            <a:gsLst>
              <a:gs pos="0">
                <a:srgbClr val="FFFFFF"/>
              </a:gs>
              <a:gs pos="73000">
                <a:srgbClr val="071D49"/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n-US" b="1"/>
              <a:t>Active Projects </a:t>
            </a:r>
            <a:r>
              <a:rPr lang="en-US" sz="2000"/>
              <a:t>–</a:t>
            </a:r>
            <a:r>
              <a:rPr lang="en-US"/>
              <a:t> </a:t>
            </a:r>
            <a:r>
              <a:rPr lang="en-US" sz="2000"/>
              <a:t>Monday, June 10</a:t>
            </a:r>
            <a:r>
              <a:rPr lang="en-US" sz="2000" baseline="30000"/>
              <a:t>th</a:t>
            </a:r>
            <a:r>
              <a:rPr lang="en-US" sz="2000"/>
              <a:t> , 2024 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8DF5C-D7B0-7BDB-B36E-C78EBA629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6" t="17164" b="11316"/>
          <a:stretch/>
        </p:blipFill>
        <p:spPr>
          <a:xfrm>
            <a:off x="10601263" y="151917"/>
            <a:ext cx="1553045" cy="68116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442B686-2657-DE52-4EAD-D18C42F7659C}"/>
              </a:ext>
            </a:extLst>
          </p:cNvPr>
          <p:cNvGrpSpPr/>
          <p:nvPr/>
        </p:nvGrpSpPr>
        <p:grpSpPr>
          <a:xfrm>
            <a:off x="6242497" y="1018095"/>
            <a:ext cx="2786007" cy="1036948"/>
            <a:chOff x="386498" y="1018095"/>
            <a:chExt cx="3063712" cy="103694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1CA9EC5-C329-8150-0F4E-31FD558B7D2B}"/>
                </a:ext>
              </a:extLst>
            </p:cNvPr>
            <p:cNvGrpSpPr/>
            <p:nvPr/>
          </p:nvGrpSpPr>
          <p:grpSpPr>
            <a:xfrm>
              <a:off x="386498" y="1018095"/>
              <a:ext cx="3063712" cy="1036948"/>
              <a:chOff x="386498" y="1018095"/>
              <a:chExt cx="2846896" cy="89554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6865DBC-5EE3-CA7A-59C7-DC8AC4749952}"/>
                  </a:ext>
                </a:extLst>
              </p:cNvPr>
              <p:cNvSpPr/>
              <p:nvPr/>
            </p:nvSpPr>
            <p:spPr>
              <a:xfrm>
                <a:off x="386498" y="1018095"/>
                <a:ext cx="94269" cy="895546"/>
              </a:xfrm>
              <a:prstGeom prst="rect">
                <a:avLst/>
              </a:prstGeom>
              <a:solidFill>
                <a:srgbClr val="4B4C4E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EE0644-F61F-C461-4E89-63BAFCD00F42}"/>
                  </a:ext>
                </a:extLst>
              </p:cNvPr>
              <p:cNvSpPr/>
              <p:nvPr/>
            </p:nvSpPr>
            <p:spPr>
              <a:xfrm>
                <a:off x="480767" y="1018095"/>
                <a:ext cx="2752627" cy="895546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44A227-9AF8-CA2A-5744-EBB873CFDE32}"/>
                </a:ext>
              </a:extLst>
            </p:cNvPr>
            <p:cNvSpPr txBox="1"/>
            <p:nvPr/>
          </p:nvSpPr>
          <p:spPr>
            <a:xfrm>
              <a:off x="487946" y="1018095"/>
              <a:ext cx="246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Wireframe Portfolio</a:t>
              </a:r>
            </a:p>
          </p:txBody>
        </p:sp>
        <p:pic>
          <p:nvPicPr>
            <p:cNvPr id="10" name="Graphic 9" descr="Warning with solid fill">
              <a:extLst>
                <a:ext uri="{FF2B5EF4-FFF2-40B4-BE49-F238E27FC236}">
                  <a16:creationId xmlns:a16="http://schemas.microsoft.com/office/drawing/2014/main" id="{614A1F42-241D-6626-4E59-53FA68344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16580" y="1083413"/>
              <a:ext cx="224436" cy="22443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D2EA86-25FB-AEBA-E71D-D8B67F342B35}"/>
                </a:ext>
              </a:extLst>
            </p:cNvPr>
            <p:cNvSpPr txBox="1"/>
            <p:nvPr/>
          </p:nvSpPr>
          <p:spPr>
            <a:xfrm>
              <a:off x="489514" y="1283619"/>
              <a:ext cx="19745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Lorem ipsum something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A66898-B3CF-A1A7-DA19-A03B3A0DD830}"/>
                </a:ext>
              </a:extLst>
            </p:cNvPr>
            <p:cNvGrpSpPr/>
            <p:nvPr/>
          </p:nvGrpSpPr>
          <p:grpSpPr>
            <a:xfrm>
              <a:off x="2016584" y="1572445"/>
              <a:ext cx="1324432" cy="435589"/>
              <a:chOff x="629717" y="2320567"/>
              <a:chExt cx="1863639" cy="565991"/>
            </a:xfrm>
          </p:grpSpPr>
          <p:sp>
            <p:nvSpPr>
              <p:cNvPr id="12" name="Rectangle 11" descr="Idea outline">
                <a:extLst>
                  <a:ext uri="{FF2B5EF4-FFF2-40B4-BE49-F238E27FC236}">
                    <a16:creationId xmlns:a16="http://schemas.microsoft.com/office/drawing/2014/main" id="{664E0AF8-4735-6BDA-FD55-DDE48A816BA1}"/>
                  </a:ext>
                </a:extLst>
              </p:cNvPr>
              <p:cNvSpPr/>
              <p:nvPr/>
            </p:nvSpPr>
            <p:spPr>
              <a:xfrm>
                <a:off x="629717" y="2390548"/>
                <a:ext cx="415770" cy="426028"/>
              </a:xfrm>
              <a:prstGeom prst="rect">
                <a:avLst/>
              </a:prstGeom>
              <a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solidFill>
                    <a:srgbClr val="338700"/>
                  </a:solidFill>
                </a:endParaRPr>
              </a:p>
            </p:txBody>
          </p:sp>
          <p:sp>
            <p:nvSpPr>
              <p:cNvPr id="13" name="Rectangle 12" descr="Palette outline">
                <a:extLst>
                  <a:ext uri="{FF2B5EF4-FFF2-40B4-BE49-F238E27FC236}">
                    <a16:creationId xmlns:a16="http://schemas.microsoft.com/office/drawing/2014/main" id="{7ADCC518-DEED-05C0-7EAC-4283025F9FE1}"/>
                  </a:ext>
                </a:extLst>
              </p:cNvPr>
              <p:cNvSpPr/>
              <p:nvPr/>
            </p:nvSpPr>
            <p:spPr>
              <a:xfrm>
                <a:off x="1112340" y="2320567"/>
                <a:ext cx="415770" cy="565991"/>
              </a:xfrm>
              <a:prstGeom prst="rect">
                <a:avLst/>
              </a:prstGeom>
              <a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3" descr="Tools outline">
                <a:extLst>
                  <a:ext uri="{FF2B5EF4-FFF2-40B4-BE49-F238E27FC236}">
                    <a16:creationId xmlns:a16="http://schemas.microsoft.com/office/drawing/2014/main" id="{CE1E2951-8E2A-4F39-943B-89D0087DBBEC}"/>
                  </a:ext>
                </a:extLst>
              </p:cNvPr>
              <p:cNvSpPr/>
              <p:nvPr/>
            </p:nvSpPr>
            <p:spPr>
              <a:xfrm>
                <a:off x="1594962" y="2390548"/>
                <a:ext cx="415770" cy="426028"/>
              </a:xfrm>
              <a:prstGeom prst="rect">
                <a:avLst/>
              </a:prstGeom>
              <a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4" descr="Server outline">
                <a:extLst>
                  <a:ext uri="{FF2B5EF4-FFF2-40B4-BE49-F238E27FC236}">
                    <a16:creationId xmlns:a16="http://schemas.microsoft.com/office/drawing/2014/main" id="{0AAC945D-7150-0226-E80C-CC916DACA76D}"/>
                  </a:ext>
                </a:extLst>
              </p:cNvPr>
              <p:cNvSpPr/>
              <p:nvPr/>
            </p:nvSpPr>
            <p:spPr>
              <a:xfrm>
                <a:off x="2077585" y="2320567"/>
                <a:ext cx="415771" cy="565991"/>
              </a:xfrm>
              <a:prstGeom prst="rect">
                <a:avLst/>
              </a:prstGeom>
              <a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2339A5-80CD-9846-AE79-B9F9644C70A1}"/>
                </a:ext>
              </a:extLst>
            </p:cNvPr>
            <p:cNvSpPr/>
            <p:nvPr/>
          </p:nvSpPr>
          <p:spPr>
            <a:xfrm>
              <a:off x="589394" y="1607231"/>
              <a:ext cx="366666" cy="365760"/>
            </a:xfrm>
            <a:prstGeom prst="rect">
              <a:avLst/>
            </a:prstGeom>
            <a:solidFill>
              <a:srgbClr val="00A1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SV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EC7802-278E-0F49-3D9C-DC52DD9D8E1E}"/>
              </a:ext>
            </a:extLst>
          </p:cNvPr>
          <p:cNvGrpSpPr/>
          <p:nvPr/>
        </p:nvGrpSpPr>
        <p:grpSpPr>
          <a:xfrm>
            <a:off x="3186848" y="1018095"/>
            <a:ext cx="2786007" cy="1036948"/>
            <a:chOff x="386498" y="1018095"/>
            <a:chExt cx="3063712" cy="103694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0C0039-BB5D-5222-CC58-8B38BE42A642}"/>
                </a:ext>
              </a:extLst>
            </p:cNvPr>
            <p:cNvGrpSpPr/>
            <p:nvPr/>
          </p:nvGrpSpPr>
          <p:grpSpPr>
            <a:xfrm>
              <a:off x="386498" y="1018095"/>
              <a:ext cx="3063712" cy="1036948"/>
              <a:chOff x="386498" y="1018095"/>
              <a:chExt cx="2846896" cy="895546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F930A8D-9717-525C-213D-29A1641A2913}"/>
                  </a:ext>
                </a:extLst>
              </p:cNvPr>
              <p:cNvSpPr/>
              <p:nvPr/>
            </p:nvSpPr>
            <p:spPr>
              <a:xfrm>
                <a:off x="386498" y="1018095"/>
                <a:ext cx="94269" cy="895546"/>
              </a:xfrm>
              <a:prstGeom prst="rect">
                <a:avLst/>
              </a:prstGeom>
              <a:solidFill>
                <a:srgbClr val="DBA63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14B94F8-21DE-6A21-7CEE-B65A2D5FC149}"/>
                  </a:ext>
                </a:extLst>
              </p:cNvPr>
              <p:cNvSpPr/>
              <p:nvPr/>
            </p:nvSpPr>
            <p:spPr>
              <a:xfrm>
                <a:off x="480767" y="1018095"/>
                <a:ext cx="2752627" cy="895546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D8E0360-3113-C7F6-0491-2893F8359B39}"/>
                </a:ext>
              </a:extLst>
            </p:cNvPr>
            <p:cNvSpPr txBox="1"/>
            <p:nvPr/>
          </p:nvSpPr>
          <p:spPr>
            <a:xfrm>
              <a:off x="487946" y="1018095"/>
              <a:ext cx="242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ASPIRE </a:t>
              </a:r>
              <a:r>
                <a:rPr lang="en-US" b="1" err="1"/>
                <a:t>Hemisperis</a:t>
              </a:r>
              <a:endParaRPr lang="en-US" b="1"/>
            </a:p>
          </p:txBody>
        </p:sp>
        <p:pic>
          <p:nvPicPr>
            <p:cNvPr id="51" name="Graphic 50" descr="Warning with solid fill">
              <a:extLst>
                <a:ext uri="{FF2B5EF4-FFF2-40B4-BE49-F238E27FC236}">
                  <a16:creationId xmlns:a16="http://schemas.microsoft.com/office/drawing/2014/main" id="{C2C1212A-1416-3FB7-6AF5-6732EF819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16580" y="1083413"/>
              <a:ext cx="224436" cy="224436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8F18BA-51A5-C2F7-F819-B957CA902F95}"/>
                </a:ext>
              </a:extLst>
            </p:cNvPr>
            <p:cNvSpPr txBox="1"/>
            <p:nvPr/>
          </p:nvSpPr>
          <p:spPr>
            <a:xfrm>
              <a:off x="489514" y="1283619"/>
              <a:ext cx="19745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Lorem ipsum something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F617D69-8582-347A-2A18-B8FBB4ABA4EF}"/>
                </a:ext>
              </a:extLst>
            </p:cNvPr>
            <p:cNvGrpSpPr/>
            <p:nvPr/>
          </p:nvGrpSpPr>
          <p:grpSpPr>
            <a:xfrm>
              <a:off x="2016584" y="1572445"/>
              <a:ext cx="1324432" cy="435589"/>
              <a:chOff x="629717" y="2320567"/>
              <a:chExt cx="1863639" cy="565991"/>
            </a:xfrm>
          </p:grpSpPr>
          <p:sp>
            <p:nvSpPr>
              <p:cNvPr id="56" name="Rectangle 55" descr="Idea outline">
                <a:extLst>
                  <a:ext uri="{FF2B5EF4-FFF2-40B4-BE49-F238E27FC236}">
                    <a16:creationId xmlns:a16="http://schemas.microsoft.com/office/drawing/2014/main" id="{0C3E9967-249D-0C66-67AB-D7C68E1CAD54}"/>
                  </a:ext>
                </a:extLst>
              </p:cNvPr>
              <p:cNvSpPr/>
              <p:nvPr/>
            </p:nvSpPr>
            <p:spPr>
              <a:xfrm>
                <a:off x="629717" y="2390548"/>
                <a:ext cx="415770" cy="426028"/>
              </a:xfrm>
              <a:prstGeom prst="rect">
                <a:avLst/>
              </a:prstGeom>
              <a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solidFill>
                    <a:srgbClr val="338700"/>
                  </a:solidFill>
                </a:endParaRPr>
              </a:p>
            </p:txBody>
          </p:sp>
          <p:sp>
            <p:nvSpPr>
              <p:cNvPr id="57" name="Rectangle 56" descr="Palette outline">
                <a:extLst>
                  <a:ext uri="{FF2B5EF4-FFF2-40B4-BE49-F238E27FC236}">
                    <a16:creationId xmlns:a16="http://schemas.microsoft.com/office/drawing/2014/main" id="{99D75B10-AA00-765B-A8E6-A5E3093ED9B4}"/>
                  </a:ext>
                </a:extLst>
              </p:cNvPr>
              <p:cNvSpPr/>
              <p:nvPr/>
            </p:nvSpPr>
            <p:spPr>
              <a:xfrm>
                <a:off x="1112340" y="2320567"/>
                <a:ext cx="415770" cy="565991"/>
              </a:xfrm>
              <a:prstGeom prst="rect">
                <a:avLst/>
              </a:prstGeom>
              <a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57" descr="Tools outline">
                <a:extLst>
                  <a:ext uri="{FF2B5EF4-FFF2-40B4-BE49-F238E27FC236}">
                    <a16:creationId xmlns:a16="http://schemas.microsoft.com/office/drawing/2014/main" id="{49B0A909-9135-B123-8E49-459240F537F4}"/>
                  </a:ext>
                </a:extLst>
              </p:cNvPr>
              <p:cNvSpPr/>
              <p:nvPr/>
            </p:nvSpPr>
            <p:spPr>
              <a:xfrm>
                <a:off x="1594962" y="2390548"/>
                <a:ext cx="415770" cy="426028"/>
              </a:xfrm>
              <a:prstGeom prst="rect">
                <a:avLst/>
              </a:prstGeom>
              <a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58" descr="Server outline">
                <a:extLst>
                  <a:ext uri="{FF2B5EF4-FFF2-40B4-BE49-F238E27FC236}">
                    <a16:creationId xmlns:a16="http://schemas.microsoft.com/office/drawing/2014/main" id="{91FE9E68-ABE0-24F2-BB64-EED669C12AF0}"/>
                  </a:ext>
                </a:extLst>
              </p:cNvPr>
              <p:cNvSpPr/>
              <p:nvPr/>
            </p:nvSpPr>
            <p:spPr>
              <a:xfrm>
                <a:off x="2077585" y="2320567"/>
                <a:ext cx="415771" cy="565991"/>
              </a:xfrm>
              <a:prstGeom prst="rect">
                <a:avLst/>
              </a:prstGeom>
              <a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E032D20-6472-9ED6-C9B2-4D8D1EACCE6D}"/>
                </a:ext>
              </a:extLst>
            </p:cNvPr>
            <p:cNvSpPr/>
            <p:nvPr/>
          </p:nvSpPr>
          <p:spPr>
            <a:xfrm>
              <a:off x="589394" y="1607231"/>
              <a:ext cx="366666" cy="365760"/>
            </a:xfrm>
            <a:prstGeom prst="rect">
              <a:avLst/>
            </a:prstGeom>
            <a:solidFill>
              <a:srgbClr val="00A1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RS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EE4EE26-435F-AD4C-2031-E061A69F11D6}"/>
              </a:ext>
            </a:extLst>
          </p:cNvPr>
          <p:cNvGrpSpPr/>
          <p:nvPr/>
        </p:nvGrpSpPr>
        <p:grpSpPr>
          <a:xfrm>
            <a:off x="138848" y="1018095"/>
            <a:ext cx="2786007" cy="1036948"/>
            <a:chOff x="386498" y="1018095"/>
            <a:chExt cx="3063712" cy="103694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4749658-8C70-DCB9-6A3C-CA6B776B3290}"/>
                </a:ext>
              </a:extLst>
            </p:cNvPr>
            <p:cNvGrpSpPr/>
            <p:nvPr/>
          </p:nvGrpSpPr>
          <p:grpSpPr>
            <a:xfrm>
              <a:off x="386498" y="1018095"/>
              <a:ext cx="3063712" cy="1036948"/>
              <a:chOff x="386498" y="1018095"/>
              <a:chExt cx="2846896" cy="895546"/>
            </a:xfrm>
          </p:grpSpPr>
          <p:sp>
            <p:nvSpPr>
              <p:cNvPr id="1035" name="Rectangle 1034">
                <a:extLst>
                  <a:ext uri="{FF2B5EF4-FFF2-40B4-BE49-F238E27FC236}">
                    <a16:creationId xmlns:a16="http://schemas.microsoft.com/office/drawing/2014/main" id="{8E51BF1C-F4B6-123B-145F-D605843B5CD3}"/>
                  </a:ext>
                </a:extLst>
              </p:cNvPr>
              <p:cNvSpPr/>
              <p:nvPr/>
            </p:nvSpPr>
            <p:spPr>
              <a:xfrm>
                <a:off x="386498" y="1018095"/>
                <a:ext cx="94269" cy="895546"/>
              </a:xfrm>
              <a:prstGeom prst="rect">
                <a:avLst/>
              </a:prstGeom>
              <a:solidFill>
                <a:srgbClr val="DBA63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6" name="Rectangle 1035">
                <a:extLst>
                  <a:ext uri="{FF2B5EF4-FFF2-40B4-BE49-F238E27FC236}">
                    <a16:creationId xmlns:a16="http://schemas.microsoft.com/office/drawing/2014/main" id="{D356BF68-7C43-144F-87F4-A6FF7FBF1211}"/>
                  </a:ext>
                </a:extLst>
              </p:cNvPr>
              <p:cNvSpPr/>
              <p:nvPr/>
            </p:nvSpPr>
            <p:spPr>
              <a:xfrm>
                <a:off x="480767" y="1018095"/>
                <a:ext cx="2752627" cy="895546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671FC658-2391-793B-584F-D625EA93C965}"/>
                </a:ext>
              </a:extLst>
            </p:cNvPr>
            <p:cNvSpPr txBox="1"/>
            <p:nvPr/>
          </p:nvSpPr>
          <p:spPr>
            <a:xfrm>
              <a:off x="487946" y="101809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RBQM</a:t>
              </a:r>
            </a:p>
          </p:txBody>
        </p:sp>
        <p:pic>
          <p:nvPicPr>
            <p:cNvPr id="1025" name="Graphic 1024" descr="Warning with solid fill">
              <a:extLst>
                <a:ext uri="{FF2B5EF4-FFF2-40B4-BE49-F238E27FC236}">
                  <a16:creationId xmlns:a16="http://schemas.microsoft.com/office/drawing/2014/main" id="{BC9F8270-7144-74DD-D115-07281BB1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116580" y="1083413"/>
              <a:ext cx="224436" cy="224436"/>
            </a:xfrm>
            <a:prstGeom prst="rect">
              <a:avLst/>
            </a:prstGeom>
          </p:spPr>
        </p:pic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D5C28366-24CB-8007-DD90-A672888A9B8F}"/>
                </a:ext>
              </a:extLst>
            </p:cNvPr>
            <p:cNvSpPr txBox="1"/>
            <p:nvPr/>
          </p:nvSpPr>
          <p:spPr>
            <a:xfrm>
              <a:off x="489514" y="1283619"/>
              <a:ext cx="26886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Site Monitor Page under Development</a:t>
              </a:r>
            </a:p>
          </p:txBody>
        </p:sp>
        <p:grpSp>
          <p:nvGrpSpPr>
            <p:cNvPr id="1028" name="Group 1027">
              <a:extLst>
                <a:ext uri="{FF2B5EF4-FFF2-40B4-BE49-F238E27FC236}">
                  <a16:creationId xmlns:a16="http://schemas.microsoft.com/office/drawing/2014/main" id="{02ED3B1F-6589-74BE-CA3E-C1C513B9F1DA}"/>
                </a:ext>
              </a:extLst>
            </p:cNvPr>
            <p:cNvGrpSpPr/>
            <p:nvPr/>
          </p:nvGrpSpPr>
          <p:grpSpPr>
            <a:xfrm>
              <a:off x="2016584" y="1572445"/>
              <a:ext cx="1324432" cy="435589"/>
              <a:chOff x="629717" y="2320567"/>
              <a:chExt cx="1863639" cy="565991"/>
            </a:xfrm>
          </p:grpSpPr>
          <p:sp>
            <p:nvSpPr>
              <p:cNvPr id="1031" name="Rectangle 1030" descr="Idea outline">
                <a:extLst>
                  <a:ext uri="{FF2B5EF4-FFF2-40B4-BE49-F238E27FC236}">
                    <a16:creationId xmlns:a16="http://schemas.microsoft.com/office/drawing/2014/main" id="{E912F0EC-19AC-C88B-7CC2-04AEF30DBDC4}"/>
                  </a:ext>
                </a:extLst>
              </p:cNvPr>
              <p:cNvSpPr/>
              <p:nvPr/>
            </p:nvSpPr>
            <p:spPr>
              <a:xfrm>
                <a:off x="629717" y="2390548"/>
                <a:ext cx="415770" cy="426028"/>
              </a:xfrm>
              <a:prstGeom prst="rect">
                <a:avLst/>
              </a:prstGeom>
              <a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solidFill>
                    <a:srgbClr val="338700"/>
                  </a:solidFill>
                </a:endParaRPr>
              </a:p>
            </p:txBody>
          </p:sp>
          <p:sp>
            <p:nvSpPr>
              <p:cNvPr id="1032" name="Rectangle 1031" descr="Palette outline">
                <a:extLst>
                  <a:ext uri="{FF2B5EF4-FFF2-40B4-BE49-F238E27FC236}">
                    <a16:creationId xmlns:a16="http://schemas.microsoft.com/office/drawing/2014/main" id="{B219929E-BD25-F9D8-874C-B7A2EC1DEAA8}"/>
                  </a:ext>
                </a:extLst>
              </p:cNvPr>
              <p:cNvSpPr/>
              <p:nvPr/>
            </p:nvSpPr>
            <p:spPr>
              <a:xfrm>
                <a:off x="1112340" y="2320567"/>
                <a:ext cx="415770" cy="565991"/>
              </a:xfrm>
              <a:prstGeom prst="rect">
                <a:avLst/>
              </a:prstGeom>
              <a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33" name="Rectangle 1032" descr="Tools outline">
                <a:extLst>
                  <a:ext uri="{FF2B5EF4-FFF2-40B4-BE49-F238E27FC236}">
                    <a16:creationId xmlns:a16="http://schemas.microsoft.com/office/drawing/2014/main" id="{54FC9E5C-E4E0-493E-6340-45B6620A75B4}"/>
                  </a:ext>
                </a:extLst>
              </p:cNvPr>
              <p:cNvSpPr/>
              <p:nvPr/>
            </p:nvSpPr>
            <p:spPr>
              <a:xfrm>
                <a:off x="1594962" y="2390548"/>
                <a:ext cx="415770" cy="426028"/>
              </a:xfrm>
              <a:prstGeom prst="rect">
                <a:avLst/>
              </a:prstGeom>
              <a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34" name="Rectangle 1033" descr="Server outline">
                <a:extLst>
                  <a:ext uri="{FF2B5EF4-FFF2-40B4-BE49-F238E27FC236}">
                    <a16:creationId xmlns:a16="http://schemas.microsoft.com/office/drawing/2014/main" id="{C39A2B53-43F5-E0E4-8C26-ADFB07341BA6}"/>
                  </a:ext>
                </a:extLst>
              </p:cNvPr>
              <p:cNvSpPr/>
              <p:nvPr/>
            </p:nvSpPr>
            <p:spPr>
              <a:xfrm>
                <a:off x="2077585" y="2320567"/>
                <a:ext cx="415771" cy="565991"/>
              </a:xfrm>
              <a:prstGeom prst="rect">
                <a:avLst/>
              </a:prstGeom>
              <a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5A302ECE-7398-29FA-10C6-9B6775CEA9B8}"/>
                </a:ext>
              </a:extLst>
            </p:cNvPr>
            <p:cNvSpPr/>
            <p:nvPr/>
          </p:nvSpPr>
          <p:spPr>
            <a:xfrm>
              <a:off x="589394" y="1607231"/>
              <a:ext cx="366666" cy="365760"/>
            </a:xfrm>
            <a:prstGeom prst="rect">
              <a:avLst/>
            </a:prstGeom>
            <a:solidFill>
              <a:srgbClr val="00A1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AJ</a:t>
              </a:r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F597B0A3-E82A-F46F-E70F-1F2D5B1F04CC}"/>
                </a:ext>
              </a:extLst>
            </p:cNvPr>
            <p:cNvSpPr/>
            <p:nvPr/>
          </p:nvSpPr>
          <p:spPr>
            <a:xfrm>
              <a:off x="993832" y="1607231"/>
              <a:ext cx="366666" cy="365760"/>
            </a:xfrm>
            <a:prstGeom prst="rect">
              <a:avLst/>
            </a:prstGeom>
            <a:solidFill>
              <a:srgbClr val="00A1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TM</a:t>
              </a:r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A24F4B83-1853-7FB5-2A1A-EA13ED2890AC}"/>
              </a:ext>
            </a:extLst>
          </p:cNvPr>
          <p:cNvGrpSpPr/>
          <p:nvPr/>
        </p:nvGrpSpPr>
        <p:grpSpPr>
          <a:xfrm>
            <a:off x="9283249" y="1017015"/>
            <a:ext cx="2786007" cy="1036948"/>
            <a:chOff x="386498" y="1018095"/>
            <a:chExt cx="3063712" cy="1036948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F2679818-9A0F-F1C2-44B1-84795FF4D04C}"/>
                </a:ext>
              </a:extLst>
            </p:cNvPr>
            <p:cNvGrpSpPr/>
            <p:nvPr/>
          </p:nvGrpSpPr>
          <p:grpSpPr>
            <a:xfrm>
              <a:off x="386498" y="1018095"/>
              <a:ext cx="3063712" cy="1036948"/>
              <a:chOff x="386498" y="1018095"/>
              <a:chExt cx="2846896" cy="895546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5B1D3AF9-A0D4-1B7E-4A20-A41E171FD267}"/>
                  </a:ext>
                </a:extLst>
              </p:cNvPr>
              <p:cNvSpPr/>
              <p:nvPr/>
            </p:nvSpPr>
            <p:spPr>
              <a:xfrm>
                <a:off x="386498" y="1018095"/>
                <a:ext cx="94269" cy="895546"/>
              </a:xfrm>
              <a:prstGeom prst="rect">
                <a:avLst/>
              </a:prstGeom>
              <a:solidFill>
                <a:srgbClr val="DBA63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0" name="Rectangle 1049">
                <a:extLst>
                  <a:ext uri="{FF2B5EF4-FFF2-40B4-BE49-F238E27FC236}">
                    <a16:creationId xmlns:a16="http://schemas.microsoft.com/office/drawing/2014/main" id="{221669AF-A825-C895-C2F3-22DAECFD76B8}"/>
                  </a:ext>
                </a:extLst>
              </p:cNvPr>
              <p:cNvSpPr/>
              <p:nvPr/>
            </p:nvSpPr>
            <p:spPr>
              <a:xfrm>
                <a:off x="480767" y="1018095"/>
                <a:ext cx="2752627" cy="895546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A5192AD4-9E71-8917-1E0A-EB243DEEDDCC}"/>
                </a:ext>
              </a:extLst>
            </p:cNvPr>
            <p:cNvSpPr txBox="1"/>
            <p:nvPr/>
          </p:nvSpPr>
          <p:spPr>
            <a:xfrm>
              <a:off x="487946" y="1018095"/>
              <a:ext cx="726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HLM</a:t>
              </a:r>
            </a:p>
          </p:txBody>
        </p:sp>
        <p:pic>
          <p:nvPicPr>
            <p:cNvPr id="1040" name="Graphic 1039" descr="Warning with solid fill">
              <a:extLst>
                <a:ext uri="{FF2B5EF4-FFF2-40B4-BE49-F238E27FC236}">
                  <a16:creationId xmlns:a16="http://schemas.microsoft.com/office/drawing/2014/main" id="{087CF8D4-65C5-8ECE-A356-9A2C5F88E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116580" y="1083413"/>
              <a:ext cx="224436" cy="224436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FD891960-7309-BA3E-7088-CEB3A2AEE3A3}"/>
                </a:ext>
              </a:extLst>
            </p:cNvPr>
            <p:cNvSpPr txBox="1"/>
            <p:nvPr/>
          </p:nvSpPr>
          <p:spPr>
            <a:xfrm>
              <a:off x="489514" y="1283619"/>
              <a:ext cx="11636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Lorem ipsum</a:t>
              </a:r>
            </a:p>
          </p:txBody>
        </p:sp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645A169F-7D7C-09D8-531D-D628459253BD}"/>
                </a:ext>
              </a:extLst>
            </p:cNvPr>
            <p:cNvGrpSpPr/>
            <p:nvPr/>
          </p:nvGrpSpPr>
          <p:grpSpPr>
            <a:xfrm>
              <a:off x="2016584" y="1572445"/>
              <a:ext cx="1324432" cy="435589"/>
              <a:chOff x="629717" y="2320567"/>
              <a:chExt cx="1863639" cy="565991"/>
            </a:xfrm>
          </p:grpSpPr>
          <p:sp>
            <p:nvSpPr>
              <p:cNvPr id="1045" name="Rectangle 1044" descr="Idea outline">
                <a:extLst>
                  <a:ext uri="{FF2B5EF4-FFF2-40B4-BE49-F238E27FC236}">
                    <a16:creationId xmlns:a16="http://schemas.microsoft.com/office/drawing/2014/main" id="{31B6A469-0760-A97E-3994-72207A2BDA62}"/>
                  </a:ext>
                </a:extLst>
              </p:cNvPr>
              <p:cNvSpPr/>
              <p:nvPr/>
            </p:nvSpPr>
            <p:spPr>
              <a:xfrm>
                <a:off x="629717" y="2390548"/>
                <a:ext cx="415770" cy="426028"/>
              </a:xfrm>
              <a:prstGeom prst="rect">
                <a:avLst/>
              </a:prstGeom>
              <a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solidFill>
                    <a:srgbClr val="338700"/>
                  </a:solidFill>
                </a:endParaRPr>
              </a:p>
            </p:txBody>
          </p:sp>
          <p:sp>
            <p:nvSpPr>
              <p:cNvPr id="1046" name="Rectangle 1045" descr="Palette outline">
                <a:extLst>
                  <a:ext uri="{FF2B5EF4-FFF2-40B4-BE49-F238E27FC236}">
                    <a16:creationId xmlns:a16="http://schemas.microsoft.com/office/drawing/2014/main" id="{6E2AF633-C810-0750-9A79-81851F4DD770}"/>
                  </a:ext>
                </a:extLst>
              </p:cNvPr>
              <p:cNvSpPr/>
              <p:nvPr/>
            </p:nvSpPr>
            <p:spPr>
              <a:xfrm>
                <a:off x="1112340" y="2320567"/>
                <a:ext cx="415770" cy="565991"/>
              </a:xfrm>
              <a:prstGeom prst="rect">
                <a:avLst/>
              </a:prstGeom>
              <a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Rectangle 1046" descr="Tools outline">
                <a:extLst>
                  <a:ext uri="{FF2B5EF4-FFF2-40B4-BE49-F238E27FC236}">
                    <a16:creationId xmlns:a16="http://schemas.microsoft.com/office/drawing/2014/main" id="{2B65B191-9C3A-D514-6264-AD9894D2EF86}"/>
                  </a:ext>
                </a:extLst>
              </p:cNvPr>
              <p:cNvSpPr/>
              <p:nvPr/>
            </p:nvSpPr>
            <p:spPr>
              <a:xfrm>
                <a:off x="1594962" y="2390548"/>
                <a:ext cx="415770" cy="426028"/>
              </a:xfrm>
              <a:prstGeom prst="rect">
                <a:avLst/>
              </a:prstGeom>
              <a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Rectangle 1047" descr="Server outline">
                <a:extLst>
                  <a:ext uri="{FF2B5EF4-FFF2-40B4-BE49-F238E27FC236}">
                    <a16:creationId xmlns:a16="http://schemas.microsoft.com/office/drawing/2014/main" id="{FED28E93-E3D6-03CD-B3A3-1EA80A15C62F}"/>
                  </a:ext>
                </a:extLst>
              </p:cNvPr>
              <p:cNvSpPr/>
              <p:nvPr/>
            </p:nvSpPr>
            <p:spPr>
              <a:xfrm>
                <a:off x="2077585" y="2320567"/>
                <a:ext cx="415771" cy="565991"/>
              </a:xfrm>
              <a:prstGeom prst="rect">
                <a:avLst/>
              </a:prstGeom>
              <a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A811BE8D-F80B-3E3A-37B8-0FF66AAEDE8E}"/>
                </a:ext>
              </a:extLst>
            </p:cNvPr>
            <p:cNvSpPr/>
            <p:nvPr/>
          </p:nvSpPr>
          <p:spPr>
            <a:xfrm>
              <a:off x="589394" y="1607231"/>
              <a:ext cx="366666" cy="365760"/>
            </a:xfrm>
            <a:prstGeom prst="rect">
              <a:avLst/>
            </a:prstGeom>
            <a:solidFill>
              <a:srgbClr val="00A1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SV</a:t>
              </a:r>
            </a:p>
          </p:txBody>
        </p:sp>
      </p:grpSp>
      <p:pic>
        <p:nvPicPr>
          <p:cNvPr id="1051" name="Picture 4">
            <a:extLst>
              <a:ext uri="{FF2B5EF4-FFF2-40B4-BE49-F238E27FC236}">
                <a16:creationId xmlns:a16="http://schemas.microsoft.com/office/drawing/2014/main" id="{9DD7980C-5104-2159-6FC2-5AD3FD1FF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519" y="5232777"/>
            <a:ext cx="3804300" cy="183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4E716ACB-910E-0603-AE65-18BAB9D0F516}"/>
              </a:ext>
            </a:extLst>
          </p:cNvPr>
          <p:cNvGrpSpPr/>
          <p:nvPr/>
        </p:nvGrpSpPr>
        <p:grpSpPr>
          <a:xfrm>
            <a:off x="138848" y="2174620"/>
            <a:ext cx="2786007" cy="1036948"/>
            <a:chOff x="386498" y="1018095"/>
            <a:chExt cx="3063712" cy="1036948"/>
          </a:xfrm>
        </p:grpSpPr>
        <p:grpSp>
          <p:nvGrpSpPr>
            <p:cNvPr id="1053" name="Group 1052">
              <a:extLst>
                <a:ext uri="{FF2B5EF4-FFF2-40B4-BE49-F238E27FC236}">
                  <a16:creationId xmlns:a16="http://schemas.microsoft.com/office/drawing/2014/main" id="{F4AE3198-A5C2-DD7D-FBF2-FBF15544700A}"/>
                </a:ext>
              </a:extLst>
            </p:cNvPr>
            <p:cNvGrpSpPr/>
            <p:nvPr/>
          </p:nvGrpSpPr>
          <p:grpSpPr>
            <a:xfrm>
              <a:off x="386498" y="1018095"/>
              <a:ext cx="3063712" cy="1036948"/>
              <a:chOff x="386498" y="1018095"/>
              <a:chExt cx="2846896" cy="895546"/>
            </a:xfrm>
          </p:grpSpPr>
          <p:sp>
            <p:nvSpPr>
              <p:cNvPr id="1064" name="Rectangle 1063">
                <a:extLst>
                  <a:ext uri="{FF2B5EF4-FFF2-40B4-BE49-F238E27FC236}">
                    <a16:creationId xmlns:a16="http://schemas.microsoft.com/office/drawing/2014/main" id="{6DC8303F-5B38-D7E5-48B1-7757162A6FC5}"/>
                  </a:ext>
                </a:extLst>
              </p:cNvPr>
              <p:cNvSpPr/>
              <p:nvPr/>
            </p:nvSpPr>
            <p:spPr>
              <a:xfrm>
                <a:off x="386498" y="1018095"/>
                <a:ext cx="94269" cy="895546"/>
              </a:xfrm>
              <a:prstGeom prst="rect">
                <a:avLst/>
              </a:prstGeom>
              <a:solidFill>
                <a:srgbClr val="3387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519DDA3F-7A1B-E9EF-3D5E-4A2BBA089E3F}"/>
                  </a:ext>
                </a:extLst>
              </p:cNvPr>
              <p:cNvSpPr/>
              <p:nvPr/>
            </p:nvSpPr>
            <p:spPr>
              <a:xfrm>
                <a:off x="480767" y="1018095"/>
                <a:ext cx="2752627" cy="895546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9437AFD6-C287-BFB7-6148-B3A4D7C8C60F}"/>
                </a:ext>
              </a:extLst>
            </p:cNvPr>
            <p:cNvSpPr txBox="1"/>
            <p:nvPr/>
          </p:nvSpPr>
          <p:spPr>
            <a:xfrm>
              <a:off x="487946" y="1018095"/>
              <a:ext cx="1082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FINDER</a:t>
              </a:r>
            </a:p>
          </p:txBody>
        </p:sp>
        <p:pic>
          <p:nvPicPr>
            <p:cNvPr id="1055" name="Graphic 1054" descr="Warning with solid fill">
              <a:extLst>
                <a:ext uri="{FF2B5EF4-FFF2-40B4-BE49-F238E27FC236}">
                  <a16:creationId xmlns:a16="http://schemas.microsoft.com/office/drawing/2014/main" id="{5BC129CB-4632-DF0F-4B91-BE765A138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116580" y="1083413"/>
              <a:ext cx="224436" cy="224436"/>
            </a:xfrm>
            <a:prstGeom prst="rect">
              <a:avLst/>
            </a:prstGeom>
          </p:spPr>
        </p:pic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CADD33ED-C262-0418-A2C6-C5AA7433734D}"/>
                </a:ext>
              </a:extLst>
            </p:cNvPr>
            <p:cNvSpPr txBox="1"/>
            <p:nvPr/>
          </p:nvSpPr>
          <p:spPr>
            <a:xfrm>
              <a:off x="489514" y="1283619"/>
              <a:ext cx="1491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Some description</a:t>
              </a:r>
            </a:p>
          </p:txBody>
        </p:sp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CA7E756B-53C6-8787-405B-E80858BAB366}"/>
                </a:ext>
              </a:extLst>
            </p:cNvPr>
            <p:cNvGrpSpPr/>
            <p:nvPr/>
          </p:nvGrpSpPr>
          <p:grpSpPr>
            <a:xfrm>
              <a:off x="2016584" y="1572445"/>
              <a:ext cx="1324432" cy="435589"/>
              <a:chOff x="629717" y="2320567"/>
              <a:chExt cx="1863639" cy="565991"/>
            </a:xfrm>
          </p:grpSpPr>
          <p:sp>
            <p:nvSpPr>
              <p:cNvPr id="1060" name="Rectangle 1059" descr="Idea outline">
                <a:extLst>
                  <a:ext uri="{FF2B5EF4-FFF2-40B4-BE49-F238E27FC236}">
                    <a16:creationId xmlns:a16="http://schemas.microsoft.com/office/drawing/2014/main" id="{2A7BCD97-E5ED-D3B1-2863-2F0CF1D35320}"/>
                  </a:ext>
                </a:extLst>
              </p:cNvPr>
              <p:cNvSpPr/>
              <p:nvPr/>
            </p:nvSpPr>
            <p:spPr>
              <a:xfrm>
                <a:off x="629717" y="2390548"/>
                <a:ext cx="415770" cy="426028"/>
              </a:xfrm>
              <a:prstGeom prst="rect">
                <a:avLst/>
              </a:prstGeom>
              <a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solidFill>
                    <a:srgbClr val="338700"/>
                  </a:solidFill>
                </a:endParaRPr>
              </a:p>
            </p:txBody>
          </p:sp>
          <p:sp>
            <p:nvSpPr>
              <p:cNvPr id="1061" name="Rectangle 1060" descr="Palette outline">
                <a:extLst>
                  <a:ext uri="{FF2B5EF4-FFF2-40B4-BE49-F238E27FC236}">
                    <a16:creationId xmlns:a16="http://schemas.microsoft.com/office/drawing/2014/main" id="{84D91371-2F61-4A60-9E5C-A60F6FDE3CC7}"/>
                  </a:ext>
                </a:extLst>
              </p:cNvPr>
              <p:cNvSpPr/>
              <p:nvPr/>
            </p:nvSpPr>
            <p:spPr>
              <a:xfrm>
                <a:off x="1112340" y="2320567"/>
                <a:ext cx="415770" cy="565991"/>
              </a:xfrm>
              <a:prstGeom prst="rect">
                <a:avLst/>
              </a:prstGeom>
              <a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Rectangle 1061" descr="Tools outline">
                <a:extLst>
                  <a:ext uri="{FF2B5EF4-FFF2-40B4-BE49-F238E27FC236}">
                    <a16:creationId xmlns:a16="http://schemas.microsoft.com/office/drawing/2014/main" id="{EF897A23-2BD8-6732-E8B9-08AD6CB06B1D}"/>
                  </a:ext>
                </a:extLst>
              </p:cNvPr>
              <p:cNvSpPr/>
              <p:nvPr/>
            </p:nvSpPr>
            <p:spPr>
              <a:xfrm>
                <a:off x="1594962" y="2390548"/>
                <a:ext cx="415770" cy="426028"/>
              </a:xfrm>
              <a:prstGeom prst="rect">
                <a:avLst/>
              </a:prstGeom>
              <a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Rectangle 1062" descr="Server outline">
                <a:extLst>
                  <a:ext uri="{FF2B5EF4-FFF2-40B4-BE49-F238E27FC236}">
                    <a16:creationId xmlns:a16="http://schemas.microsoft.com/office/drawing/2014/main" id="{DA424A71-E754-A2B5-AE7F-18609C84F443}"/>
                  </a:ext>
                </a:extLst>
              </p:cNvPr>
              <p:cNvSpPr/>
              <p:nvPr/>
            </p:nvSpPr>
            <p:spPr>
              <a:xfrm>
                <a:off x="2077585" y="2320567"/>
                <a:ext cx="415771" cy="565991"/>
              </a:xfrm>
              <a:prstGeom prst="rect">
                <a:avLst/>
              </a:prstGeom>
              <a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C1AD27AC-8A68-9C10-42C9-920330F88F37}"/>
                </a:ext>
              </a:extLst>
            </p:cNvPr>
            <p:cNvSpPr/>
            <p:nvPr/>
          </p:nvSpPr>
          <p:spPr>
            <a:xfrm>
              <a:off x="589394" y="1607231"/>
              <a:ext cx="366666" cy="365760"/>
            </a:xfrm>
            <a:prstGeom prst="rect">
              <a:avLst/>
            </a:prstGeom>
            <a:solidFill>
              <a:srgbClr val="00A1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VM</a:t>
              </a:r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A960843A-C818-27B5-2BA9-2059829B52B4}"/>
              </a:ext>
            </a:extLst>
          </p:cNvPr>
          <p:cNvGrpSpPr/>
          <p:nvPr/>
        </p:nvGrpSpPr>
        <p:grpSpPr>
          <a:xfrm>
            <a:off x="138848" y="3323007"/>
            <a:ext cx="2786007" cy="1036948"/>
            <a:chOff x="386498" y="1018095"/>
            <a:chExt cx="3063712" cy="1036948"/>
          </a:xfrm>
        </p:grpSpPr>
        <p:grpSp>
          <p:nvGrpSpPr>
            <p:cNvPr id="1067" name="Group 1066">
              <a:extLst>
                <a:ext uri="{FF2B5EF4-FFF2-40B4-BE49-F238E27FC236}">
                  <a16:creationId xmlns:a16="http://schemas.microsoft.com/office/drawing/2014/main" id="{EF6C3EEB-6C98-E8DA-6658-D33A8AD248AD}"/>
                </a:ext>
              </a:extLst>
            </p:cNvPr>
            <p:cNvGrpSpPr/>
            <p:nvPr/>
          </p:nvGrpSpPr>
          <p:grpSpPr>
            <a:xfrm>
              <a:off x="386498" y="1018095"/>
              <a:ext cx="3063712" cy="1036948"/>
              <a:chOff x="386498" y="1018095"/>
              <a:chExt cx="2846896" cy="895546"/>
            </a:xfrm>
          </p:grpSpPr>
          <p:sp>
            <p:nvSpPr>
              <p:cNvPr id="1077" name="Rectangle 1076">
                <a:extLst>
                  <a:ext uri="{FF2B5EF4-FFF2-40B4-BE49-F238E27FC236}">
                    <a16:creationId xmlns:a16="http://schemas.microsoft.com/office/drawing/2014/main" id="{1BA92209-D163-DF42-EB12-D417439688BA}"/>
                  </a:ext>
                </a:extLst>
              </p:cNvPr>
              <p:cNvSpPr/>
              <p:nvPr/>
            </p:nvSpPr>
            <p:spPr>
              <a:xfrm>
                <a:off x="386498" y="1018095"/>
                <a:ext cx="94269" cy="895546"/>
              </a:xfrm>
              <a:prstGeom prst="rect">
                <a:avLst/>
              </a:prstGeom>
              <a:solidFill>
                <a:srgbClr val="3387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8" name="Rectangle 1077">
                <a:extLst>
                  <a:ext uri="{FF2B5EF4-FFF2-40B4-BE49-F238E27FC236}">
                    <a16:creationId xmlns:a16="http://schemas.microsoft.com/office/drawing/2014/main" id="{56118947-3242-03BE-0047-1D826C55BC84}"/>
                  </a:ext>
                </a:extLst>
              </p:cNvPr>
              <p:cNvSpPr/>
              <p:nvPr/>
            </p:nvSpPr>
            <p:spPr>
              <a:xfrm>
                <a:off x="480767" y="1018095"/>
                <a:ext cx="2752627" cy="895546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8EC2222B-386A-889C-6DDE-3F3BE30F01EF}"/>
                </a:ext>
              </a:extLst>
            </p:cNvPr>
            <p:cNvSpPr txBox="1"/>
            <p:nvPr/>
          </p:nvSpPr>
          <p:spPr>
            <a:xfrm>
              <a:off x="487946" y="1018095"/>
              <a:ext cx="1082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FINDER</a:t>
              </a:r>
            </a:p>
          </p:txBody>
        </p:sp>
        <p:pic>
          <p:nvPicPr>
            <p:cNvPr id="1069" name="Graphic 1068" descr="Warning with solid fill">
              <a:extLst>
                <a:ext uri="{FF2B5EF4-FFF2-40B4-BE49-F238E27FC236}">
                  <a16:creationId xmlns:a16="http://schemas.microsoft.com/office/drawing/2014/main" id="{E6E127CE-CC0B-7EA1-D81F-5D6BB32EC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116580" y="1083413"/>
              <a:ext cx="224436" cy="224436"/>
            </a:xfrm>
            <a:prstGeom prst="rect">
              <a:avLst/>
            </a:prstGeom>
          </p:spPr>
        </p:pic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62F478FC-6717-51FD-31EE-6AA4C2B3751C}"/>
                </a:ext>
              </a:extLst>
            </p:cNvPr>
            <p:cNvSpPr txBox="1"/>
            <p:nvPr/>
          </p:nvSpPr>
          <p:spPr>
            <a:xfrm>
              <a:off x="489514" y="1283619"/>
              <a:ext cx="1491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Some description</a:t>
              </a:r>
            </a:p>
          </p:txBody>
        </p:sp>
        <p:grpSp>
          <p:nvGrpSpPr>
            <p:cNvPr id="1071" name="Group 1070">
              <a:extLst>
                <a:ext uri="{FF2B5EF4-FFF2-40B4-BE49-F238E27FC236}">
                  <a16:creationId xmlns:a16="http://schemas.microsoft.com/office/drawing/2014/main" id="{3E982553-98E2-935E-AE71-B4A18A0DB1FB}"/>
                </a:ext>
              </a:extLst>
            </p:cNvPr>
            <p:cNvGrpSpPr/>
            <p:nvPr/>
          </p:nvGrpSpPr>
          <p:grpSpPr>
            <a:xfrm>
              <a:off x="2016584" y="1572445"/>
              <a:ext cx="1324432" cy="435589"/>
              <a:chOff x="629717" y="2320567"/>
              <a:chExt cx="1863639" cy="565991"/>
            </a:xfrm>
          </p:grpSpPr>
          <p:sp>
            <p:nvSpPr>
              <p:cNvPr id="1073" name="Rectangle 1072" descr="Idea outline">
                <a:extLst>
                  <a:ext uri="{FF2B5EF4-FFF2-40B4-BE49-F238E27FC236}">
                    <a16:creationId xmlns:a16="http://schemas.microsoft.com/office/drawing/2014/main" id="{A0D13EE6-1A39-EE3E-C1E8-5A0001F8DA6F}"/>
                  </a:ext>
                </a:extLst>
              </p:cNvPr>
              <p:cNvSpPr/>
              <p:nvPr/>
            </p:nvSpPr>
            <p:spPr>
              <a:xfrm>
                <a:off x="629717" y="2390548"/>
                <a:ext cx="415770" cy="426028"/>
              </a:xfrm>
              <a:prstGeom prst="rect">
                <a:avLst/>
              </a:prstGeom>
              <a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solidFill>
                    <a:srgbClr val="338700"/>
                  </a:solidFill>
                </a:endParaRPr>
              </a:p>
            </p:txBody>
          </p:sp>
          <p:sp>
            <p:nvSpPr>
              <p:cNvPr id="1074" name="Rectangle 1073" descr="Palette outline">
                <a:extLst>
                  <a:ext uri="{FF2B5EF4-FFF2-40B4-BE49-F238E27FC236}">
                    <a16:creationId xmlns:a16="http://schemas.microsoft.com/office/drawing/2014/main" id="{1692961B-126B-85CD-2BDE-61B5A6A33386}"/>
                  </a:ext>
                </a:extLst>
              </p:cNvPr>
              <p:cNvSpPr/>
              <p:nvPr/>
            </p:nvSpPr>
            <p:spPr>
              <a:xfrm>
                <a:off x="1112340" y="2320567"/>
                <a:ext cx="415770" cy="565991"/>
              </a:xfrm>
              <a:prstGeom prst="rect">
                <a:avLst/>
              </a:prstGeom>
              <a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75" name="Rectangle 1074" descr="Tools outline">
                <a:extLst>
                  <a:ext uri="{FF2B5EF4-FFF2-40B4-BE49-F238E27FC236}">
                    <a16:creationId xmlns:a16="http://schemas.microsoft.com/office/drawing/2014/main" id="{E03A22FE-98A5-E09A-F9F9-DD03DC1041F6}"/>
                  </a:ext>
                </a:extLst>
              </p:cNvPr>
              <p:cNvSpPr/>
              <p:nvPr/>
            </p:nvSpPr>
            <p:spPr>
              <a:xfrm>
                <a:off x="1594962" y="2390548"/>
                <a:ext cx="415770" cy="426028"/>
              </a:xfrm>
              <a:prstGeom prst="rect">
                <a:avLst/>
              </a:prstGeom>
              <a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76" name="Rectangle 1075" descr="Server outline">
                <a:extLst>
                  <a:ext uri="{FF2B5EF4-FFF2-40B4-BE49-F238E27FC236}">
                    <a16:creationId xmlns:a16="http://schemas.microsoft.com/office/drawing/2014/main" id="{196EE246-563E-9D1A-2336-406F4C009DA0}"/>
                  </a:ext>
                </a:extLst>
              </p:cNvPr>
              <p:cNvSpPr/>
              <p:nvPr/>
            </p:nvSpPr>
            <p:spPr>
              <a:xfrm>
                <a:off x="2077585" y="2320567"/>
                <a:ext cx="415771" cy="565991"/>
              </a:xfrm>
              <a:prstGeom prst="rect">
                <a:avLst/>
              </a:prstGeom>
              <a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B5C0D488-28FA-A0E1-F9C3-37140C752986}"/>
                </a:ext>
              </a:extLst>
            </p:cNvPr>
            <p:cNvSpPr/>
            <p:nvPr/>
          </p:nvSpPr>
          <p:spPr>
            <a:xfrm>
              <a:off x="589394" y="1607231"/>
              <a:ext cx="366666" cy="365760"/>
            </a:xfrm>
            <a:prstGeom prst="rect">
              <a:avLst/>
            </a:prstGeom>
            <a:solidFill>
              <a:srgbClr val="00A1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VM</a:t>
              </a:r>
            </a:p>
          </p:txBody>
        </p:sp>
      </p:grp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8F7789F7-E578-D52B-5F79-20AFEFF43E0E}"/>
              </a:ext>
            </a:extLst>
          </p:cNvPr>
          <p:cNvGrpSpPr/>
          <p:nvPr/>
        </p:nvGrpSpPr>
        <p:grpSpPr>
          <a:xfrm>
            <a:off x="138848" y="4472151"/>
            <a:ext cx="2786007" cy="1036948"/>
            <a:chOff x="386498" y="1018095"/>
            <a:chExt cx="3063712" cy="1036948"/>
          </a:xfrm>
        </p:grpSpPr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3A5BFCEA-3CDC-E0A1-B7B7-BBAF5EE4EB5E}"/>
                </a:ext>
              </a:extLst>
            </p:cNvPr>
            <p:cNvGrpSpPr/>
            <p:nvPr/>
          </p:nvGrpSpPr>
          <p:grpSpPr>
            <a:xfrm>
              <a:off x="386498" y="1018095"/>
              <a:ext cx="3063712" cy="1036948"/>
              <a:chOff x="386498" y="1018095"/>
              <a:chExt cx="2846896" cy="895546"/>
            </a:xfrm>
          </p:grpSpPr>
          <p:sp>
            <p:nvSpPr>
              <p:cNvPr id="1090" name="Rectangle 1089">
                <a:extLst>
                  <a:ext uri="{FF2B5EF4-FFF2-40B4-BE49-F238E27FC236}">
                    <a16:creationId xmlns:a16="http://schemas.microsoft.com/office/drawing/2014/main" id="{C30C0322-2838-BB4D-DF28-600273C7B029}"/>
                  </a:ext>
                </a:extLst>
              </p:cNvPr>
              <p:cNvSpPr/>
              <p:nvPr/>
            </p:nvSpPr>
            <p:spPr>
              <a:xfrm>
                <a:off x="386498" y="1018095"/>
                <a:ext cx="94269" cy="895546"/>
              </a:xfrm>
              <a:prstGeom prst="rect">
                <a:avLst/>
              </a:prstGeom>
              <a:solidFill>
                <a:srgbClr val="3387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1" name="Rectangle 1090">
                <a:extLst>
                  <a:ext uri="{FF2B5EF4-FFF2-40B4-BE49-F238E27FC236}">
                    <a16:creationId xmlns:a16="http://schemas.microsoft.com/office/drawing/2014/main" id="{07B2F8FC-F9C8-C417-075A-ABED571CA80A}"/>
                  </a:ext>
                </a:extLst>
              </p:cNvPr>
              <p:cNvSpPr/>
              <p:nvPr/>
            </p:nvSpPr>
            <p:spPr>
              <a:xfrm>
                <a:off x="480767" y="1018095"/>
                <a:ext cx="2752627" cy="895546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9AF5B69F-9C97-26A6-69F1-BB185B8A17E3}"/>
                </a:ext>
              </a:extLst>
            </p:cNvPr>
            <p:cNvSpPr txBox="1"/>
            <p:nvPr/>
          </p:nvSpPr>
          <p:spPr>
            <a:xfrm>
              <a:off x="487946" y="1018095"/>
              <a:ext cx="1082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FINDER</a:t>
              </a:r>
            </a:p>
          </p:txBody>
        </p:sp>
        <p:pic>
          <p:nvPicPr>
            <p:cNvPr id="1082" name="Graphic 1081" descr="Warning with solid fill">
              <a:extLst>
                <a:ext uri="{FF2B5EF4-FFF2-40B4-BE49-F238E27FC236}">
                  <a16:creationId xmlns:a16="http://schemas.microsoft.com/office/drawing/2014/main" id="{0DA271ED-DB82-A76E-865B-5753D736B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116580" y="1083413"/>
              <a:ext cx="224436" cy="224436"/>
            </a:xfrm>
            <a:prstGeom prst="rect">
              <a:avLst/>
            </a:prstGeom>
          </p:spPr>
        </p:pic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9C0770B-B99A-D22C-61DA-2A82D6B695F2}"/>
                </a:ext>
              </a:extLst>
            </p:cNvPr>
            <p:cNvSpPr txBox="1"/>
            <p:nvPr/>
          </p:nvSpPr>
          <p:spPr>
            <a:xfrm>
              <a:off x="489514" y="1283619"/>
              <a:ext cx="1491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Some description</a:t>
              </a:r>
            </a:p>
          </p:txBody>
        </p:sp>
        <p:grpSp>
          <p:nvGrpSpPr>
            <p:cNvPr id="1084" name="Group 1083">
              <a:extLst>
                <a:ext uri="{FF2B5EF4-FFF2-40B4-BE49-F238E27FC236}">
                  <a16:creationId xmlns:a16="http://schemas.microsoft.com/office/drawing/2014/main" id="{BC6ED61A-F4DD-422E-7D3C-6FBB6410DEEF}"/>
                </a:ext>
              </a:extLst>
            </p:cNvPr>
            <p:cNvGrpSpPr/>
            <p:nvPr/>
          </p:nvGrpSpPr>
          <p:grpSpPr>
            <a:xfrm>
              <a:off x="2016584" y="1572445"/>
              <a:ext cx="1324432" cy="435589"/>
              <a:chOff x="629717" y="2320567"/>
              <a:chExt cx="1863639" cy="565991"/>
            </a:xfrm>
          </p:grpSpPr>
          <p:sp>
            <p:nvSpPr>
              <p:cNvPr id="1086" name="Rectangle 1085" descr="Idea outline">
                <a:extLst>
                  <a:ext uri="{FF2B5EF4-FFF2-40B4-BE49-F238E27FC236}">
                    <a16:creationId xmlns:a16="http://schemas.microsoft.com/office/drawing/2014/main" id="{077FA657-6453-472B-2970-7D3B7622C175}"/>
                  </a:ext>
                </a:extLst>
              </p:cNvPr>
              <p:cNvSpPr/>
              <p:nvPr/>
            </p:nvSpPr>
            <p:spPr>
              <a:xfrm>
                <a:off x="629717" y="2390548"/>
                <a:ext cx="415770" cy="426028"/>
              </a:xfrm>
              <a:prstGeom prst="rect">
                <a:avLst/>
              </a:prstGeom>
              <a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solidFill>
                    <a:srgbClr val="338700"/>
                  </a:solidFill>
                </a:endParaRPr>
              </a:p>
            </p:txBody>
          </p:sp>
          <p:sp>
            <p:nvSpPr>
              <p:cNvPr id="1087" name="Rectangle 1086" descr="Palette outline">
                <a:extLst>
                  <a:ext uri="{FF2B5EF4-FFF2-40B4-BE49-F238E27FC236}">
                    <a16:creationId xmlns:a16="http://schemas.microsoft.com/office/drawing/2014/main" id="{73A9F1A3-F16E-29CC-890D-4E160BC58AE8}"/>
                  </a:ext>
                </a:extLst>
              </p:cNvPr>
              <p:cNvSpPr/>
              <p:nvPr/>
            </p:nvSpPr>
            <p:spPr>
              <a:xfrm>
                <a:off x="1112340" y="2320567"/>
                <a:ext cx="415770" cy="565991"/>
              </a:xfrm>
              <a:prstGeom prst="rect">
                <a:avLst/>
              </a:prstGeom>
              <a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Rectangle 1087" descr="Tools outline">
                <a:extLst>
                  <a:ext uri="{FF2B5EF4-FFF2-40B4-BE49-F238E27FC236}">
                    <a16:creationId xmlns:a16="http://schemas.microsoft.com/office/drawing/2014/main" id="{BB20805D-8DAF-EBA2-34BA-97D194A19D04}"/>
                  </a:ext>
                </a:extLst>
              </p:cNvPr>
              <p:cNvSpPr/>
              <p:nvPr/>
            </p:nvSpPr>
            <p:spPr>
              <a:xfrm>
                <a:off x="1594962" y="2390548"/>
                <a:ext cx="415770" cy="426028"/>
              </a:xfrm>
              <a:prstGeom prst="rect">
                <a:avLst/>
              </a:prstGeom>
              <a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Rectangle 1088" descr="Server outline">
                <a:extLst>
                  <a:ext uri="{FF2B5EF4-FFF2-40B4-BE49-F238E27FC236}">
                    <a16:creationId xmlns:a16="http://schemas.microsoft.com/office/drawing/2014/main" id="{0B0FE3E1-8614-E7FF-8288-B1C8ABAB56D2}"/>
                  </a:ext>
                </a:extLst>
              </p:cNvPr>
              <p:cNvSpPr/>
              <p:nvPr/>
            </p:nvSpPr>
            <p:spPr>
              <a:xfrm>
                <a:off x="2077585" y="2320567"/>
                <a:ext cx="415771" cy="565991"/>
              </a:xfrm>
              <a:prstGeom prst="rect">
                <a:avLst/>
              </a:prstGeom>
              <a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84D2A13D-CEC6-ED2B-3F8A-4B3A8447A481}"/>
                </a:ext>
              </a:extLst>
            </p:cNvPr>
            <p:cNvSpPr/>
            <p:nvPr/>
          </p:nvSpPr>
          <p:spPr>
            <a:xfrm>
              <a:off x="589394" y="1607231"/>
              <a:ext cx="366666" cy="365760"/>
            </a:xfrm>
            <a:prstGeom prst="rect">
              <a:avLst/>
            </a:prstGeom>
            <a:solidFill>
              <a:srgbClr val="00A1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VM</a:t>
              </a:r>
            </a:p>
          </p:txBody>
        </p:sp>
      </p:grp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047BD529-D11D-B4EC-ABE0-61FEACB5FE0A}"/>
              </a:ext>
            </a:extLst>
          </p:cNvPr>
          <p:cNvGrpSpPr/>
          <p:nvPr/>
        </p:nvGrpSpPr>
        <p:grpSpPr>
          <a:xfrm>
            <a:off x="138848" y="5605626"/>
            <a:ext cx="2786007" cy="1036948"/>
            <a:chOff x="386498" y="1018095"/>
            <a:chExt cx="3063712" cy="1036948"/>
          </a:xfrm>
        </p:grpSpPr>
        <p:grpSp>
          <p:nvGrpSpPr>
            <p:cNvPr id="1093" name="Group 1092">
              <a:extLst>
                <a:ext uri="{FF2B5EF4-FFF2-40B4-BE49-F238E27FC236}">
                  <a16:creationId xmlns:a16="http://schemas.microsoft.com/office/drawing/2014/main" id="{DD9F3F41-E9F0-3AB9-911E-7DD2146D21D3}"/>
                </a:ext>
              </a:extLst>
            </p:cNvPr>
            <p:cNvGrpSpPr/>
            <p:nvPr/>
          </p:nvGrpSpPr>
          <p:grpSpPr>
            <a:xfrm>
              <a:off x="386498" y="1018095"/>
              <a:ext cx="3063712" cy="1036948"/>
              <a:chOff x="386498" y="1018095"/>
              <a:chExt cx="2846896" cy="895546"/>
            </a:xfrm>
          </p:grpSpPr>
          <p:sp>
            <p:nvSpPr>
              <p:cNvPr id="1103" name="Rectangle 1102">
                <a:extLst>
                  <a:ext uri="{FF2B5EF4-FFF2-40B4-BE49-F238E27FC236}">
                    <a16:creationId xmlns:a16="http://schemas.microsoft.com/office/drawing/2014/main" id="{08D86DB4-3487-FDFD-2B06-BA9E03E7D8FC}"/>
                  </a:ext>
                </a:extLst>
              </p:cNvPr>
              <p:cNvSpPr/>
              <p:nvPr/>
            </p:nvSpPr>
            <p:spPr>
              <a:xfrm>
                <a:off x="386498" y="1018095"/>
                <a:ext cx="94269" cy="895546"/>
              </a:xfrm>
              <a:prstGeom prst="rect">
                <a:avLst/>
              </a:prstGeom>
              <a:solidFill>
                <a:srgbClr val="3387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4" name="Rectangle 1103">
                <a:extLst>
                  <a:ext uri="{FF2B5EF4-FFF2-40B4-BE49-F238E27FC236}">
                    <a16:creationId xmlns:a16="http://schemas.microsoft.com/office/drawing/2014/main" id="{F319AE39-439A-603A-C4F3-DEA648837CC2}"/>
                  </a:ext>
                </a:extLst>
              </p:cNvPr>
              <p:cNvSpPr/>
              <p:nvPr/>
            </p:nvSpPr>
            <p:spPr>
              <a:xfrm>
                <a:off x="480767" y="1018095"/>
                <a:ext cx="2752627" cy="895546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AC4BC212-8B24-99A1-1ECA-8F932C3B39DD}"/>
                </a:ext>
              </a:extLst>
            </p:cNvPr>
            <p:cNvSpPr txBox="1"/>
            <p:nvPr/>
          </p:nvSpPr>
          <p:spPr>
            <a:xfrm>
              <a:off x="487946" y="1018095"/>
              <a:ext cx="1082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FINDER</a:t>
              </a:r>
            </a:p>
          </p:txBody>
        </p:sp>
        <p:pic>
          <p:nvPicPr>
            <p:cNvPr id="1095" name="Graphic 1094" descr="Warning with solid fill">
              <a:extLst>
                <a:ext uri="{FF2B5EF4-FFF2-40B4-BE49-F238E27FC236}">
                  <a16:creationId xmlns:a16="http://schemas.microsoft.com/office/drawing/2014/main" id="{02F893F2-4A55-7925-B91B-AAD9F50F7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116580" y="1083413"/>
              <a:ext cx="224436" cy="224436"/>
            </a:xfrm>
            <a:prstGeom prst="rect">
              <a:avLst/>
            </a:prstGeom>
          </p:spPr>
        </p:pic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31264C73-E09D-9A5A-43BF-B4A057AE9F99}"/>
                </a:ext>
              </a:extLst>
            </p:cNvPr>
            <p:cNvSpPr txBox="1"/>
            <p:nvPr/>
          </p:nvSpPr>
          <p:spPr>
            <a:xfrm>
              <a:off x="489514" y="1283619"/>
              <a:ext cx="1491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Some description</a:t>
              </a:r>
            </a:p>
          </p:txBody>
        </p:sp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6E3E48AB-DAA2-6253-1C2F-0233587D5F4C}"/>
                </a:ext>
              </a:extLst>
            </p:cNvPr>
            <p:cNvGrpSpPr/>
            <p:nvPr/>
          </p:nvGrpSpPr>
          <p:grpSpPr>
            <a:xfrm>
              <a:off x="2016584" y="1572445"/>
              <a:ext cx="1324432" cy="435589"/>
              <a:chOff x="629717" y="2320567"/>
              <a:chExt cx="1863639" cy="565991"/>
            </a:xfrm>
          </p:grpSpPr>
          <p:sp>
            <p:nvSpPr>
              <p:cNvPr id="1099" name="Rectangle 1098" descr="Idea outline">
                <a:extLst>
                  <a:ext uri="{FF2B5EF4-FFF2-40B4-BE49-F238E27FC236}">
                    <a16:creationId xmlns:a16="http://schemas.microsoft.com/office/drawing/2014/main" id="{7D4FFACB-6AC1-6A93-EB0F-AE35BCE56814}"/>
                  </a:ext>
                </a:extLst>
              </p:cNvPr>
              <p:cNvSpPr/>
              <p:nvPr/>
            </p:nvSpPr>
            <p:spPr>
              <a:xfrm>
                <a:off x="629717" y="2390548"/>
                <a:ext cx="415770" cy="426028"/>
              </a:xfrm>
              <a:prstGeom prst="rect">
                <a:avLst/>
              </a:prstGeom>
              <a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solidFill>
                    <a:srgbClr val="338700"/>
                  </a:solidFill>
                </a:endParaRPr>
              </a:p>
            </p:txBody>
          </p:sp>
          <p:sp>
            <p:nvSpPr>
              <p:cNvPr id="1100" name="Rectangle 1099" descr="Palette outline">
                <a:extLst>
                  <a:ext uri="{FF2B5EF4-FFF2-40B4-BE49-F238E27FC236}">
                    <a16:creationId xmlns:a16="http://schemas.microsoft.com/office/drawing/2014/main" id="{0CA47CBC-6DF5-9690-6758-2AA2B72B2BFE}"/>
                  </a:ext>
                </a:extLst>
              </p:cNvPr>
              <p:cNvSpPr/>
              <p:nvPr/>
            </p:nvSpPr>
            <p:spPr>
              <a:xfrm>
                <a:off x="1112340" y="2320567"/>
                <a:ext cx="415770" cy="565991"/>
              </a:xfrm>
              <a:prstGeom prst="rect">
                <a:avLst/>
              </a:prstGeom>
              <a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Rectangle 1100" descr="Tools outline">
                <a:extLst>
                  <a:ext uri="{FF2B5EF4-FFF2-40B4-BE49-F238E27FC236}">
                    <a16:creationId xmlns:a16="http://schemas.microsoft.com/office/drawing/2014/main" id="{41087BCF-3702-4D07-312F-C7192C8CED02}"/>
                  </a:ext>
                </a:extLst>
              </p:cNvPr>
              <p:cNvSpPr/>
              <p:nvPr/>
            </p:nvSpPr>
            <p:spPr>
              <a:xfrm>
                <a:off x="1594962" y="2390548"/>
                <a:ext cx="415770" cy="426028"/>
              </a:xfrm>
              <a:prstGeom prst="rect">
                <a:avLst/>
              </a:prstGeom>
              <a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Rectangle 1101" descr="Server outline">
                <a:extLst>
                  <a:ext uri="{FF2B5EF4-FFF2-40B4-BE49-F238E27FC236}">
                    <a16:creationId xmlns:a16="http://schemas.microsoft.com/office/drawing/2014/main" id="{4ED84B43-96CA-406C-7319-F5BBDD4B23C5}"/>
                  </a:ext>
                </a:extLst>
              </p:cNvPr>
              <p:cNvSpPr/>
              <p:nvPr/>
            </p:nvSpPr>
            <p:spPr>
              <a:xfrm>
                <a:off x="2077585" y="2320567"/>
                <a:ext cx="415771" cy="565991"/>
              </a:xfrm>
              <a:prstGeom prst="rect">
                <a:avLst/>
              </a:prstGeom>
              <a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5AF2E623-AACC-9F53-9B3B-942E7B56BE3B}"/>
                </a:ext>
              </a:extLst>
            </p:cNvPr>
            <p:cNvSpPr/>
            <p:nvPr/>
          </p:nvSpPr>
          <p:spPr>
            <a:xfrm>
              <a:off x="589394" y="1607231"/>
              <a:ext cx="366666" cy="365760"/>
            </a:xfrm>
            <a:prstGeom prst="rect">
              <a:avLst/>
            </a:prstGeom>
            <a:solidFill>
              <a:srgbClr val="00A1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VM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339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0632AD-7AAC-63DD-BDF3-898BEDA68E16}"/>
              </a:ext>
            </a:extLst>
          </p:cNvPr>
          <p:cNvGrpSpPr/>
          <p:nvPr/>
        </p:nvGrpSpPr>
        <p:grpSpPr>
          <a:xfrm>
            <a:off x="581025" y="542925"/>
            <a:ext cx="10896600" cy="5638800"/>
            <a:chOff x="386498" y="1018095"/>
            <a:chExt cx="2846896" cy="8955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9C830B-606A-BCAB-4A5F-A0E58AB335A8}"/>
                </a:ext>
              </a:extLst>
            </p:cNvPr>
            <p:cNvSpPr/>
            <p:nvPr/>
          </p:nvSpPr>
          <p:spPr>
            <a:xfrm>
              <a:off x="386498" y="1018095"/>
              <a:ext cx="94269" cy="895546"/>
            </a:xfrm>
            <a:prstGeom prst="rect">
              <a:avLst/>
            </a:prstGeom>
            <a:solidFill>
              <a:srgbClr val="DBA63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6B07F9-144E-5EE1-888C-25AE8B438D36}"/>
                </a:ext>
              </a:extLst>
            </p:cNvPr>
            <p:cNvSpPr/>
            <p:nvPr/>
          </p:nvSpPr>
          <p:spPr>
            <a:xfrm>
              <a:off x="480767" y="1018095"/>
              <a:ext cx="2752627" cy="895546"/>
            </a:xfrm>
            <a:prstGeom prst="rect">
              <a:avLst/>
            </a:prstGeom>
            <a:solidFill>
              <a:srgbClr val="E8E8E8">
                <a:alpha val="50196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3681EB5-3CB1-1EFD-4ED9-B4DB7E059977}"/>
              </a:ext>
            </a:extLst>
          </p:cNvPr>
          <p:cNvSpPr txBox="1"/>
          <p:nvPr/>
        </p:nvSpPr>
        <p:spPr>
          <a:xfrm>
            <a:off x="941841" y="552450"/>
            <a:ext cx="10535781" cy="584775"/>
          </a:xfrm>
          <a:prstGeom prst="rect">
            <a:avLst/>
          </a:prstGeom>
          <a:gradFill>
            <a:gsLst>
              <a:gs pos="11000">
                <a:srgbClr val="DADADA"/>
              </a:gs>
              <a:gs pos="49000">
                <a:srgbClr val="071D49"/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95000"/>
                  </a:schemeClr>
                </a:solidFill>
              </a:rPr>
              <a:t>RBQM – Risk Based Quality Management</a:t>
            </a:r>
            <a:endParaRPr lang="en-US" b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Graphic 4" descr="Warning with solid fill">
            <a:extLst>
              <a:ext uri="{FF2B5EF4-FFF2-40B4-BE49-F238E27FC236}">
                <a16:creationId xmlns:a16="http://schemas.microsoft.com/office/drawing/2014/main" id="{7A703E04-6A27-8E11-8CF5-9A46F4B46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9521" y="596589"/>
            <a:ext cx="483330" cy="5025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943A10-928A-F0D6-7033-2B42B3589276}"/>
              </a:ext>
            </a:extLst>
          </p:cNvPr>
          <p:cNvSpPr/>
          <p:nvPr/>
        </p:nvSpPr>
        <p:spPr>
          <a:xfrm>
            <a:off x="9141842" y="5306833"/>
            <a:ext cx="1050907" cy="798547"/>
          </a:xfrm>
          <a:prstGeom prst="rect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Akshara JM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84609C-C3BB-59AE-E496-2C19FC32273B}"/>
              </a:ext>
            </a:extLst>
          </p:cNvPr>
          <p:cNvSpPr/>
          <p:nvPr/>
        </p:nvSpPr>
        <p:spPr>
          <a:xfrm>
            <a:off x="10353648" y="5306832"/>
            <a:ext cx="1050907" cy="798547"/>
          </a:xfrm>
          <a:prstGeom prst="rect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Thilaga 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0EF867-CE3A-A75F-D4D9-A47EB9DC769C}"/>
              </a:ext>
            </a:extLst>
          </p:cNvPr>
          <p:cNvGrpSpPr/>
          <p:nvPr/>
        </p:nvGrpSpPr>
        <p:grpSpPr>
          <a:xfrm>
            <a:off x="1102742" y="1542645"/>
            <a:ext cx="10535889" cy="780055"/>
            <a:chOff x="1174585" y="1514070"/>
            <a:chExt cx="10535889" cy="78005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11B583-B02B-4475-5A5C-4950DB0703B3}"/>
                </a:ext>
              </a:extLst>
            </p:cNvPr>
            <p:cNvSpPr/>
            <p:nvPr/>
          </p:nvSpPr>
          <p:spPr>
            <a:xfrm>
              <a:off x="1174692" y="1522592"/>
              <a:ext cx="10535782" cy="771533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678632-242A-F837-C506-029EA19525FA}"/>
                </a:ext>
              </a:extLst>
            </p:cNvPr>
            <p:cNvSpPr txBox="1"/>
            <p:nvPr/>
          </p:nvSpPr>
          <p:spPr>
            <a:xfrm>
              <a:off x="2153649" y="1836877"/>
              <a:ext cx="2039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Updates goes here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17D935A-86B3-4D24-D798-AF882C6BC05C}"/>
                </a:ext>
              </a:extLst>
            </p:cNvPr>
            <p:cNvCxnSpPr>
              <a:cxnSpLocks/>
            </p:cNvCxnSpPr>
            <p:nvPr/>
          </p:nvCxnSpPr>
          <p:spPr>
            <a:xfrm>
              <a:off x="1971675" y="1864014"/>
              <a:ext cx="0" cy="326736"/>
            </a:xfrm>
            <a:prstGeom prst="line">
              <a:avLst/>
            </a:prstGeom>
            <a:ln w="57150">
              <a:solidFill>
                <a:srgbClr val="4B4C4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B71465-29EE-D63A-F502-4091E8A88DB8}"/>
                </a:ext>
              </a:extLst>
            </p:cNvPr>
            <p:cNvSpPr/>
            <p:nvPr/>
          </p:nvSpPr>
          <p:spPr>
            <a:xfrm>
              <a:off x="1174585" y="1514070"/>
              <a:ext cx="1454312" cy="280380"/>
            </a:xfrm>
            <a:prstGeom prst="rect">
              <a:avLst/>
            </a:prstGeom>
            <a:solidFill>
              <a:srgbClr val="4B4C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/>
                <a:t>Design Thinking</a:t>
              </a:r>
            </a:p>
          </p:txBody>
        </p:sp>
      </p:grpSp>
      <p:sp>
        <p:nvSpPr>
          <p:cNvPr id="10" name="Rectangle 9" descr="Idea outline">
            <a:extLst>
              <a:ext uri="{FF2B5EF4-FFF2-40B4-BE49-F238E27FC236}">
                <a16:creationId xmlns:a16="http://schemas.microsoft.com/office/drawing/2014/main" id="{A40D0CD9-AE06-C93D-02F5-1E24B2E2A40D}"/>
              </a:ext>
            </a:extLst>
          </p:cNvPr>
          <p:cNvSpPr/>
          <p:nvPr/>
        </p:nvSpPr>
        <p:spPr>
          <a:xfrm>
            <a:off x="1248214" y="1856775"/>
            <a:ext cx="401180" cy="37334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33870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E5C3AB-FA26-9CD9-5339-C29C4F79B306}"/>
              </a:ext>
            </a:extLst>
          </p:cNvPr>
          <p:cNvGrpSpPr/>
          <p:nvPr/>
        </p:nvGrpSpPr>
        <p:grpSpPr>
          <a:xfrm>
            <a:off x="1127972" y="2477534"/>
            <a:ext cx="10535889" cy="780055"/>
            <a:chOff x="1174585" y="1514070"/>
            <a:chExt cx="10535889" cy="78005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248CCA-B975-B968-519A-F01DE2BF61FC}"/>
                </a:ext>
              </a:extLst>
            </p:cNvPr>
            <p:cNvSpPr/>
            <p:nvPr/>
          </p:nvSpPr>
          <p:spPr>
            <a:xfrm>
              <a:off x="1174692" y="1522592"/>
              <a:ext cx="10535782" cy="771533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8019A7-AA1C-CC08-B133-C78504C26561}"/>
                </a:ext>
              </a:extLst>
            </p:cNvPr>
            <p:cNvSpPr txBox="1"/>
            <p:nvPr/>
          </p:nvSpPr>
          <p:spPr>
            <a:xfrm>
              <a:off x="2153649" y="1836877"/>
              <a:ext cx="2039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Updates goes here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4699CE-19BC-9D2C-CD05-74261EB9C739}"/>
                </a:ext>
              </a:extLst>
            </p:cNvPr>
            <p:cNvCxnSpPr>
              <a:cxnSpLocks/>
            </p:cNvCxnSpPr>
            <p:nvPr/>
          </p:nvCxnSpPr>
          <p:spPr>
            <a:xfrm>
              <a:off x="1971675" y="1864014"/>
              <a:ext cx="0" cy="326736"/>
            </a:xfrm>
            <a:prstGeom prst="line">
              <a:avLst/>
            </a:prstGeom>
            <a:ln w="57150">
              <a:solidFill>
                <a:srgbClr val="4B4C4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E8611F-958D-D995-8E5F-BC7B81B88957}"/>
                </a:ext>
              </a:extLst>
            </p:cNvPr>
            <p:cNvSpPr/>
            <p:nvPr/>
          </p:nvSpPr>
          <p:spPr>
            <a:xfrm>
              <a:off x="1174585" y="1514070"/>
              <a:ext cx="1454312" cy="280380"/>
            </a:xfrm>
            <a:prstGeom prst="rect">
              <a:avLst/>
            </a:prstGeom>
            <a:solidFill>
              <a:srgbClr val="4B4C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/>
                <a:t>Wireframing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B7698A-7D16-358C-DAE8-A05B2C3262FE}"/>
              </a:ext>
            </a:extLst>
          </p:cNvPr>
          <p:cNvGrpSpPr/>
          <p:nvPr/>
        </p:nvGrpSpPr>
        <p:grpSpPr>
          <a:xfrm>
            <a:off x="1127972" y="3408426"/>
            <a:ext cx="10535889" cy="780055"/>
            <a:chOff x="1174585" y="1514070"/>
            <a:chExt cx="10535889" cy="78005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550D4B-5F39-0F04-DEE5-8E83F33EAC5D}"/>
                </a:ext>
              </a:extLst>
            </p:cNvPr>
            <p:cNvSpPr/>
            <p:nvPr/>
          </p:nvSpPr>
          <p:spPr>
            <a:xfrm>
              <a:off x="1174692" y="1522592"/>
              <a:ext cx="10535782" cy="771533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3ECAE6-C4D1-0D5D-7012-B3AE5EC60928}"/>
                </a:ext>
              </a:extLst>
            </p:cNvPr>
            <p:cNvSpPr txBox="1"/>
            <p:nvPr/>
          </p:nvSpPr>
          <p:spPr>
            <a:xfrm>
              <a:off x="2153649" y="1836877"/>
              <a:ext cx="2039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Updates goes here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7C3D6A3-CA49-19F3-0724-1298FE25F05E}"/>
                </a:ext>
              </a:extLst>
            </p:cNvPr>
            <p:cNvCxnSpPr>
              <a:cxnSpLocks/>
            </p:cNvCxnSpPr>
            <p:nvPr/>
          </p:nvCxnSpPr>
          <p:spPr>
            <a:xfrm>
              <a:off x="1971675" y="1864014"/>
              <a:ext cx="0" cy="326736"/>
            </a:xfrm>
            <a:prstGeom prst="line">
              <a:avLst/>
            </a:prstGeom>
            <a:ln w="57150">
              <a:solidFill>
                <a:srgbClr val="4B4C4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C3ADB84-56EB-41EB-46FE-D4889A379CEA}"/>
                </a:ext>
              </a:extLst>
            </p:cNvPr>
            <p:cNvSpPr/>
            <p:nvPr/>
          </p:nvSpPr>
          <p:spPr>
            <a:xfrm>
              <a:off x="1174585" y="1514070"/>
              <a:ext cx="1454312" cy="280380"/>
            </a:xfrm>
            <a:prstGeom prst="rect">
              <a:avLst/>
            </a:prstGeom>
            <a:solidFill>
              <a:srgbClr val="4B4C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/>
                <a:t>Development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B4AAB5-E9ED-C937-6C13-5C7256545453}"/>
              </a:ext>
            </a:extLst>
          </p:cNvPr>
          <p:cNvGrpSpPr/>
          <p:nvPr/>
        </p:nvGrpSpPr>
        <p:grpSpPr>
          <a:xfrm>
            <a:off x="1128025" y="4316121"/>
            <a:ext cx="10535889" cy="780055"/>
            <a:chOff x="1174585" y="1514070"/>
            <a:chExt cx="10535889" cy="7800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E0FA2F-2062-4B65-5835-B09ED5293A48}"/>
                </a:ext>
              </a:extLst>
            </p:cNvPr>
            <p:cNvSpPr/>
            <p:nvPr/>
          </p:nvSpPr>
          <p:spPr>
            <a:xfrm>
              <a:off x="1174692" y="1522592"/>
              <a:ext cx="10535782" cy="771533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3E0F522-C595-1B8F-4E2F-95B2226DAD98}"/>
                </a:ext>
              </a:extLst>
            </p:cNvPr>
            <p:cNvSpPr txBox="1"/>
            <p:nvPr/>
          </p:nvSpPr>
          <p:spPr>
            <a:xfrm>
              <a:off x="2153649" y="1836877"/>
              <a:ext cx="2039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Updates goes here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096795-3645-1C07-9219-838DE22EAC4F}"/>
                </a:ext>
              </a:extLst>
            </p:cNvPr>
            <p:cNvCxnSpPr>
              <a:cxnSpLocks/>
            </p:cNvCxnSpPr>
            <p:nvPr/>
          </p:nvCxnSpPr>
          <p:spPr>
            <a:xfrm>
              <a:off x="1971675" y="1864014"/>
              <a:ext cx="0" cy="326736"/>
            </a:xfrm>
            <a:prstGeom prst="line">
              <a:avLst/>
            </a:prstGeom>
            <a:ln w="57150">
              <a:solidFill>
                <a:srgbClr val="4B4C4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A3BCFBF-25FC-6F98-FC05-42A02BD36DC3}"/>
                </a:ext>
              </a:extLst>
            </p:cNvPr>
            <p:cNvSpPr/>
            <p:nvPr/>
          </p:nvSpPr>
          <p:spPr>
            <a:xfrm>
              <a:off x="1174585" y="1514070"/>
              <a:ext cx="1454312" cy="280380"/>
            </a:xfrm>
            <a:prstGeom prst="rect">
              <a:avLst/>
            </a:prstGeom>
            <a:solidFill>
              <a:srgbClr val="4B4C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/>
                <a:t>Infrastructure</a:t>
              </a:r>
            </a:p>
          </p:txBody>
        </p:sp>
      </p:grpSp>
      <p:sp>
        <p:nvSpPr>
          <p:cNvPr id="11" name="Rectangle 10" descr="Palette outline">
            <a:extLst>
              <a:ext uri="{FF2B5EF4-FFF2-40B4-BE49-F238E27FC236}">
                <a16:creationId xmlns:a16="http://schemas.microsoft.com/office/drawing/2014/main" id="{59E74CBE-FF3F-DD18-60CF-F0225ABF2550}"/>
              </a:ext>
            </a:extLst>
          </p:cNvPr>
          <p:cNvSpPr/>
          <p:nvPr/>
        </p:nvSpPr>
        <p:spPr>
          <a:xfrm>
            <a:off x="1259633" y="2757914"/>
            <a:ext cx="443584" cy="47842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 descr="Tools outline">
            <a:extLst>
              <a:ext uri="{FF2B5EF4-FFF2-40B4-BE49-F238E27FC236}">
                <a16:creationId xmlns:a16="http://schemas.microsoft.com/office/drawing/2014/main" id="{67561F2C-7489-C95A-539C-9A471BD146CF}"/>
              </a:ext>
            </a:extLst>
          </p:cNvPr>
          <p:cNvSpPr/>
          <p:nvPr/>
        </p:nvSpPr>
        <p:spPr>
          <a:xfrm>
            <a:off x="1324308" y="3771613"/>
            <a:ext cx="314234" cy="306645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 descr="Server outline">
            <a:extLst>
              <a:ext uri="{FF2B5EF4-FFF2-40B4-BE49-F238E27FC236}">
                <a16:creationId xmlns:a16="http://schemas.microsoft.com/office/drawing/2014/main" id="{EC29E3CB-2380-90AF-A266-AC5C39BFC6CC}"/>
              </a:ext>
            </a:extLst>
          </p:cNvPr>
          <p:cNvSpPr/>
          <p:nvPr/>
        </p:nvSpPr>
        <p:spPr>
          <a:xfrm>
            <a:off x="1299342" y="4644484"/>
            <a:ext cx="403875" cy="464157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29DDC83-D297-2957-ADC0-26102D03690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alphaModFix amt="35000"/>
          </a:blip>
          <a:srcRect l="11166" t="17164" b="11316"/>
          <a:stretch/>
        </p:blipFill>
        <p:spPr>
          <a:xfrm>
            <a:off x="0" y="-13276"/>
            <a:ext cx="1333289" cy="58477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1EB4247-57B5-F9E3-9118-712CF40E8CA3}"/>
              </a:ext>
            </a:extLst>
          </p:cNvPr>
          <p:cNvSpPr txBox="1"/>
          <p:nvPr/>
        </p:nvSpPr>
        <p:spPr>
          <a:xfrm>
            <a:off x="9526551" y="55440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071D49"/>
                </a:solidFill>
              </a:rPr>
              <a:t>Monday, June 10</a:t>
            </a:r>
            <a:r>
              <a:rPr lang="en-US" sz="1800" baseline="30000">
                <a:solidFill>
                  <a:srgbClr val="071D49"/>
                </a:solidFill>
              </a:rPr>
              <a:t>th</a:t>
            </a:r>
            <a:r>
              <a:rPr lang="en-US" sz="1800">
                <a:solidFill>
                  <a:srgbClr val="071D49"/>
                </a:solidFill>
              </a:rPr>
              <a:t> , 2024 </a:t>
            </a:r>
            <a:endParaRPr lang="en-US">
              <a:solidFill>
                <a:srgbClr val="071D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75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Active Project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1_Office Theme</vt:lpstr>
      <vt:lpstr>Active Projects</vt:lpstr>
      <vt:lpstr>Thursday, June 6, 2024 Active Projects</vt:lpstr>
      <vt:lpstr>ASPIRE Hemiparesis</vt:lpstr>
      <vt:lpstr>Wireframe Portfolio</vt:lpstr>
      <vt:lpstr>Project Name</vt:lpstr>
      <vt:lpstr>Active Projects – Monday, June 10th , 2024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Thursday, June 6, 2024 Active Projects</dc:title>
  <dc:creator>Rajesh</dc:creator>
  <cp:revision>4</cp:revision>
  <dcterms:created xsi:type="dcterms:W3CDTF">2024-06-07T16:41:31Z</dcterms:created>
  <dcterms:modified xsi:type="dcterms:W3CDTF">2024-06-10T12:32:07Z</dcterms:modified>
</cp:coreProperties>
</file>