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Revolutionizing Liver Care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Predicting Liver Cirrhosis Using Machine Learning</a:t>
            </a:r>
          </a:p>
          <a:p>
            <a:r>
              <a:rPr dirty="0"/>
              <a:t>By </a:t>
            </a:r>
            <a:r>
              <a:rPr lang="en-IN" dirty="0"/>
              <a:t>Y.VENKATA RAJESH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project uses advanced machine learning techniques to predict liver cirrhosis. The aim is to assist doctors in early diagnosis and improve patient outcomes.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To develop a machine learning model that accurately classifies patients at risk of liver cirrhosis based on clinical data.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Sourced from medical datasets</a:t>
            </a:r>
          </a:p>
          <a:p>
            <a:r>
              <a:t>• Contains demographic and clinical attributes:</a:t>
            </a:r>
          </a:p>
          <a:p>
            <a:r>
              <a:t>  - Bilirubin</a:t>
            </a:r>
          </a:p>
          <a:p>
            <a:r>
              <a:t>  - Albumin</a:t>
            </a:r>
          </a:p>
          <a:p>
            <a:r>
              <a:t>  - SGOT/SGPT</a:t>
            </a:r>
          </a:p>
          <a:p>
            <a:r>
              <a:t>  - Prothrombin Time, etc.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Technologies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Python</a:t>
            </a:r>
          </a:p>
          <a:p>
            <a:r>
              <a:t>• Pandas, NumPy</a:t>
            </a:r>
          </a:p>
          <a:p>
            <a:r>
              <a:t>• Scikit-learn</a:t>
            </a:r>
          </a:p>
          <a:p>
            <a:r>
              <a:t>• Jupyter Notebook</a:t>
            </a:r>
          </a:p>
          <a:p>
            <a:r>
              <a:t>• Matplotlib/Seaborn</a:t>
            </a:r>
          </a:p>
          <a:p>
            <a:r>
              <a:t>• Streamlit (optional)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ML Models Tested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Logistic Regression</a:t>
            </a:r>
          </a:p>
          <a:p>
            <a:r>
              <a:t>• Random Forest</a:t>
            </a:r>
          </a:p>
          <a:p>
            <a:r>
              <a:t>• Support Vector Machine (SVM)</a:t>
            </a:r>
          </a:p>
          <a:p>
            <a:r>
              <a:t>• XGBoost</a:t>
            </a:r>
          </a:p>
          <a:p>
            <a:r>
              <a:t>• Neural Networks (optional)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Best Model: Random Forest (example)</a:t>
            </a:r>
          </a:p>
          <a:p>
            <a:r>
              <a:t>• Accuracy: XX%</a:t>
            </a:r>
          </a:p>
          <a:p>
            <a:r>
              <a:t>• F1 Score: XX</a:t>
            </a:r>
          </a:p>
          <a:p>
            <a:r>
              <a:t>• ROC-AUC: XX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Machine learning can play a significant role in early prediction of liver cirrhosis. Future improvements can include more data and a clinical UI.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Author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Project By: </a:t>
            </a:r>
            <a:r>
              <a:rPr lang="en-IN" dirty="0"/>
              <a:t>RAJESH</a:t>
            </a:r>
            <a:endParaRPr dirty="0"/>
          </a:p>
          <a:p>
            <a:r>
              <a:rPr dirty="0"/>
              <a:t>GitHub: github.com/</a:t>
            </a:r>
            <a:r>
              <a:rPr lang="en-IN" dirty="0"/>
              <a:t>Rajesh615</a:t>
            </a:r>
            <a:endParaRPr dirty="0"/>
          </a:p>
          <a:p>
            <a:r>
              <a:rPr dirty="0"/>
              <a:t>Email: [</a:t>
            </a:r>
            <a:r>
              <a:rPr lang="en-IN" dirty="0"/>
              <a:t>rajeshyathapu615@gmail.com</a:t>
            </a:r>
            <a:r>
              <a:rPr dirty="0"/>
              <a:t>]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210</Words>
  <Application>Microsoft Office PowerPoint</Application>
  <PresentationFormat>On-screen Show (4:3)</PresentationFormat>
  <Paragraphs>38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Revolutionizing Liver Care</vt:lpstr>
      <vt:lpstr>Introduction</vt:lpstr>
      <vt:lpstr>Objective</vt:lpstr>
      <vt:lpstr>Dataset</vt:lpstr>
      <vt:lpstr>Technologies Used</vt:lpstr>
      <vt:lpstr>ML Models Tested</vt:lpstr>
      <vt:lpstr>Results</vt:lpstr>
      <vt:lpstr>Conclusion</vt:lpstr>
      <vt:lpstr>Author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rajeshyathapu615@gmail.com</cp:lastModifiedBy>
  <cp:revision>2</cp:revision>
  <dcterms:created xsi:type="dcterms:W3CDTF">2013-01-27T09:14:16Z</dcterms:created>
  <dcterms:modified xsi:type="dcterms:W3CDTF">2025-07-02T14:23:27Z</dcterms:modified>
  <cp:category/>
</cp:coreProperties>
</file>