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gTTS/" TargetMode="External"/><Relationship Id="rId3" Type="http://schemas.openxmlformats.org/officeDocument/2006/relationships/hyperlink" Target="https://learn.microsoft.com/en-us/azure/cognitive-services/speech-service/" TargetMode="External"/><Relationship Id="rId7" Type="http://schemas.openxmlformats.org/officeDocument/2006/relationships/hyperlink" Target="https://www.bdadyslexia.org.uk/" TargetMode="External"/><Relationship Id="rId2" Type="http://schemas.openxmlformats.org/officeDocument/2006/relationships/hyperlink" Target="https://learn.microsoft.com/en-us/azure/cognitive-services/open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yslexiaida.org/" TargetMode="External"/><Relationship Id="rId5" Type="http://schemas.openxmlformats.org/officeDocument/2006/relationships/hyperlink" Target="https://platform.openai.com/docs" TargetMode="External"/><Relationship Id="rId4" Type="http://schemas.openxmlformats.org/officeDocument/2006/relationships/hyperlink" Target="https://pymupdf.readthedocs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100" b="1" cap="all" dirty="0">
                <a:latin typeface="Aptos"/>
              </a:rPr>
              <a:t>PROJECT TITLE</a:t>
            </a:r>
            <a:endParaRPr lang="en-US" sz="5100" dirty="0">
              <a:latin typeface="Aptos"/>
            </a:endParaRPr>
          </a:p>
          <a:p>
            <a:pPr algn="l"/>
            <a:r>
              <a:rPr lang="en-IN" sz="5400" dirty="0"/>
              <a:t>Dyslexia Assistant</a:t>
            </a:r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3792109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</a:t>
            </a:r>
            <a:r>
              <a:rPr lang="en-US" sz="1600" b="1" cap="all" dirty="0" err="1"/>
              <a:t>Name:Kadali</a:t>
            </a:r>
            <a:r>
              <a:rPr lang="en-US" sz="1600" b="1" cap="all" dirty="0"/>
              <a:t> Rajesh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</a:t>
            </a:r>
            <a:r>
              <a:rPr lang="en-US" sz="1600" b="1" cap="all" dirty="0" err="1"/>
              <a:t>Name:NRI</a:t>
            </a:r>
            <a:r>
              <a:rPr lang="en-US" sz="1600" b="1" cap="all" dirty="0"/>
              <a:t> institute of technology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 err="1"/>
              <a:t>Department:computer</a:t>
            </a:r>
            <a:r>
              <a:rPr lang="en-US" sz="1600" b="1" cap="all" dirty="0"/>
              <a:t> science and engineering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</a:t>
            </a:r>
            <a:r>
              <a:rPr lang="en-US" sz="1400" b="1" cap="all" dirty="0">
                <a:latin typeface="Arial" panose="020B0604020202020204" pitchFamily="34" charset="0"/>
                <a:cs typeface="Arial" panose="020B0604020202020204" pitchFamily="34" charset="0"/>
              </a:rPr>
              <a:t>kadalijyothi99@gmail.com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IN" sz="1600" dirty="0"/>
              <a:t>STU67618668182e11734444648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7357" y="557360"/>
            <a:ext cx="4295258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6127035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IN" sz="1400" dirty="0">
                <a:latin typeface="Franklin Gothic Book"/>
              </a:rPr>
            </a:br>
            <a:r>
              <a:rPr lang="en-IN" sz="1400" dirty="0">
                <a:latin typeface="Franklin Gothic Book"/>
              </a:rPr>
              <a:t>GitHub Link</a:t>
            </a:r>
            <a:r>
              <a:rPr lang="en-IN" sz="1400">
                <a:latin typeface="Franklin Gothic Book"/>
              </a:rPr>
              <a:t>:</a:t>
            </a:r>
            <a:r>
              <a:rPr lang="en-IN" sz="1400">
                <a:solidFill>
                  <a:srgbClr val="0070C0"/>
                </a:solidFill>
                <a:latin typeface="Franklin Gothic Book"/>
              </a:rPr>
              <a:t> https://github.com/Rajesh665-mw/Dyslexia-Assistant.git</a:t>
            </a:r>
            <a:endParaRPr lang="en-IN" sz="14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14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1400" dirty="0">
              <a:latin typeface="Franklin Gothic Book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F10420-FFF1-4C08-24FB-BA7C6E49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2" y="5618812"/>
            <a:ext cx="11434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development of Dyslexia Assistant+ was guided by official documentation, research studies on dyslexia, and tools provided under the Microsoft Azure platform.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4A4169-CE07-69F3-CA0C-047FA2B3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2" y="1677373"/>
            <a:ext cx="605326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Azure OpenAI 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https://learn.microsoft.com/en-us/azure/cognitive-services/openai/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Speech Service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https://learn.microsoft.com/en-us/azure/cognitive-services/speech-service/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PyMuPDF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Library for PDF Text Extraction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https://pymupdf.readthedocs.io/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 API (GPT-3.5/4)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https://platform.openai.com/docs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9C3DF9D-CD03-C033-1822-532D1E92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2" y="4084201"/>
            <a:ext cx="50877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&amp; Contextual 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Dyslexia Association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https://dyslexiaida.org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British Dyslexia Association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https://www.bdadyslexia.org.uk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6317EDB-F735-7E2F-5DFA-37A7022C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2" y="6041999"/>
            <a:ext cx="88390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tools used in this project are open source or available under free student subscriptions on Microsoft Azure.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DAA594-7887-F12A-E6CD-2CF90BF9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92" y="3933540"/>
            <a:ext cx="54662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T5 Model – https://huggingface.co/t5-small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Transformers – https://huggingface.co/transformers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PyMuPDF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https://pymupdf.readthedocs.io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https://pypi.org/project/gTTS/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Problem Statement </a:t>
            </a:r>
            <a:r>
              <a:rPr lang="en-US" sz="220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Proposed System/Solution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System Development Approach </a:t>
            </a:r>
            <a:r>
              <a:rPr lang="en-US" sz="220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Algorithm &amp; Deployment  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Result (Output Image)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Conclusion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Future Scope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References</a:t>
            </a:r>
            <a:endParaRPr lang="en-US" sz="2200">
              <a:latin typeface="Arial"/>
              <a:cs typeface="Arial"/>
            </a:endParaRPr>
          </a:p>
          <a:p>
            <a:endParaRPr lang="en-GB" sz="220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Problem Statement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17F720-F771-794C-5DD6-957B68910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872" y="1880029"/>
            <a:ext cx="1085392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Dyslexia is a common learning difficulty that affects a person's ability to read, write, and spell, even though their intelligence is often average or above average. It is estimated that 10–15% of students globally have some form of dyslexia, yet most educational materials are not designed with accessibility in mind.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with dyslexia often face: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understanding dense academic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Frustration caused by complex sentence structures and unfamiliar vocabulary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Fatigue from prolonged reading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 to assistive technologies, especially in low-resource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challenges not only impact academic performance but also self-esteem and long-term learning outcomes. Most available tools are either expensive, language-limited, or not personalized for students in non-English-speaking regions (like India or Norway).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strong need for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free, AI-powered tool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complex academic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text aloud in a natural 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learning more inclusive and confidence-building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F14406-CD69-74DF-78C7-6DFF1FAC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1675042"/>
            <a:ext cx="101960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address the reading and comprehension challenges faced by students with dyslexia, this project proposes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reading assistant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simplifies academic content and makes it more accessible.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of the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Extraction: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Extracts text from educational materials such as PDF files, scanned documents, or images using OCR or PDF readers.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Simplification: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dirty="0"/>
              <a:t>.simplifies complex sentences using the open-source </a:t>
            </a:r>
            <a:r>
              <a:rPr lang="en-US" sz="1400" b="1" dirty="0"/>
              <a:t>T5 model (from Hugging Face)</a:t>
            </a:r>
            <a:r>
              <a:rPr lang="en-US" sz="1400" dirty="0"/>
              <a:t>. The simplified content is optionally read aloud using the </a:t>
            </a:r>
            <a:r>
              <a:rPr lang="en-US" sz="1400" b="1" dirty="0" err="1"/>
              <a:t>gTTS</a:t>
            </a:r>
            <a:r>
              <a:rPr lang="en-US" sz="1400" b="1" dirty="0"/>
              <a:t> (Google Text-to-Speech)</a:t>
            </a:r>
            <a:r>
              <a:rPr lang="en-US" sz="1400" dirty="0"/>
              <a:t> library, making learning easier for dyslexic students — all running for free on Google </a:t>
            </a:r>
            <a:r>
              <a:rPr lang="en-US" sz="1400" dirty="0" err="1"/>
              <a:t>Colab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can be tailored to different reading levels or even translated into other languages for local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Output: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simplified text into speech using Azure Text-to-Speech, enabling auditory learning and reducing reading fatigue.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518C018-5689-2BDD-0D18-75D6541B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E7C3A05-D9E6-F2E3-572F-21D68B2C7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70" y="4244976"/>
            <a:ext cx="925215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the reading burden for dyslexic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comprehension and retention of academic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inclusive, AI-powered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the tool freely available for schools, tutors, and individuals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solution is developed entirely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Azure services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open-source Python tools, making it cost-effective, scalable, and internship-compliant.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CE3A99-3E30-21A7-D29F-DED114A38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8" y="1767007"/>
            <a:ext cx="646843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 / Linux / Google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(Cloud)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Platform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Microsoft Azure (Student Subscription)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Access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Required for Azure API access (OpenAI &amp; Speech Services)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Any modern CPU (no GPU needed for this NLP-focused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9DD3E-0668-1476-EEFD-E8D64CCD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8" y="3096846"/>
            <a:ext cx="657103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accessing Azure OpenAI (GPT-3.5)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PyMuPDF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fitz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extract text from PDFs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azure-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cognitiveservices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-speech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convert simplified text to speech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(fallback)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optional alternative for speech synthesis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build a simple web UI (future scope)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development and testing without local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AA62289-AF17-FEC7-CCC5-3126B4DE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8" y="4654317"/>
            <a:ext cx="59859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 (Azure)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400" b="1" dirty="0"/>
              <a:t>T5-small (transformers)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text simplification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sz="1400" b="1" dirty="0" err="1"/>
              <a:t>gTTS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generating speech from text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Blob Storage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(optional)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store uploaded files or audio outputs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400" dirty="0"/>
              <a:t>Google </a:t>
            </a:r>
            <a:r>
              <a:rPr lang="en-US" sz="1400" dirty="0" err="1"/>
              <a:t>Colab</a:t>
            </a:r>
            <a:r>
              <a:rPr lang="en-US" sz="1400" dirty="0"/>
              <a:t> (for free development, no API keys required)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34A7B6D-2DCA-7DD0-242A-46FE3C451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55" y="5719346"/>
            <a:ext cx="849226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entire system is developed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simplicity.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services are integrated using API calls and SDKs, making the solution lightweight and cloud-ready.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1400" dirty="0"/>
              <a:t>No paid APIs used</a:t>
            </a:r>
          </a:p>
          <a:p>
            <a:r>
              <a:rPr lang="en-US" sz="1400" dirty="0"/>
              <a:t>Runs fully on Python and open-source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A14989-8D21-AA0B-8B35-01825D487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9" y="1770372"/>
            <a:ext cx="115032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Dyslexia Assistant+ follows a clear and modular pipeline to process input content and generate simplified, accessible output for users. Below is the step-by-step flow of how the system works: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2DA5A1-EB99-E606-829F-11CD97B5E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8" y="3887083"/>
            <a:ext cx="115032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5891A94-9E9F-7F05-BFB8-13B07B5A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9" y="6075657"/>
            <a:ext cx="11267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 is designed to be efficient, modular, and accessible. It can be enhanced in the future with translation, personalization, and voice input support.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F69807C-651D-5321-C522-6F16DD4E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8" y="2240479"/>
            <a:ext cx="1232876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/>
              <a:t>Step-by-Step Flow</a:t>
            </a:r>
            <a:r>
              <a:rPr lang="en-IN" sz="1400" dirty="0"/>
              <a:t>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Upload Input File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uploads a PDF document containing academic content. This serves as the input to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Text Extraction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extracts readable text from the uploaded PDF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PyMuPDF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library.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Preprocessing (Optional)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extracted text is cleaned and formatted — removing extra whitespace, line breaks, or unwanted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Text Simplification Using T5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cleaned content is passed to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T5-small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(open-source, Hugging Face), which rewrites complex sentences into simpler, easy-to-read 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Text-to-Speech Conversion (Optional)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simplified text is converted into audio using the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gTTS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(Google Text-to-Speech)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for auditory learning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Output Delivery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output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Displayed as simplified text on the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Optionally played back as audio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the reading experience more accessible and inclusive for dyslexic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3837B2-20B4-1578-C50D-95CAA8722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00" y="1801440"/>
            <a:ext cx="6096001" cy="214816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F3257-1FA3-606A-4B58-43D7DF8A6ECE}"/>
              </a:ext>
            </a:extLst>
          </p:cNvPr>
          <p:cNvSpPr txBox="1"/>
          <p:nvPr/>
        </p:nvSpPr>
        <p:spPr>
          <a:xfrm>
            <a:off x="372272" y="6181615"/>
            <a:ext cx="114444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Simplified Text: : Dear Mr./Ms. KADALI RAGHAVA SATYA SAI RAJESH Date: 2025-05-17 AICTE Student ID: STU67618668182e11734444648 Internship ID: INTERNSHIP_174365314467ee0918e7994 We would like to thank you for being selected for 4 - week Internship Program brought to you by </a:t>
            </a:r>
            <a:r>
              <a:rPr lang="en-IN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Edunet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Foundation, on the AI Azure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42657-8547-2661-C5CE-4DFF959E7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15755" y="4011885"/>
            <a:ext cx="6096000" cy="20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D7E215-03A2-5D65-8D61-FC055A2F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23" y="1884125"/>
            <a:ext cx="106022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Dyslexia Assistant+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demonstrates how modern AI tools can be meaningfully applied to solve real-world educational challenges. By combining Azure OpenAI and Azure Speech services, the system simplifies academic content and provides auditory support for students with dyslexia.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2DD18C-CEFA-14A4-6ACB-5E8F41FB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23" y="2622789"/>
            <a:ext cx="1125115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Takeaways: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can make learning more inclusive by adapting content to suit different learning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platforms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Azure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powerful, scalable services that can be integrated with minimal cost — especially beneficial for student developers.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was successfully implemented using free student resources and aligns well with the goals of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AICTE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Edunet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+ AI internship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C769A19-48DA-8E59-5785-C7D5E316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23" y="3961617"/>
            <a:ext cx="11162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tool not only improves reading comprehension for dyslexic learners but also empowers them to engage more confidently with academic materials — paving the way for AI-assisted education for all.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7EC80-900F-A71F-B284-89E76DA8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8" y="1805772"/>
            <a:ext cx="118478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Dyslexia Assistant+ is a strong foundational tool, but its potential can be greatly expanded with advanced features, multilingual support, and integration into everyday learning platforms.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8846EA-D68C-1EA8-0FE3-12537CEE1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8" y="2038475"/>
            <a:ext cx="1152340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Planned Enhancements: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Multilingual Simplification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support for translating and simplifying content in native languages like Hindi, Tamil, or even Norwegian — to support a broader group of learners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Adaptive Learning Mode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the level of simplification based on user profiles (beginner, intermediate, advanced) to match the student’s current reading skill.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Voice Input Capability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students to speak text out loud and get simplified explanations or definitions in return — useful for low-literacy or hands-free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Extension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Chrome/Edge extension that lets users simplify and listen to text directly from websites or online textbooks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App Deployment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Android/iOS version so users can upload and simplify documents on the go — expanding reach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with LMS Platforms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tool with online learning platforms like Microsoft Teams, Google Classroom, or Moodle for classroom-wide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3D5EB53-9455-EE7B-0723-31A83CE1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8" y="5355702"/>
            <a:ext cx="115234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additions will help the project evolve into a full-fledged AI-powered assistive tool for education — scalable, accessible, and life-changing for dyslexic learners.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1555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Franklin Gothic Book</vt:lpstr>
      <vt:lpstr>office theme</vt:lpstr>
      <vt:lpstr>CAPSTONE PROJECT  PROJECT TITLE Dyslexia Assistant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Rajesh Kadali</cp:lastModifiedBy>
  <cp:revision>15</cp:revision>
  <dcterms:created xsi:type="dcterms:W3CDTF">2013-07-15T20:26:40Z</dcterms:created>
  <dcterms:modified xsi:type="dcterms:W3CDTF">2025-06-15T16:39:17Z</dcterms:modified>
</cp:coreProperties>
</file>