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2160"/>
        <p:guide pos="380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panose="020F0502020204030204"/>
              <a:buNone/>
              <a:defRPr sz="6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90000"/>
              </a:lnSpc>
              <a:spcBef>
                <a:spcPts val="5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panose="020F050202020403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4" name="Google Shape;14;p1" descr="A black and grey logo&#10;&#10;Description automatically generated"/>
          <p:cNvPicPr preferRelativeResize="0"/>
          <p:nvPr/>
        </p:nvPicPr>
        <p:blipFill rotWithShape="1">
          <a:blip r:embed="rId13"/>
          <a:srcRect/>
          <a:stretch>
            <a:fill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srcRect/>
          <a:stretch>
            <a:fill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srcRect/>
          <a:stretch>
            <a:fill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srcRect/>
          <a:stretch>
            <a:fill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panose="020B0604020202020204"/>
              <a:buNone/>
            </a:pPr>
            <a:r>
              <a:rPr lang="en-US" sz="4000" b="1">
                <a:solidFill>
                  <a:schemeClr val="accent1"/>
                </a:solidFill>
                <a:latin typeface="Arial" panose="020B0604020202020204"/>
                <a:ea typeface="Arial" panose="020B0604020202020204"/>
                <a:cs typeface="Arial" panose="020B0604020202020204"/>
                <a:sym typeface="Arial" panose="020B0604020202020204"/>
              </a:rPr>
              <a:t>An End-to-End Data Science Project with ChatGPT</a:t>
            </a:r>
            <a:endParaRPr lang="en-US" sz="40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rPr>
              <a:t>TSP- AI ML Fundamentals (Capstone Project)</a:t>
            </a:r>
            <a:endParaRPr lang="en-US" sz="3200" b="1" i="0" u="none" strike="noStrike" cap="none">
              <a:solidFill>
                <a:srgbClr val="2F5496"/>
              </a:solidFill>
              <a:latin typeface="Arial" panose="020B0604020202020204"/>
              <a:ea typeface="Arial" panose="020B0604020202020204"/>
              <a:cs typeface="Arial" panose="020B0604020202020204"/>
              <a:sym typeface="Arial" panose="020B0604020202020204"/>
            </a:endParaRPr>
          </a:p>
        </p:txBody>
      </p:sp>
      <p:sp>
        <p:nvSpPr>
          <p:cNvPr id="93" name="Google Shape;93;p13"/>
          <p:cNvSpPr txBox="1"/>
          <p:nvPr/>
        </p:nvSpPr>
        <p:spPr>
          <a:xfrm>
            <a:off x="1723871" y="3683404"/>
            <a:ext cx="9039066"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rPr>
              <a:t>Presented By:</a:t>
            </a:r>
            <a:endParaRPr lang="en-US" sz="2000" b="1" i="0" u="none" strike="noStrike" cap="none">
              <a:solidFill>
                <a:srgbClr val="2F5496"/>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RAJESH R  – AU810021127011</a:t>
            </a:r>
            <a:endParaRPr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4" name="Google Shape;94;p13"/>
          <p:cNvSpPr txBox="1"/>
          <p:nvPr/>
        </p:nvSpPr>
        <p:spPr>
          <a:xfrm>
            <a:off x="1723871" y="5194410"/>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panose="020B0604020202020204"/>
                <a:ea typeface="Arial" panose="020B0604020202020204"/>
                <a:cs typeface="Arial" panose="020B0604020202020204"/>
                <a:sym typeface="Arial" panose="020B0604020202020204"/>
              </a:rPr>
              <a:t>Guided By: Ramar Bose Sr. AI Master Trainer   </a:t>
            </a:r>
            <a:endParaRPr lang="en-US" sz="2000" b="1">
              <a:solidFill>
                <a:srgbClr val="2F5496"/>
              </a:solidFill>
              <a:latin typeface="Arial" panose="020B0604020202020204"/>
              <a:ea typeface="Arial" panose="020B0604020202020204"/>
              <a:cs typeface="Arial" panose="020B0604020202020204"/>
              <a:sym typeface="Arial" panose="020B0604020202020204"/>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References</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Github link,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video recorded link (youtube/github), Ramar Bose , 2024</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50000"/>
              </a:lnSpc>
              <a:spcBef>
                <a:spcPts val="1000"/>
              </a:spcBef>
              <a:spcAft>
                <a:spcPts val="0"/>
              </a:spcAft>
              <a:buClr>
                <a:schemeClr val="dk1"/>
              </a:buClr>
              <a:buSzPts val="2400"/>
              <a:buFont typeface="Calibri" panose="020F0502020204030204"/>
              <a:buAutoNum type="arabicPeriod"/>
            </a:pPr>
            <a:r>
              <a:rPr lang="en-US">
                <a:latin typeface="Times New Roman" panose="02020603050405020304"/>
                <a:ea typeface="Times New Roman" panose="02020603050405020304"/>
                <a:cs typeface="Times New Roman" panose="02020603050405020304"/>
                <a:sym typeface="Times New Roman" panose="02020603050405020304"/>
              </a:rPr>
              <a:t>Project PPT &amp; Report github link, Ramar Bose , 2024 </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ts val="2600"/>
              <a:buFont typeface="Arial" panose="020B0604020202020204"/>
              <a:buNone/>
            </a:pPr>
            <a:endParaRPr sz="2600">
              <a:latin typeface="Arial" panose="020B0604020202020204"/>
              <a:ea typeface="Arial" panose="020B0604020202020204"/>
              <a:cs typeface="Arial" panose="020B0604020202020204"/>
              <a:sym typeface="Arial" panose="020B0604020202020204"/>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THANK YOU</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panose="020B0604020202020204"/>
              <a:buNone/>
            </a:pPr>
            <a:r>
              <a:rPr lang="en-US" b="1">
                <a:solidFill>
                  <a:srgbClr val="002060"/>
                </a:solidFill>
                <a:latin typeface="Arial" panose="020B0604020202020204"/>
                <a:ea typeface="Arial" panose="020B0604020202020204"/>
                <a:cs typeface="Arial" panose="020B0604020202020204"/>
                <a:sym typeface="Arial" panose="020B0604020202020204"/>
              </a:rPr>
              <a:t>OUTLINE</a:t>
            </a:r>
            <a:endParaRPr lang="en-US" b="1">
              <a:solidFill>
                <a:srgbClr val="002060"/>
              </a:solidFill>
              <a:latin typeface="Arial" panose="020B0604020202020204"/>
              <a:ea typeface="Arial" panose="020B0604020202020204"/>
              <a:cs typeface="Arial" panose="020B0604020202020204"/>
              <a:sym typeface="Arial" panose="020B0604020202020204"/>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Problem Statement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Proposed System/Solution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Algorithm &amp; Deployment  </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GitHub Link</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Project Demo(photos / videos)</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Conclusion</a:t>
            </a:r>
            <a:endParaRPr>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Future Scope</a:t>
            </a:r>
            <a:endParaRPr lang="en-US" sz="2000" b="1">
              <a:latin typeface="Arial" panose="020B0604020202020204"/>
              <a:ea typeface="Arial" panose="020B0604020202020204"/>
              <a:cs typeface="Arial" panose="020B0604020202020204"/>
              <a:sym typeface="Arial" panose="020B0604020202020204"/>
            </a:endParaRPr>
          </a:p>
          <a:p>
            <a:pPr marL="228600" lvl="0" indent="-228600" algn="l" rtl="0">
              <a:lnSpc>
                <a:spcPct val="90000"/>
              </a:lnSpc>
              <a:spcBef>
                <a:spcPts val="1000"/>
              </a:spcBef>
              <a:spcAft>
                <a:spcPts val="0"/>
              </a:spcAft>
              <a:buClr>
                <a:schemeClr val="dk1"/>
              </a:buClr>
              <a:buSzPts val="2000"/>
              <a:buChar char="•"/>
            </a:pPr>
            <a:r>
              <a:rPr lang="en-US" sz="2000" b="1">
                <a:latin typeface="Arial" panose="020B0604020202020204"/>
                <a:ea typeface="Arial" panose="020B0604020202020204"/>
                <a:cs typeface="Arial" panose="020B0604020202020204"/>
                <a:sym typeface="Arial" panose="020B0604020202020204"/>
              </a:rPr>
              <a:t>References</a:t>
            </a:r>
            <a:endParaRPr lang="en-US" sz="2000" b="1">
              <a:latin typeface="Arial" panose="020B0604020202020204"/>
              <a:ea typeface="Arial" panose="020B0604020202020204"/>
              <a:cs typeface="Arial" panose="020B0604020202020204"/>
              <a:sym typeface="Arial" panose="020B0604020202020204"/>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lang="en-US" sz="2600">
              <a:latin typeface="Arial" panose="020B0604020202020204"/>
              <a:ea typeface="Arial" panose="020B0604020202020204"/>
              <a:cs typeface="Arial" panose="020B0604020202020204"/>
              <a:sym typeface="Arial" panose="020B0604020202020204"/>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Algorithm &amp; Deployment</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Data preprocessing: Clean and prepare loan dataset, handle missing values and outliers.</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Feature engineering: Extract relevant information to enhance model performance.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Machine learning model training: Train model (e.g., logistic regression, random forest) to predict loan approval/rejection based on historical data.</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Integration of ChatGPT: Enable conversational interface for user inquiries and assistance.</a:t>
            </a:r>
            <a:endParaRPr lang="en-US" sz="2600">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000"/>
              </a:spcBef>
              <a:spcAft>
                <a:spcPts val="0"/>
              </a:spcAft>
              <a:buClr>
                <a:schemeClr val="dk1"/>
              </a:buClr>
              <a:buSzPts val="2600"/>
              <a:buFont typeface="Arial" panose="020B0604020202020204"/>
              <a:buChar char="•"/>
            </a:pPr>
            <a:r>
              <a:rPr lang="en-US" sz="2600">
                <a:latin typeface="Arial" panose="020B0604020202020204"/>
                <a:ea typeface="Arial" panose="020B0604020202020204"/>
                <a:cs typeface="Arial" panose="020B0604020202020204"/>
                <a:sym typeface="Arial" panose="020B0604020202020204"/>
              </a:rPr>
              <a:t>Testing and evaluation: Ensure model accuracy and effectiveness in real-world scenarios.</a:t>
            </a:r>
            <a:endParaRPr lang="en-US" sz="2600">
              <a:latin typeface="Arial" panose="020B0604020202020204"/>
              <a:ea typeface="Arial" panose="020B0604020202020204"/>
              <a:cs typeface="Arial" panose="020B0604020202020204"/>
              <a:sym typeface="Arial" panose="020B0604020202020204"/>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GitHub Link</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
        <p:nvSpPr>
          <p:cNvPr id="3" name="Subtitle 2"/>
          <p:cNvSpPr/>
          <p:nvPr>
            <p:ph type="subTitle" idx="1"/>
          </p:nvPr>
        </p:nvSpPr>
        <p:spPr/>
        <p:txBody>
          <a:bodyPr/>
          <a:p>
            <a:r>
              <a:rPr lang="en-US"/>
              <a:t>https://github.com/Rajesh810021127011/RAJESH810021127011</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1881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panose="020B0604020202020204"/>
              <a:buNone/>
            </a:pPr>
            <a:r>
              <a:rPr lang="en-US" sz="3600" b="1">
                <a:solidFill>
                  <a:schemeClr val="accent1"/>
                </a:solidFill>
                <a:latin typeface="Arial" panose="020B0604020202020204"/>
                <a:ea typeface="Arial" panose="020B0604020202020204"/>
                <a:cs typeface="Arial" panose="020B0604020202020204"/>
                <a:sym typeface="Arial" panose="020B0604020202020204"/>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pic>
        <p:nvPicPr>
          <p:cNvPr id="3" name="Picture 2" descr="Screenshot (200)"/>
          <p:cNvPicPr>
            <a:picLocks noChangeAspect="1"/>
          </p:cNvPicPr>
          <p:nvPr/>
        </p:nvPicPr>
        <p:blipFill>
          <a:blip r:embed="rId1"/>
          <a:stretch>
            <a:fillRect/>
          </a:stretch>
        </p:blipFill>
        <p:spPr>
          <a:xfrm>
            <a:off x="1621790" y="1635760"/>
            <a:ext cx="9001760" cy="50641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Conclusion</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lang="en-US" sz="2600">
              <a:latin typeface="Arial" panose="020B0604020202020204"/>
              <a:ea typeface="Arial" panose="020B0604020202020204"/>
              <a:cs typeface="Arial" panose="020B0604020202020204"/>
              <a:sym typeface="Arial" panose="020B0604020202020204"/>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panose="020B0604020202020204"/>
              <a:buNone/>
            </a:pPr>
            <a:r>
              <a:rPr lang="en-US" sz="4400" b="1">
                <a:solidFill>
                  <a:schemeClr val="accent1"/>
                </a:solidFill>
                <a:latin typeface="Arial" panose="020B0604020202020204"/>
                <a:ea typeface="Arial" panose="020B0604020202020204"/>
                <a:cs typeface="Arial" panose="020B0604020202020204"/>
                <a:sym typeface="Arial" panose="020B0604020202020204"/>
              </a:rPr>
              <a:t>Future Scope</a:t>
            </a:r>
            <a:endParaRPr lang="en-US" sz="4400" b="1">
              <a:solidFill>
                <a:schemeClr val="accent1"/>
              </a:solidFill>
              <a:latin typeface="Arial" panose="020B0604020202020204"/>
              <a:ea typeface="Arial" panose="020B0604020202020204"/>
              <a:cs typeface="Arial" panose="020B0604020202020204"/>
              <a:sym typeface="Arial" panose="020B0604020202020204"/>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panose="020B0604020202020204"/>
                <a:ea typeface="Arial" panose="020B0604020202020204"/>
                <a:cs typeface="Arial" panose="020B0604020202020204"/>
                <a:sym typeface="Arial" panose="020B0604020202020204"/>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lang="en-US" sz="2600">
              <a:latin typeface="Arial" panose="020B0604020202020204"/>
              <a:ea typeface="Arial" panose="020B0604020202020204"/>
              <a:cs typeface="Arial" panose="020B0604020202020204"/>
              <a:sym typeface="Arial" panose="020B0604020202020204"/>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3408</Words>
  <Application>WPS Presentation</Application>
  <PresentationFormat>Widescreen</PresentationFormat>
  <Paragraphs>81</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Times New Roman</vt:lpstr>
      <vt:lpstr>Microsoft YaHei</vt:lpstr>
      <vt:lpstr>Arial Unicode MS</vt: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dc:creator/>
  <cp:lastModifiedBy>veera bhai</cp:lastModifiedBy>
  <cp:revision>8</cp:revision>
  <dcterms:created xsi:type="dcterms:W3CDTF">2024-04-24T06:01:00Z</dcterms:created>
  <dcterms:modified xsi:type="dcterms:W3CDTF">2024-04-25T13:14:05Z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802DC601F0914E69BCCE1BE169C94AA5_12</vt:lpwstr>
  </property>
  <property fmtid="{D5CDD505-2E9C-101B-9397-08002B2CF9AE}" pid="3" name="KSOProductBuildVer">
    <vt:lpwstr>1033-12.2.0.13472</vt:lpwstr>
  </property>
</Properties>
</file>