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69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1ABA-B8A6-4B8B-8D02-F024497352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7485-C73B-4341-85F8-2AEF404748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38600" y="1352550"/>
            <a:ext cx="4953000" cy="1938992"/>
            <a:chOff x="4038600" y="1352550"/>
            <a:chExt cx="4953000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4038600" y="1352550"/>
              <a:ext cx="49530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T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E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L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E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B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99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O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T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S</a:t>
              </a:r>
              <a:endParaRPr lang="en-US" sz="1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1600" y="2952750"/>
              <a:ext cx="3581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bg1"/>
                  </a:solidFill>
                </a:rPr>
                <a:t>R</a:t>
              </a:r>
              <a:r>
                <a:rPr lang="en-US" sz="1600" i="1" dirty="0" smtClean="0">
                  <a:solidFill>
                    <a:schemeClr val="bg1"/>
                  </a:solidFill>
                </a:rPr>
                <a:t>obotic </a:t>
              </a:r>
              <a:r>
                <a:rPr lang="en-US" sz="1600" b="1" i="1" dirty="0" smtClean="0">
                  <a:solidFill>
                    <a:schemeClr val="bg1"/>
                  </a:solidFill>
                </a:rPr>
                <a:t>P</a:t>
              </a:r>
              <a:r>
                <a:rPr lang="en-US" sz="1600" i="1" dirty="0" smtClean="0">
                  <a:solidFill>
                    <a:schemeClr val="bg1"/>
                  </a:solidFill>
                </a:rPr>
                <a:t>rocess </a:t>
              </a:r>
              <a:r>
                <a:rPr lang="en-US" sz="1600" b="1" i="1" dirty="0" smtClean="0">
                  <a:solidFill>
                    <a:schemeClr val="bg1"/>
                  </a:solidFill>
                </a:rPr>
                <a:t>A</a:t>
              </a:r>
              <a:r>
                <a:rPr lang="en-US" sz="1600" i="1" dirty="0" smtClean="0">
                  <a:solidFill>
                    <a:schemeClr val="bg1"/>
                  </a:solidFill>
                </a:rPr>
                <a:t>utomation </a:t>
              </a:r>
              <a:r>
                <a:rPr lang="en-US" sz="1600" b="1" i="1" dirty="0" smtClean="0">
                  <a:solidFill>
                    <a:schemeClr val="bg1"/>
                  </a:solidFill>
                </a:rPr>
                <a:t>F</a:t>
              </a:r>
              <a:r>
                <a:rPr lang="en-US" sz="1600" i="1" dirty="0" smtClean="0">
                  <a:solidFill>
                    <a:schemeClr val="bg1"/>
                  </a:solidFill>
                </a:rPr>
                <a:t>ramework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4038600" y="1352550"/>
            <a:ext cx="4953000" cy="1938992"/>
            <a:chOff x="4038600" y="1352550"/>
            <a:chExt cx="4953000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4038600" y="1352550"/>
              <a:ext cx="49530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T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2">
                      <a:lumMod val="75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E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L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E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B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99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O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T</a:t>
              </a:r>
              <a:r>
                <a:rPr lang="en-US" sz="1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gency FB" pitchFamily="34" charset="0"/>
                </a:rPr>
                <a:t>S</a:t>
              </a:r>
              <a:endParaRPr lang="en-US" sz="1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1600" y="2952750"/>
              <a:ext cx="35814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  <a:r>
                <a:rPr lang="en-US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obotic </a:t>
              </a:r>
              <a:r>
                <a:rPr lang="en-US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rocess </a:t>
              </a:r>
              <a:r>
                <a:rPr lang="en-US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US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utomation </a:t>
              </a:r>
              <a:r>
                <a:rPr lang="en-US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r>
                <a:rPr lang="en-US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ramework</a:t>
              </a:r>
              <a:endPara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</Words>
  <Application>Microsoft Office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</dc:creator>
  <cp:lastModifiedBy>Rajesh</cp:lastModifiedBy>
  <cp:revision>2</cp:revision>
  <dcterms:created xsi:type="dcterms:W3CDTF">2018-01-28T18:17:00Z</dcterms:created>
  <dcterms:modified xsi:type="dcterms:W3CDTF">2018-01-29T06:32:41Z</dcterms:modified>
</cp:coreProperties>
</file>