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5"/>
    <p:restoredTop sz="94630"/>
  </p:normalViewPr>
  <p:slideViewPr>
    <p:cSldViewPr snapToGrid="0" snapToObjects="1" showGuides="1">
      <p:cViewPr>
        <p:scale>
          <a:sx n="60" d="100"/>
          <a:sy n="60" d="100"/>
        </p:scale>
        <p:origin x="2112" y="1784"/>
      </p:cViewPr>
      <p:guideLst>
        <p:guide orient="horz" pos="2160"/>
        <p:guide pos="3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025A78-9676-614B-B1E4-BBB68224C656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C99EFE-FFEF-1742-951B-57315EEBB68D}">
      <dgm:prSet phldrT="[Text]"/>
      <dgm:spPr/>
      <dgm:t>
        <a:bodyPr/>
        <a:lstStyle/>
        <a:p>
          <a:r>
            <a:rPr lang="en-US" dirty="0"/>
            <a:t>EHR</a:t>
          </a:r>
        </a:p>
      </dgm:t>
    </dgm:pt>
    <dgm:pt modelId="{6E70B8A0-BC77-9845-B823-7609AB03F219}" type="parTrans" cxnId="{8BFEC162-4F63-F04E-A871-FB33C3E32A57}">
      <dgm:prSet/>
      <dgm:spPr/>
      <dgm:t>
        <a:bodyPr/>
        <a:lstStyle/>
        <a:p>
          <a:endParaRPr lang="en-US"/>
        </a:p>
      </dgm:t>
    </dgm:pt>
    <dgm:pt modelId="{FE7691BC-A33B-A74F-9BFD-01EED12906B4}" type="sibTrans" cxnId="{8BFEC162-4F63-F04E-A871-FB33C3E32A57}">
      <dgm:prSet/>
      <dgm:spPr/>
      <dgm:t>
        <a:bodyPr/>
        <a:lstStyle/>
        <a:p>
          <a:endParaRPr lang="en-US"/>
        </a:p>
      </dgm:t>
    </dgm:pt>
    <dgm:pt modelId="{AA9E847A-05B0-5047-BD73-2D47191DA996}">
      <dgm:prSet phldrT="[Text]"/>
      <dgm:spPr/>
      <dgm:t>
        <a:bodyPr/>
        <a:lstStyle/>
        <a:p>
          <a:r>
            <a:rPr lang="en-US" dirty="0"/>
            <a:t>Patient</a:t>
          </a:r>
        </a:p>
      </dgm:t>
    </dgm:pt>
    <dgm:pt modelId="{D8EFE4F4-A3D4-5441-80FD-6065E0D7FA16}" type="parTrans" cxnId="{1E0E911D-0F4D-CD46-83D9-636EA876F2C5}">
      <dgm:prSet/>
      <dgm:spPr/>
      <dgm:t>
        <a:bodyPr/>
        <a:lstStyle/>
        <a:p>
          <a:endParaRPr lang="en-US"/>
        </a:p>
      </dgm:t>
    </dgm:pt>
    <dgm:pt modelId="{F6494384-0147-8542-A60C-583FA7852559}" type="sibTrans" cxnId="{1E0E911D-0F4D-CD46-83D9-636EA876F2C5}">
      <dgm:prSet/>
      <dgm:spPr/>
      <dgm:t>
        <a:bodyPr/>
        <a:lstStyle/>
        <a:p>
          <a:endParaRPr lang="en-US"/>
        </a:p>
      </dgm:t>
    </dgm:pt>
    <dgm:pt modelId="{A3F4C68D-339F-E741-8720-04276A0A3C95}">
      <dgm:prSet phldrT="[Text]"/>
      <dgm:spPr/>
      <dgm:t>
        <a:bodyPr/>
        <a:lstStyle/>
        <a:p>
          <a:endParaRPr lang="en-US" dirty="0"/>
        </a:p>
      </dgm:t>
    </dgm:pt>
    <dgm:pt modelId="{28C4589E-2D47-E844-99BB-3E832F12FAE0}" type="parTrans" cxnId="{590B324E-706A-D24F-B262-8758AB308368}">
      <dgm:prSet/>
      <dgm:spPr/>
      <dgm:t>
        <a:bodyPr/>
        <a:lstStyle/>
        <a:p>
          <a:endParaRPr lang="en-US"/>
        </a:p>
      </dgm:t>
    </dgm:pt>
    <dgm:pt modelId="{B800ABBE-5632-0546-9685-2CE70222D82A}" type="sibTrans" cxnId="{590B324E-706A-D24F-B262-8758AB308368}">
      <dgm:prSet/>
      <dgm:spPr/>
      <dgm:t>
        <a:bodyPr/>
        <a:lstStyle/>
        <a:p>
          <a:endParaRPr lang="en-US"/>
        </a:p>
      </dgm:t>
    </dgm:pt>
    <dgm:pt modelId="{98758259-F60C-A149-9400-B02407864728}">
      <dgm:prSet phldrT="[Text]" phldr="1"/>
      <dgm:spPr/>
      <dgm:t>
        <a:bodyPr/>
        <a:lstStyle/>
        <a:p>
          <a:endParaRPr lang="en-US" dirty="0"/>
        </a:p>
      </dgm:t>
    </dgm:pt>
    <dgm:pt modelId="{C960725E-9BA9-9749-A011-B04A6AEF08C5}" type="parTrans" cxnId="{EE218324-7E24-B04C-B380-7DE78A7B2C68}">
      <dgm:prSet/>
      <dgm:spPr/>
      <dgm:t>
        <a:bodyPr/>
        <a:lstStyle/>
        <a:p>
          <a:endParaRPr lang="en-US"/>
        </a:p>
      </dgm:t>
    </dgm:pt>
    <dgm:pt modelId="{DBE4EC50-01CB-7B46-AEE7-CA9C7517588C}" type="sibTrans" cxnId="{EE218324-7E24-B04C-B380-7DE78A7B2C68}">
      <dgm:prSet/>
      <dgm:spPr/>
      <dgm:t>
        <a:bodyPr/>
        <a:lstStyle/>
        <a:p>
          <a:endParaRPr lang="en-US"/>
        </a:p>
      </dgm:t>
    </dgm:pt>
    <dgm:pt modelId="{87482CA2-6164-434B-BAAD-5B0A0C0F3CC5}">
      <dgm:prSet/>
      <dgm:spPr/>
      <dgm:t>
        <a:bodyPr/>
        <a:lstStyle/>
        <a:p>
          <a:endParaRPr lang="en-US"/>
        </a:p>
      </dgm:t>
    </dgm:pt>
    <dgm:pt modelId="{FF11AB12-95EA-EB44-9C5F-466B92FE39A1}" type="parTrans" cxnId="{99236212-17B7-B044-8D8B-2574844D7D71}">
      <dgm:prSet/>
      <dgm:spPr/>
      <dgm:t>
        <a:bodyPr/>
        <a:lstStyle/>
        <a:p>
          <a:endParaRPr lang="en-US"/>
        </a:p>
      </dgm:t>
    </dgm:pt>
    <dgm:pt modelId="{11FE0790-260C-614E-A159-4C86394F4DFC}" type="sibTrans" cxnId="{99236212-17B7-B044-8D8B-2574844D7D71}">
      <dgm:prSet/>
      <dgm:spPr/>
      <dgm:t>
        <a:bodyPr/>
        <a:lstStyle/>
        <a:p>
          <a:endParaRPr lang="en-US"/>
        </a:p>
      </dgm:t>
    </dgm:pt>
    <dgm:pt modelId="{2E5FA78D-0F4E-F945-81D4-39B4602C0DC4}">
      <dgm:prSet/>
      <dgm:spPr/>
      <dgm:t>
        <a:bodyPr/>
        <a:lstStyle/>
        <a:p>
          <a:endParaRPr lang="en-US"/>
        </a:p>
      </dgm:t>
    </dgm:pt>
    <dgm:pt modelId="{623774B2-E521-3845-9799-60B83C6EF3F8}" type="parTrans" cxnId="{C29D0360-F717-364A-A841-BCB4E46E1EB4}">
      <dgm:prSet/>
      <dgm:spPr/>
      <dgm:t>
        <a:bodyPr/>
        <a:lstStyle/>
        <a:p>
          <a:endParaRPr lang="en-US"/>
        </a:p>
      </dgm:t>
    </dgm:pt>
    <dgm:pt modelId="{020E36C9-ED8A-764C-B336-75BE3E4FD0EC}" type="sibTrans" cxnId="{C29D0360-F717-364A-A841-BCB4E46E1EB4}">
      <dgm:prSet/>
      <dgm:spPr/>
      <dgm:t>
        <a:bodyPr/>
        <a:lstStyle/>
        <a:p>
          <a:endParaRPr lang="en-US"/>
        </a:p>
      </dgm:t>
    </dgm:pt>
    <dgm:pt modelId="{6D0E6569-1829-B941-8C03-CB5DB9C47430}">
      <dgm:prSet/>
      <dgm:spPr/>
      <dgm:t>
        <a:bodyPr/>
        <a:lstStyle/>
        <a:p>
          <a:endParaRPr lang="en-US"/>
        </a:p>
      </dgm:t>
    </dgm:pt>
    <dgm:pt modelId="{06AE49FF-92EA-0447-AE45-4CAB5773168E}" type="parTrans" cxnId="{B0DFB61C-6F60-1244-8115-23AEEC6B95AA}">
      <dgm:prSet/>
      <dgm:spPr/>
      <dgm:t>
        <a:bodyPr/>
        <a:lstStyle/>
        <a:p>
          <a:endParaRPr lang="en-US"/>
        </a:p>
      </dgm:t>
    </dgm:pt>
    <dgm:pt modelId="{61D2DBEA-3297-3747-94DE-046FAC021D3F}" type="sibTrans" cxnId="{B0DFB61C-6F60-1244-8115-23AEEC6B95AA}">
      <dgm:prSet/>
      <dgm:spPr/>
      <dgm:t>
        <a:bodyPr/>
        <a:lstStyle/>
        <a:p>
          <a:endParaRPr lang="en-US"/>
        </a:p>
      </dgm:t>
    </dgm:pt>
    <dgm:pt modelId="{4A6A2CE2-BDDD-E24E-8608-A33145769613}">
      <dgm:prSet/>
      <dgm:spPr/>
      <dgm:t>
        <a:bodyPr/>
        <a:lstStyle/>
        <a:p>
          <a:endParaRPr lang="en-US"/>
        </a:p>
      </dgm:t>
    </dgm:pt>
    <dgm:pt modelId="{E0EF0094-D1C4-E148-BC58-C1C1D1272B2B}" type="parTrans" cxnId="{8ADF9CAD-4842-E747-8FA9-2CE277F2C8EB}">
      <dgm:prSet/>
      <dgm:spPr/>
      <dgm:t>
        <a:bodyPr/>
        <a:lstStyle/>
        <a:p>
          <a:endParaRPr lang="en-US"/>
        </a:p>
      </dgm:t>
    </dgm:pt>
    <dgm:pt modelId="{EE8FE744-2644-C24C-999D-9C528F39C8FD}" type="sibTrans" cxnId="{8ADF9CAD-4842-E747-8FA9-2CE277F2C8EB}">
      <dgm:prSet/>
      <dgm:spPr/>
      <dgm:t>
        <a:bodyPr/>
        <a:lstStyle/>
        <a:p>
          <a:endParaRPr lang="en-US"/>
        </a:p>
      </dgm:t>
    </dgm:pt>
    <dgm:pt modelId="{EE021F44-CD96-0F4F-8B0C-A6A92C8B129A}" type="pres">
      <dgm:prSet presAssocID="{38025A78-9676-614B-B1E4-BBB68224C65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F283395-CD36-3D46-B14C-D07EB5C3316B}" type="pres">
      <dgm:prSet presAssocID="{C6C99EFE-FFEF-1742-951B-57315EEBB68D}" presName="root1" presStyleCnt="0"/>
      <dgm:spPr/>
    </dgm:pt>
    <dgm:pt modelId="{5C5F5677-FF69-E243-9601-CE910E90C434}" type="pres">
      <dgm:prSet presAssocID="{C6C99EFE-FFEF-1742-951B-57315EEBB68D}" presName="LevelOneTextNode" presStyleLbl="node0" presStyleIdx="0" presStyleCnt="1">
        <dgm:presLayoutVars>
          <dgm:chPref val="3"/>
        </dgm:presLayoutVars>
      </dgm:prSet>
      <dgm:spPr/>
    </dgm:pt>
    <dgm:pt modelId="{86D2AD9A-FBA9-0E41-85ED-FE4F0C54E934}" type="pres">
      <dgm:prSet presAssocID="{C6C99EFE-FFEF-1742-951B-57315EEBB68D}" presName="level2hierChild" presStyleCnt="0"/>
      <dgm:spPr/>
    </dgm:pt>
    <dgm:pt modelId="{645BF6B8-2219-0B49-A8EB-0592A5579D45}" type="pres">
      <dgm:prSet presAssocID="{D8EFE4F4-A3D4-5441-80FD-6065E0D7FA16}" presName="conn2-1" presStyleLbl="parChTrans1D2" presStyleIdx="0" presStyleCnt="3"/>
      <dgm:spPr/>
    </dgm:pt>
    <dgm:pt modelId="{1E4C6F51-BA46-0149-9C00-A06131642159}" type="pres">
      <dgm:prSet presAssocID="{D8EFE4F4-A3D4-5441-80FD-6065E0D7FA16}" presName="connTx" presStyleLbl="parChTrans1D2" presStyleIdx="0" presStyleCnt="3"/>
      <dgm:spPr/>
    </dgm:pt>
    <dgm:pt modelId="{E9E5C21D-7146-B444-9010-9FCA648A9642}" type="pres">
      <dgm:prSet presAssocID="{AA9E847A-05B0-5047-BD73-2D47191DA996}" presName="root2" presStyleCnt="0"/>
      <dgm:spPr/>
    </dgm:pt>
    <dgm:pt modelId="{8F6CE733-9355-2841-84CA-CEFD00C646CA}" type="pres">
      <dgm:prSet presAssocID="{AA9E847A-05B0-5047-BD73-2D47191DA996}" presName="LevelTwoTextNode" presStyleLbl="node2" presStyleIdx="0" presStyleCnt="3">
        <dgm:presLayoutVars>
          <dgm:chPref val="3"/>
        </dgm:presLayoutVars>
      </dgm:prSet>
      <dgm:spPr/>
    </dgm:pt>
    <dgm:pt modelId="{228B3BF0-EAA0-9943-B6CE-C9B860F4DBE9}" type="pres">
      <dgm:prSet presAssocID="{AA9E847A-05B0-5047-BD73-2D47191DA996}" presName="level3hierChild" presStyleCnt="0"/>
      <dgm:spPr/>
    </dgm:pt>
    <dgm:pt modelId="{01E27873-DF9D-8146-844F-7835435C9723}" type="pres">
      <dgm:prSet presAssocID="{FF11AB12-95EA-EB44-9C5F-466B92FE39A1}" presName="conn2-1" presStyleLbl="parChTrans1D3" presStyleIdx="0" presStyleCnt="4"/>
      <dgm:spPr/>
    </dgm:pt>
    <dgm:pt modelId="{3E0BD6D5-C063-5946-9FDF-644FF26B908B}" type="pres">
      <dgm:prSet presAssocID="{FF11AB12-95EA-EB44-9C5F-466B92FE39A1}" presName="connTx" presStyleLbl="parChTrans1D3" presStyleIdx="0" presStyleCnt="4"/>
      <dgm:spPr/>
    </dgm:pt>
    <dgm:pt modelId="{B72AFBB9-8294-E54C-AD89-476B5F8AF6C2}" type="pres">
      <dgm:prSet presAssocID="{87482CA2-6164-434B-BAAD-5B0A0C0F3CC5}" presName="root2" presStyleCnt="0"/>
      <dgm:spPr/>
    </dgm:pt>
    <dgm:pt modelId="{0F355731-2C08-9A4C-B719-F95C6EC015C9}" type="pres">
      <dgm:prSet presAssocID="{87482CA2-6164-434B-BAAD-5B0A0C0F3CC5}" presName="LevelTwoTextNode" presStyleLbl="node3" presStyleIdx="0" presStyleCnt="4">
        <dgm:presLayoutVars>
          <dgm:chPref val="3"/>
        </dgm:presLayoutVars>
      </dgm:prSet>
      <dgm:spPr/>
    </dgm:pt>
    <dgm:pt modelId="{001B115D-0C31-2D45-B886-53DAC96C3F8D}" type="pres">
      <dgm:prSet presAssocID="{87482CA2-6164-434B-BAAD-5B0A0C0F3CC5}" presName="level3hierChild" presStyleCnt="0"/>
      <dgm:spPr/>
    </dgm:pt>
    <dgm:pt modelId="{8D87C42B-450D-554E-94B8-537C98B4AAE0}" type="pres">
      <dgm:prSet presAssocID="{623774B2-E521-3845-9799-60B83C6EF3F8}" presName="conn2-1" presStyleLbl="parChTrans1D3" presStyleIdx="1" presStyleCnt="4"/>
      <dgm:spPr/>
    </dgm:pt>
    <dgm:pt modelId="{DEFDA8BE-04AB-B94E-998C-194F3E1AFF7B}" type="pres">
      <dgm:prSet presAssocID="{623774B2-E521-3845-9799-60B83C6EF3F8}" presName="connTx" presStyleLbl="parChTrans1D3" presStyleIdx="1" presStyleCnt="4"/>
      <dgm:spPr/>
    </dgm:pt>
    <dgm:pt modelId="{042F85F4-CCC4-1744-8D7B-0FA09CFA4C5B}" type="pres">
      <dgm:prSet presAssocID="{2E5FA78D-0F4E-F945-81D4-39B4602C0DC4}" presName="root2" presStyleCnt="0"/>
      <dgm:spPr/>
    </dgm:pt>
    <dgm:pt modelId="{CC6EF6FE-6CD2-F242-B111-23C8C58540F5}" type="pres">
      <dgm:prSet presAssocID="{2E5FA78D-0F4E-F945-81D4-39B4602C0DC4}" presName="LevelTwoTextNode" presStyleLbl="node3" presStyleIdx="1" presStyleCnt="4">
        <dgm:presLayoutVars>
          <dgm:chPref val="3"/>
        </dgm:presLayoutVars>
      </dgm:prSet>
      <dgm:spPr/>
    </dgm:pt>
    <dgm:pt modelId="{CD730BD7-AB4A-EC45-80F4-00E1DC24CE2E}" type="pres">
      <dgm:prSet presAssocID="{2E5FA78D-0F4E-F945-81D4-39B4602C0DC4}" presName="level3hierChild" presStyleCnt="0"/>
      <dgm:spPr/>
    </dgm:pt>
    <dgm:pt modelId="{F0D933E5-E161-FF42-98F9-56A1A1E54F1D}" type="pres">
      <dgm:prSet presAssocID="{28C4589E-2D47-E844-99BB-3E832F12FAE0}" presName="conn2-1" presStyleLbl="parChTrans1D2" presStyleIdx="1" presStyleCnt="3"/>
      <dgm:spPr/>
    </dgm:pt>
    <dgm:pt modelId="{63B3A3D6-4989-584F-9E38-0046E405A8B8}" type="pres">
      <dgm:prSet presAssocID="{28C4589E-2D47-E844-99BB-3E832F12FAE0}" presName="connTx" presStyleLbl="parChTrans1D2" presStyleIdx="1" presStyleCnt="3"/>
      <dgm:spPr/>
    </dgm:pt>
    <dgm:pt modelId="{C127046C-D989-114B-94AA-864EE0FF10FA}" type="pres">
      <dgm:prSet presAssocID="{A3F4C68D-339F-E741-8720-04276A0A3C95}" presName="root2" presStyleCnt="0"/>
      <dgm:spPr/>
    </dgm:pt>
    <dgm:pt modelId="{4E8748EC-B22D-384F-A0CF-FBD4E4F66D36}" type="pres">
      <dgm:prSet presAssocID="{A3F4C68D-339F-E741-8720-04276A0A3C95}" presName="LevelTwoTextNode" presStyleLbl="node2" presStyleIdx="1" presStyleCnt="3">
        <dgm:presLayoutVars>
          <dgm:chPref val="3"/>
        </dgm:presLayoutVars>
      </dgm:prSet>
      <dgm:spPr/>
    </dgm:pt>
    <dgm:pt modelId="{FC8BF130-9CD4-734B-9F13-554C858F77DB}" type="pres">
      <dgm:prSet presAssocID="{A3F4C68D-339F-E741-8720-04276A0A3C95}" presName="level3hierChild" presStyleCnt="0"/>
      <dgm:spPr/>
    </dgm:pt>
    <dgm:pt modelId="{E45617AB-E828-9A48-9C7C-C5714A2B87E6}" type="pres">
      <dgm:prSet presAssocID="{C960725E-9BA9-9749-A011-B04A6AEF08C5}" presName="conn2-1" presStyleLbl="parChTrans1D2" presStyleIdx="2" presStyleCnt="3"/>
      <dgm:spPr/>
    </dgm:pt>
    <dgm:pt modelId="{2B7A5051-5295-2544-9988-FD6B961E006F}" type="pres">
      <dgm:prSet presAssocID="{C960725E-9BA9-9749-A011-B04A6AEF08C5}" presName="connTx" presStyleLbl="parChTrans1D2" presStyleIdx="2" presStyleCnt="3"/>
      <dgm:spPr/>
    </dgm:pt>
    <dgm:pt modelId="{706B2775-AF09-CB4E-A301-1E03E49D7709}" type="pres">
      <dgm:prSet presAssocID="{98758259-F60C-A149-9400-B02407864728}" presName="root2" presStyleCnt="0"/>
      <dgm:spPr/>
    </dgm:pt>
    <dgm:pt modelId="{7809327D-FAA9-5041-9934-57BAE38EB603}" type="pres">
      <dgm:prSet presAssocID="{98758259-F60C-A149-9400-B02407864728}" presName="LevelTwoTextNode" presStyleLbl="node2" presStyleIdx="2" presStyleCnt="3">
        <dgm:presLayoutVars>
          <dgm:chPref val="3"/>
        </dgm:presLayoutVars>
      </dgm:prSet>
      <dgm:spPr/>
    </dgm:pt>
    <dgm:pt modelId="{D7BE46DF-F599-FE4E-A2DF-583818472970}" type="pres">
      <dgm:prSet presAssocID="{98758259-F60C-A149-9400-B02407864728}" presName="level3hierChild" presStyleCnt="0"/>
      <dgm:spPr/>
    </dgm:pt>
    <dgm:pt modelId="{C36ACDAE-04F8-AE46-9872-A705AC7875F6}" type="pres">
      <dgm:prSet presAssocID="{06AE49FF-92EA-0447-AE45-4CAB5773168E}" presName="conn2-1" presStyleLbl="parChTrans1D3" presStyleIdx="2" presStyleCnt="4"/>
      <dgm:spPr/>
    </dgm:pt>
    <dgm:pt modelId="{3C9B787C-3144-1C47-A13C-5B992583FE1E}" type="pres">
      <dgm:prSet presAssocID="{06AE49FF-92EA-0447-AE45-4CAB5773168E}" presName="connTx" presStyleLbl="parChTrans1D3" presStyleIdx="2" presStyleCnt="4"/>
      <dgm:spPr/>
    </dgm:pt>
    <dgm:pt modelId="{9F833486-F941-3B44-84AC-838FD7C96217}" type="pres">
      <dgm:prSet presAssocID="{6D0E6569-1829-B941-8C03-CB5DB9C47430}" presName="root2" presStyleCnt="0"/>
      <dgm:spPr/>
    </dgm:pt>
    <dgm:pt modelId="{B900924D-0E47-9D4A-A4E0-B6FBB57F2498}" type="pres">
      <dgm:prSet presAssocID="{6D0E6569-1829-B941-8C03-CB5DB9C47430}" presName="LevelTwoTextNode" presStyleLbl="node3" presStyleIdx="2" presStyleCnt="4">
        <dgm:presLayoutVars>
          <dgm:chPref val="3"/>
        </dgm:presLayoutVars>
      </dgm:prSet>
      <dgm:spPr/>
    </dgm:pt>
    <dgm:pt modelId="{DEEDD33E-CE8E-2449-89B4-FC0D2E3B7B1C}" type="pres">
      <dgm:prSet presAssocID="{6D0E6569-1829-B941-8C03-CB5DB9C47430}" presName="level3hierChild" presStyleCnt="0"/>
      <dgm:spPr/>
    </dgm:pt>
    <dgm:pt modelId="{AABB8E60-D7A0-604D-A411-5011FD08523E}" type="pres">
      <dgm:prSet presAssocID="{E0EF0094-D1C4-E148-BC58-C1C1D1272B2B}" presName="conn2-1" presStyleLbl="parChTrans1D3" presStyleIdx="3" presStyleCnt="4"/>
      <dgm:spPr/>
    </dgm:pt>
    <dgm:pt modelId="{0F10BDA2-C20A-8443-9ECF-7BF403176F90}" type="pres">
      <dgm:prSet presAssocID="{E0EF0094-D1C4-E148-BC58-C1C1D1272B2B}" presName="connTx" presStyleLbl="parChTrans1D3" presStyleIdx="3" presStyleCnt="4"/>
      <dgm:spPr/>
    </dgm:pt>
    <dgm:pt modelId="{673A31A0-44D8-9241-9595-4215116BCD89}" type="pres">
      <dgm:prSet presAssocID="{4A6A2CE2-BDDD-E24E-8608-A33145769613}" presName="root2" presStyleCnt="0"/>
      <dgm:spPr/>
    </dgm:pt>
    <dgm:pt modelId="{EE637DBC-5BAD-3E4A-8726-BEC7E1363894}" type="pres">
      <dgm:prSet presAssocID="{4A6A2CE2-BDDD-E24E-8608-A33145769613}" presName="LevelTwoTextNode" presStyleLbl="node3" presStyleIdx="3" presStyleCnt="4">
        <dgm:presLayoutVars>
          <dgm:chPref val="3"/>
        </dgm:presLayoutVars>
      </dgm:prSet>
      <dgm:spPr/>
    </dgm:pt>
    <dgm:pt modelId="{8891109F-84F9-CA4C-995F-438257D060CF}" type="pres">
      <dgm:prSet presAssocID="{4A6A2CE2-BDDD-E24E-8608-A33145769613}" presName="level3hierChild" presStyleCnt="0"/>
      <dgm:spPr/>
    </dgm:pt>
  </dgm:ptLst>
  <dgm:cxnLst>
    <dgm:cxn modelId="{D6C18A01-843E-8D49-A8EC-2C0DACC52745}" type="presOf" srcId="{06AE49FF-92EA-0447-AE45-4CAB5773168E}" destId="{3C9B787C-3144-1C47-A13C-5B992583FE1E}" srcOrd="1" destOrd="0" presId="urn:microsoft.com/office/officeart/2008/layout/HorizontalMultiLevelHierarchy"/>
    <dgm:cxn modelId="{584BA806-C040-F543-813D-C259B5D6872A}" type="presOf" srcId="{28C4589E-2D47-E844-99BB-3E832F12FAE0}" destId="{63B3A3D6-4989-584F-9E38-0046E405A8B8}" srcOrd="1" destOrd="0" presId="urn:microsoft.com/office/officeart/2008/layout/HorizontalMultiLevelHierarchy"/>
    <dgm:cxn modelId="{99236212-17B7-B044-8D8B-2574844D7D71}" srcId="{AA9E847A-05B0-5047-BD73-2D47191DA996}" destId="{87482CA2-6164-434B-BAAD-5B0A0C0F3CC5}" srcOrd="0" destOrd="0" parTransId="{FF11AB12-95EA-EB44-9C5F-466B92FE39A1}" sibTransId="{11FE0790-260C-614E-A159-4C86394F4DFC}"/>
    <dgm:cxn modelId="{B0DFB61C-6F60-1244-8115-23AEEC6B95AA}" srcId="{98758259-F60C-A149-9400-B02407864728}" destId="{6D0E6569-1829-B941-8C03-CB5DB9C47430}" srcOrd="0" destOrd="0" parTransId="{06AE49FF-92EA-0447-AE45-4CAB5773168E}" sibTransId="{61D2DBEA-3297-3747-94DE-046FAC021D3F}"/>
    <dgm:cxn modelId="{1E0E911D-0F4D-CD46-83D9-636EA876F2C5}" srcId="{C6C99EFE-FFEF-1742-951B-57315EEBB68D}" destId="{AA9E847A-05B0-5047-BD73-2D47191DA996}" srcOrd="0" destOrd="0" parTransId="{D8EFE4F4-A3D4-5441-80FD-6065E0D7FA16}" sibTransId="{F6494384-0147-8542-A60C-583FA7852559}"/>
    <dgm:cxn modelId="{CAE10924-B055-D246-A5A3-8CFEE19033E4}" type="presOf" srcId="{28C4589E-2D47-E844-99BB-3E832F12FAE0}" destId="{F0D933E5-E161-FF42-98F9-56A1A1E54F1D}" srcOrd="0" destOrd="0" presId="urn:microsoft.com/office/officeart/2008/layout/HorizontalMultiLevelHierarchy"/>
    <dgm:cxn modelId="{EE218324-7E24-B04C-B380-7DE78A7B2C68}" srcId="{C6C99EFE-FFEF-1742-951B-57315EEBB68D}" destId="{98758259-F60C-A149-9400-B02407864728}" srcOrd="2" destOrd="0" parTransId="{C960725E-9BA9-9749-A011-B04A6AEF08C5}" sibTransId="{DBE4EC50-01CB-7B46-AEE7-CA9C7517588C}"/>
    <dgm:cxn modelId="{73B60428-E612-6E46-9EE1-77B2D76F407D}" type="presOf" srcId="{98758259-F60C-A149-9400-B02407864728}" destId="{7809327D-FAA9-5041-9934-57BAE38EB603}" srcOrd="0" destOrd="0" presId="urn:microsoft.com/office/officeart/2008/layout/HorizontalMultiLevelHierarchy"/>
    <dgm:cxn modelId="{1BE46C43-C600-A34D-808A-1CA79E46BE24}" type="presOf" srcId="{FF11AB12-95EA-EB44-9C5F-466B92FE39A1}" destId="{3E0BD6D5-C063-5946-9FDF-644FF26B908B}" srcOrd="1" destOrd="0" presId="urn:microsoft.com/office/officeart/2008/layout/HorizontalMultiLevelHierarchy"/>
    <dgm:cxn modelId="{9AD2904D-72BA-A047-8C1A-6352B70326F8}" type="presOf" srcId="{4A6A2CE2-BDDD-E24E-8608-A33145769613}" destId="{EE637DBC-5BAD-3E4A-8726-BEC7E1363894}" srcOrd="0" destOrd="0" presId="urn:microsoft.com/office/officeart/2008/layout/HorizontalMultiLevelHierarchy"/>
    <dgm:cxn modelId="{590B324E-706A-D24F-B262-8758AB308368}" srcId="{C6C99EFE-FFEF-1742-951B-57315EEBB68D}" destId="{A3F4C68D-339F-E741-8720-04276A0A3C95}" srcOrd="1" destOrd="0" parTransId="{28C4589E-2D47-E844-99BB-3E832F12FAE0}" sibTransId="{B800ABBE-5632-0546-9685-2CE70222D82A}"/>
    <dgm:cxn modelId="{F606E74F-C4E9-8048-909D-72D11C7837D6}" type="presOf" srcId="{C960725E-9BA9-9749-A011-B04A6AEF08C5}" destId="{2B7A5051-5295-2544-9988-FD6B961E006F}" srcOrd="1" destOrd="0" presId="urn:microsoft.com/office/officeart/2008/layout/HorizontalMultiLevelHierarchy"/>
    <dgm:cxn modelId="{646D0151-38E0-7F4F-84EF-18423F9101A1}" type="presOf" srcId="{C6C99EFE-FFEF-1742-951B-57315EEBB68D}" destId="{5C5F5677-FF69-E243-9601-CE910E90C434}" srcOrd="0" destOrd="0" presId="urn:microsoft.com/office/officeart/2008/layout/HorizontalMultiLevelHierarchy"/>
    <dgm:cxn modelId="{1B317E51-1809-9547-BCA6-6984BFAACCA5}" type="presOf" srcId="{6D0E6569-1829-B941-8C03-CB5DB9C47430}" destId="{B900924D-0E47-9D4A-A4E0-B6FBB57F2498}" srcOrd="0" destOrd="0" presId="urn:microsoft.com/office/officeart/2008/layout/HorizontalMultiLevelHierarchy"/>
    <dgm:cxn modelId="{C29D0360-F717-364A-A841-BCB4E46E1EB4}" srcId="{AA9E847A-05B0-5047-BD73-2D47191DA996}" destId="{2E5FA78D-0F4E-F945-81D4-39B4602C0DC4}" srcOrd="1" destOrd="0" parTransId="{623774B2-E521-3845-9799-60B83C6EF3F8}" sibTransId="{020E36C9-ED8A-764C-B336-75BE3E4FD0EC}"/>
    <dgm:cxn modelId="{3A914C60-85F6-D04D-BE98-F88B58B69A95}" type="presOf" srcId="{623774B2-E521-3845-9799-60B83C6EF3F8}" destId="{8D87C42B-450D-554E-94B8-537C98B4AAE0}" srcOrd="0" destOrd="0" presId="urn:microsoft.com/office/officeart/2008/layout/HorizontalMultiLevelHierarchy"/>
    <dgm:cxn modelId="{8BFEC162-4F63-F04E-A871-FB33C3E32A57}" srcId="{38025A78-9676-614B-B1E4-BBB68224C656}" destId="{C6C99EFE-FFEF-1742-951B-57315EEBB68D}" srcOrd="0" destOrd="0" parTransId="{6E70B8A0-BC77-9845-B823-7609AB03F219}" sibTransId="{FE7691BC-A33B-A74F-9BFD-01EED12906B4}"/>
    <dgm:cxn modelId="{21082F6D-B656-0440-AEA1-91F9470758AF}" type="presOf" srcId="{E0EF0094-D1C4-E148-BC58-C1C1D1272B2B}" destId="{AABB8E60-D7A0-604D-A411-5011FD08523E}" srcOrd="0" destOrd="0" presId="urn:microsoft.com/office/officeart/2008/layout/HorizontalMultiLevelHierarchy"/>
    <dgm:cxn modelId="{327B6C75-68C3-D046-9A42-BA1209D279E2}" type="presOf" srcId="{E0EF0094-D1C4-E148-BC58-C1C1D1272B2B}" destId="{0F10BDA2-C20A-8443-9ECF-7BF403176F90}" srcOrd="1" destOrd="0" presId="urn:microsoft.com/office/officeart/2008/layout/HorizontalMultiLevelHierarchy"/>
    <dgm:cxn modelId="{C37A717A-D123-104B-8F2F-1A0524395362}" type="presOf" srcId="{2E5FA78D-0F4E-F945-81D4-39B4602C0DC4}" destId="{CC6EF6FE-6CD2-F242-B111-23C8C58540F5}" srcOrd="0" destOrd="0" presId="urn:microsoft.com/office/officeart/2008/layout/HorizontalMultiLevelHierarchy"/>
    <dgm:cxn modelId="{34FD007C-DCCD-974A-9228-996F5F46EEAC}" type="presOf" srcId="{FF11AB12-95EA-EB44-9C5F-466B92FE39A1}" destId="{01E27873-DF9D-8146-844F-7835435C9723}" srcOrd="0" destOrd="0" presId="urn:microsoft.com/office/officeart/2008/layout/HorizontalMultiLevelHierarchy"/>
    <dgm:cxn modelId="{BF8E7786-09AC-FC42-B9CB-6800FE222B53}" type="presOf" srcId="{A3F4C68D-339F-E741-8720-04276A0A3C95}" destId="{4E8748EC-B22D-384F-A0CF-FBD4E4F66D36}" srcOrd="0" destOrd="0" presId="urn:microsoft.com/office/officeart/2008/layout/HorizontalMultiLevelHierarchy"/>
    <dgm:cxn modelId="{17868D9B-4336-9744-AD0B-990510DCA964}" type="presOf" srcId="{06AE49FF-92EA-0447-AE45-4CAB5773168E}" destId="{C36ACDAE-04F8-AE46-9872-A705AC7875F6}" srcOrd="0" destOrd="0" presId="urn:microsoft.com/office/officeart/2008/layout/HorizontalMultiLevelHierarchy"/>
    <dgm:cxn modelId="{8ADF9CAD-4842-E747-8FA9-2CE277F2C8EB}" srcId="{98758259-F60C-A149-9400-B02407864728}" destId="{4A6A2CE2-BDDD-E24E-8608-A33145769613}" srcOrd="1" destOrd="0" parTransId="{E0EF0094-D1C4-E148-BC58-C1C1D1272B2B}" sibTransId="{EE8FE744-2644-C24C-999D-9C528F39C8FD}"/>
    <dgm:cxn modelId="{16E44AC0-A07A-2B47-9843-D276B9A19A24}" type="presOf" srcId="{38025A78-9676-614B-B1E4-BBB68224C656}" destId="{EE021F44-CD96-0F4F-8B0C-A6A92C8B129A}" srcOrd="0" destOrd="0" presId="urn:microsoft.com/office/officeart/2008/layout/HorizontalMultiLevelHierarchy"/>
    <dgm:cxn modelId="{4CCF7CC2-73D2-9E4E-B33B-1F162224BFD2}" type="presOf" srcId="{D8EFE4F4-A3D4-5441-80FD-6065E0D7FA16}" destId="{1E4C6F51-BA46-0149-9C00-A06131642159}" srcOrd="1" destOrd="0" presId="urn:microsoft.com/office/officeart/2008/layout/HorizontalMultiLevelHierarchy"/>
    <dgm:cxn modelId="{2FC526DE-7B7C-CF45-AD69-49C0815085E7}" type="presOf" srcId="{D8EFE4F4-A3D4-5441-80FD-6065E0D7FA16}" destId="{645BF6B8-2219-0B49-A8EB-0592A5579D45}" srcOrd="0" destOrd="0" presId="urn:microsoft.com/office/officeart/2008/layout/HorizontalMultiLevelHierarchy"/>
    <dgm:cxn modelId="{4AABFBE0-FE60-7543-A84B-658B1D9AB993}" type="presOf" srcId="{C960725E-9BA9-9749-A011-B04A6AEF08C5}" destId="{E45617AB-E828-9A48-9C7C-C5714A2B87E6}" srcOrd="0" destOrd="0" presId="urn:microsoft.com/office/officeart/2008/layout/HorizontalMultiLevelHierarchy"/>
    <dgm:cxn modelId="{49DE1BE3-065E-FE4D-B389-E32D9E98C08D}" type="presOf" srcId="{87482CA2-6164-434B-BAAD-5B0A0C0F3CC5}" destId="{0F355731-2C08-9A4C-B719-F95C6EC015C9}" srcOrd="0" destOrd="0" presId="urn:microsoft.com/office/officeart/2008/layout/HorizontalMultiLevelHierarchy"/>
    <dgm:cxn modelId="{A20ED1EC-A71B-2D4A-B7C9-019A537455B6}" type="presOf" srcId="{AA9E847A-05B0-5047-BD73-2D47191DA996}" destId="{8F6CE733-9355-2841-84CA-CEFD00C646CA}" srcOrd="0" destOrd="0" presId="urn:microsoft.com/office/officeart/2008/layout/HorizontalMultiLevelHierarchy"/>
    <dgm:cxn modelId="{00B9F4FE-D580-B64D-906F-772865577A74}" type="presOf" srcId="{623774B2-E521-3845-9799-60B83C6EF3F8}" destId="{DEFDA8BE-04AB-B94E-998C-194F3E1AFF7B}" srcOrd="1" destOrd="0" presId="urn:microsoft.com/office/officeart/2008/layout/HorizontalMultiLevelHierarchy"/>
    <dgm:cxn modelId="{FBF95F76-65AC-3240-8AB3-E7FE3A3787D8}" type="presParOf" srcId="{EE021F44-CD96-0F4F-8B0C-A6A92C8B129A}" destId="{5F283395-CD36-3D46-B14C-D07EB5C3316B}" srcOrd="0" destOrd="0" presId="urn:microsoft.com/office/officeart/2008/layout/HorizontalMultiLevelHierarchy"/>
    <dgm:cxn modelId="{788248B2-78E4-434B-BBB8-BBBCD75E0794}" type="presParOf" srcId="{5F283395-CD36-3D46-B14C-D07EB5C3316B}" destId="{5C5F5677-FF69-E243-9601-CE910E90C434}" srcOrd="0" destOrd="0" presId="urn:microsoft.com/office/officeart/2008/layout/HorizontalMultiLevelHierarchy"/>
    <dgm:cxn modelId="{D0FE8766-B2A0-C847-BA57-D561BD5A5A3D}" type="presParOf" srcId="{5F283395-CD36-3D46-B14C-D07EB5C3316B}" destId="{86D2AD9A-FBA9-0E41-85ED-FE4F0C54E934}" srcOrd="1" destOrd="0" presId="urn:microsoft.com/office/officeart/2008/layout/HorizontalMultiLevelHierarchy"/>
    <dgm:cxn modelId="{CC200A4D-6EAA-9247-B494-C70E1B7901AE}" type="presParOf" srcId="{86D2AD9A-FBA9-0E41-85ED-FE4F0C54E934}" destId="{645BF6B8-2219-0B49-A8EB-0592A5579D45}" srcOrd="0" destOrd="0" presId="urn:microsoft.com/office/officeart/2008/layout/HorizontalMultiLevelHierarchy"/>
    <dgm:cxn modelId="{48E33E62-06A8-D44A-9FA7-5C90DAC35ADE}" type="presParOf" srcId="{645BF6B8-2219-0B49-A8EB-0592A5579D45}" destId="{1E4C6F51-BA46-0149-9C00-A06131642159}" srcOrd="0" destOrd="0" presId="urn:microsoft.com/office/officeart/2008/layout/HorizontalMultiLevelHierarchy"/>
    <dgm:cxn modelId="{1576049B-899B-EF45-B400-B48596717B2D}" type="presParOf" srcId="{86D2AD9A-FBA9-0E41-85ED-FE4F0C54E934}" destId="{E9E5C21D-7146-B444-9010-9FCA648A9642}" srcOrd="1" destOrd="0" presId="urn:microsoft.com/office/officeart/2008/layout/HorizontalMultiLevelHierarchy"/>
    <dgm:cxn modelId="{B5ADAAE6-C671-D243-A09A-8FC5059F855A}" type="presParOf" srcId="{E9E5C21D-7146-B444-9010-9FCA648A9642}" destId="{8F6CE733-9355-2841-84CA-CEFD00C646CA}" srcOrd="0" destOrd="0" presId="urn:microsoft.com/office/officeart/2008/layout/HorizontalMultiLevelHierarchy"/>
    <dgm:cxn modelId="{56735A3B-4A33-4546-98B4-BCBC6C2020A8}" type="presParOf" srcId="{E9E5C21D-7146-B444-9010-9FCA648A9642}" destId="{228B3BF0-EAA0-9943-B6CE-C9B860F4DBE9}" srcOrd="1" destOrd="0" presId="urn:microsoft.com/office/officeart/2008/layout/HorizontalMultiLevelHierarchy"/>
    <dgm:cxn modelId="{1BE8F510-CD34-AA4F-9D24-BFE84A16A166}" type="presParOf" srcId="{228B3BF0-EAA0-9943-B6CE-C9B860F4DBE9}" destId="{01E27873-DF9D-8146-844F-7835435C9723}" srcOrd="0" destOrd="0" presId="urn:microsoft.com/office/officeart/2008/layout/HorizontalMultiLevelHierarchy"/>
    <dgm:cxn modelId="{0E6571BB-B9CD-7648-B15F-6D24CDB53750}" type="presParOf" srcId="{01E27873-DF9D-8146-844F-7835435C9723}" destId="{3E0BD6D5-C063-5946-9FDF-644FF26B908B}" srcOrd="0" destOrd="0" presId="urn:microsoft.com/office/officeart/2008/layout/HorizontalMultiLevelHierarchy"/>
    <dgm:cxn modelId="{D0DC279D-22FF-3A46-B901-8270ACA7B632}" type="presParOf" srcId="{228B3BF0-EAA0-9943-B6CE-C9B860F4DBE9}" destId="{B72AFBB9-8294-E54C-AD89-476B5F8AF6C2}" srcOrd="1" destOrd="0" presId="urn:microsoft.com/office/officeart/2008/layout/HorizontalMultiLevelHierarchy"/>
    <dgm:cxn modelId="{30A44AE6-F3A7-5245-A1FA-5C2FEB0B04DE}" type="presParOf" srcId="{B72AFBB9-8294-E54C-AD89-476B5F8AF6C2}" destId="{0F355731-2C08-9A4C-B719-F95C6EC015C9}" srcOrd="0" destOrd="0" presId="urn:microsoft.com/office/officeart/2008/layout/HorizontalMultiLevelHierarchy"/>
    <dgm:cxn modelId="{2A2D423E-AE2E-C54B-99B5-2622A674F655}" type="presParOf" srcId="{B72AFBB9-8294-E54C-AD89-476B5F8AF6C2}" destId="{001B115D-0C31-2D45-B886-53DAC96C3F8D}" srcOrd="1" destOrd="0" presId="urn:microsoft.com/office/officeart/2008/layout/HorizontalMultiLevelHierarchy"/>
    <dgm:cxn modelId="{F2A454E2-CB76-9D4B-BDE1-27C9DF00D1A9}" type="presParOf" srcId="{228B3BF0-EAA0-9943-B6CE-C9B860F4DBE9}" destId="{8D87C42B-450D-554E-94B8-537C98B4AAE0}" srcOrd="2" destOrd="0" presId="urn:microsoft.com/office/officeart/2008/layout/HorizontalMultiLevelHierarchy"/>
    <dgm:cxn modelId="{B2099770-0378-2845-B103-A5C2232D089F}" type="presParOf" srcId="{8D87C42B-450D-554E-94B8-537C98B4AAE0}" destId="{DEFDA8BE-04AB-B94E-998C-194F3E1AFF7B}" srcOrd="0" destOrd="0" presId="urn:microsoft.com/office/officeart/2008/layout/HorizontalMultiLevelHierarchy"/>
    <dgm:cxn modelId="{460210A6-B59B-0443-B7E4-4C33A822F3EC}" type="presParOf" srcId="{228B3BF0-EAA0-9943-B6CE-C9B860F4DBE9}" destId="{042F85F4-CCC4-1744-8D7B-0FA09CFA4C5B}" srcOrd="3" destOrd="0" presId="urn:microsoft.com/office/officeart/2008/layout/HorizontalMultiLevelHierarchy"/>
    <dgm:cxn modelId="{E55DAABC-0E16-3B40-8B4D-0BE3B63C5CBD}" type="presParOf" srcId="{042F85F4-CCC4-1744-8D7B-0FA09CFA4C5B}" destId="{CC6EF6FE-6CD2-F242-B111-23C8C58540F5}" srcOrd="0" destOrd="0" presId="urn:microsoft.com/office/officeart/2008/layout/HorizontalMultiLevelHierarchy"/>
    <dgm:cxn modelId="{661347C6-5DF7-A444-B080-F6350CFA6B93}" type="presParOf" srcId="{042F85F4-CCC4-1744-8D7B-0FA09CFA4C5B}" destId="{CD730BD7-AB4A-EC45-80F4-00E1DC24CE2E}" srcOrd="1" destOrd="0" presId="urn:microsoft.com/office/officeart/2008/layout/HorizontalMultiLevelHierarchy"/>
    <dgm:cxn modelId="{D53AD0B6-D622-464A-B455-C1C0AC3113C6}" type="presParOf" srcId="{86D2AD9A-FBA9-0E41-85ED-FE4F0C54E934}" destId="{F0D933E5-E161-FF42-98F9-56A1A1E54F1D}" srcOrd="2" destOrd="0" presId="urn:microsoft.com/office/officeart/2008/layout/HorizontalMultiLevelHierarchy"/>
    <dgm:cxn modelId="{229266A0-08D3-DE49-9BCF-443DE86AF47C}" type="presParOf" srcId="{F0D933E5-E161-FF42-98F9-56A1A1E54F1D}" destId="{63B3A3D6-4989-584F-9E38-0046E405A8B8}" srcOrd="0" destOrd="0" presId="urn:microsoft.com/office/officeart/2008/layout/HorizontalMultiLevelHierarchy"/>
    <dgm:cxn modelId="{00EC1740-5161-EB46-9774-EC73892D21EF}" type="presParOf" srcId="{86D2AD9A-FBA9-0E41-85ED-FE4F0C54E934}" destId="{C127046C-D989-114B-94AA-864EE0FF10FA}" srcOrd="3" destOrd="0" presId="urn:microsoft.com/office/officeart/2008/layout/HorizontalMultiLevelHierarchy"/>
    <dgm:cxn modelId="{987FDD3A-0948-024A-88AD-A01A337B58EA}" type="presParOf" srcId="{C127046C-D989-114B-94AA-864EE0FF10FA}" destId="{4E8748EC-B22D-384F-A0CF-FBD4E4F66D36}" srcOrd="0" destOrd="0" presId="urn:microsoft.com/office/officeart/2008/layout/HorizontalMultiLevelHierarchy"/>
    <dgm:cxn modelId="{0A24DFDF-E1BB-804B-9CDD-41E5A4B8FD06}" type="presParOf" srcId="{C127046C-D989-114B-94AA-864EE0FF10FA}" destId="{FC8BF130-9CD4-734B-9F13-554C858F77DB}" srcOrd="1" destOrd="0" presId="urn:microsoft.com/office/officeart/2008/layout/HorizontalMultiLevelHierarchy"/>
    <dgm:cxn modelId="{C659536A-656A-C744-A8B3-04D304463E9A}" type="presParOf" srcId="{86D2AD9A-FBA9-0E41-85ED-FE4F0C54E934}" destId="{E45617AB-E828-9A48-9C7C-C5714A2B87E6}" srcOrd="4" destOrd="0" presId="urn:microsoft.com/office/officeart/2008/layout/HorizontalMultiLevelHierarchy"/>
    <dgm:cxn modelId="{97A528F8-D86A-0B4C-B9A7-EF8A15D3077B}" type="presParOf" srcId="{E45617AB-E828-9A48-9C7C-C5714A2B87E6}" destId="{2B7A5051-5295-2544-9988-FD6B961E006F}" srcOrd="0" destOrd="0" presId="urn:microsoft.com/office/officeart/2008/layout/HorizontalMultiLevelHierarchy"/>
    <dgm:cxn modelId="{7F8BFF72-52DC-7546-B965-41B00B70C6AE}" type="presParOf" srcId="{86D2AD9A-FBA9-0E41-85ED-FE4F0C54E934}" destId="{706B2775-AF09-CB4E-A301-1E03E49D7709}" srcOrd="5" destOrd="0" presId="urn:microsoft.com/office/officeart/2008/layout/HorizontalMultiLevelHierarchy"/>
    <dgm:cxn modelId="{ACD01918-6E88-3246-A0CA-5F2F1CC1D548}" type="presParOf" srcId="{706B2775-AF09-CB4E-A301-1E03E49D7709}" destId="{7809327D-FAA9-5041-9934-57BAE38EB603}" srcOrd="0" destOrd="0" presId="urn:microsoft.com/office/officeart/2008/layout/HorizontalMultiLevelHierarchy"/>
    <dgm:cxn modelId="{535D77DA-7449-3B41-9778-9933D23A0D49}" type="presParOf" srcId="{706B2775-AF09-CB4E-A301-1E03E49D7709}" destId="{D7BE46DF-F599-FE4E-A2DF-583818472970}" srcOrd="1" destOrd="0" presId="urn:microsoft.com/office/officeart/2008/layout/HorizontalMultiLevelHierarchy"/>
    <dgm:cxn modelId="{8E54A5D3-41B4-624C-8956-803F27397C96}" type="presParOf" srcId="{D7BE46DF-F599-FE4E-A2DF-583818472970}" destId="{C36ACDAE-04F8-AE46-9872-A705AC7875F6}" srcOrd="0" destOrd="0" presId="urn:microsoft.com/office/officeart/2008/layout/HorizontalMultiLevelHierarchy"/>
    <dgm:cxn modelId="{DFCB6AFE-BC8A-284E-B426-46DF84232374}" type="presParOf" srcId="{C36ACDAE-04F8-AE46-9872-A705AC7875F6}" destId="{3C9B787C-3144-1C47-A13C-5B992583FE1E}" srcOrd="0" destOrd="0" presId="urn:microsoft.com/office/officeart/2008/layout/HorizontalMultiLevelHierarchy"/>
    <dgm:cxn modelId="{07AE8FB6-1B27-D947-B815-F219FEA87CCB}" type="presParOf" srcId="{D7BE46DF-F599-FE4E-A2DF-583818472970}" destId="{9F833486-F941-3B44-84AC-838FD7C96217}" srcOrd="1" destOrd="0" presId="urn:microsoft.com/office/officeart/2008/layout/HorizontalMultiLevelHierarchy"/>
    <dgm:cxn modelId="{CC18EC13-1D18-C74C-AD83-7395583917C0}" type="presParOf" srcId="{9F833486-F941-3B44-84AC-838FD7C96217}" destId="{B900924D-0E47-9D4A-A4E0-B6FBB57F2498}" srcOrd="0" destOrd="0" presId="urn:microsoft.com/office/officeart/2008/layout/HorizontalMultiLevelHierarchy"/>
    <dgm:cxn modelId="{664CB2DC-3634-F648-A3BF-7C6A124077D1}" type="presParOf" srcId="{9F833486-F941-3B44-84AC-838FD7C96217}" destId="{DEEDD33E-CE8E-2449-89B4-FC0D2E3B7B1C}" srcOrd="1" destOrd="0" presId="urn:microsoft.com/office/officeart/2008/layout/HorizontalMultiLevelHierarchy"/>
    <dgm:cxn modelId="{097DA56C-64FC-114F-A74E-62F3FFEB9901}" type="presParOf" srcId="{D7BE46DF-F599-FE4E-A2DF-583818472970}" destId="{AABB8E60-D7A0-604D-A411-5011FD08523E}" srcOrd="2" destOrd="0" presId="urn:microsoft.com/office/officeart/2008/layout/HorizontalMultiLevelHierarchy"/>
    <dgm:cxn modelId="{45BB33B1-EE3D-5D4E-A119-EFE623A3D659}" type="presParOf" srcId="{AABB8E60-D7A0-604D-A411-5011FD08523E}" destId="{0F10BDA2-C20A-8443-9ECF-7BF403176F90}" srcOrd="0" destOrd="0" presId="urn:microsoft.com/office/officeart/2008/layout/HorizontalMultiLevelHierarchy"/>
    <dgm:cxn modelId="{F5257D2F-68C5-D943-89EF-B1FDA52C4596}" type="presParOf" srcId="{D7BE46DF-F599-FE4E-A2DF-583818472970}" destId="{673A31A0-44D8-9241-9595-4215116BCD89}" srcOrd="3" destOrd="0" presId="urn:microsoft.com/office/officeart/2008/layout/HorizontalMultiLevelHierarchy"/>
    <dgm:cxn modelId="{C7244881-6FA6-4749-9CA2-4DB1C1C1D6A2}" type="presParOf" srcId="{673A31A0-44D8-9241-9595-4215116BCD89}" destId="{EE637DBC-5BAD-3E4A-8726-BEC7E1363894}" srcOrd="0" destOrd="0" presId="urn:microsoft.com/office/officeart/2008/layout/HorizontalMultiLevelHierarchy"/>
    <dgm:cxn modelId="{6A3C9DAE-3263-4A44-B4EA-33C155AF0E6C}" type="presParOf" srcId="{673A31A0-44D8-9241-9595-4215116BCD89}" destId="{8891109F-84F9-CA4C-995F-438257D060C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338145-0C66-7A45-9369-A43C2939CCB5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2F09C6-72AB-104F-A8F4-8C354E0ECB61}">
      <dgm:prSet phldrT="[Text]"/>
      <dgm:spPr/>
      <dgm:t>
        <a:bodyPr/>
        <a:lstStyle/>
        <a:p>
          <a:r>
            <a:rPr lang="en-US"/>
            <a:t>Dataset</a:t>
          </a:r>
        </a:p>
      </dgm:t>
    </dgm:pt>
    <dgm:pt modelId="{6CD555D0-13B4-0240-A609-469443D1F321}" type="parTrans" cxnId="{BD304009-1194-164D-AF60-216ADA7EF1FA}">
      <dgm:prSet/>
      <dgm:spPr/>
      <dgm:t>
        <a:bodyPr/>
        <a:lstStyle/>
        <a:p>
          <a:endParaRPr lang="en-US"/>
        </a:p>
      </dgm:t>
    </dgm:pt>
    <dgm:pt modelId="{645CA325-860E-B246-84D7-85CFD5E4AAC3}" type="sibTrans" cxnId="{BD304009-1194-164D-AF60-216ADA7EF1FA}">
      <dgm:prSet/>
      <dgm:spPr/>
      <dgm:t>
        <a:bodyPr/>
        <a:lstStyle/>
        <a:p>
          <a:endParaRPr lang="en-US"/>
        </a:p>
      </dgm:t>
    </dgm:pt>
    <dgm:pt modelId="{8E81CA29-8C5F-F545-958A-9FBA87B3E00E}">
      <dgm:prSet phldrT="[Text]"/>
      <dgm:spPr/>
      <dgm:t>
        <a:bodyPr/>
        <a:lstStyle/>
        <a:p>
          <a:r>
            <a:rPr lang="en-US" dirty="0"/>
            <a:t>Numeric</a:t>
          </a:r>
        </a:p>
      </dgm:t>
    </dgm:pt>
    <dgm:pt modelId="{C094B22F-F181-1146-BF27-C2D32ACC5352}" type="parTrans" cxnId="{97EF9A3A-09CD-8F44-BAF5-7CE803770FAA}">
      <dgm:prSet/>
      <dgm:spPr/>
      <dgm:t>
        <a:bodyPr/>
        <a:lstStyle/>
        <a:p>
          <a:endParaRPr lang="en-US"/>
        </a:p>
      </dgm:t>
    </dgm:pt>
    <dgm:pt modelId="{D69E2277-D7DB-8C46-91E1-B58F951F4960}" type="sibTrans" cxnId="{97EF9A3A-09CD-8F44-BAF5-7CE803770FAA}">
      <dgm:prSet/>
      <dgm:spPr/>
      <dgm:t>
        <a:bodyPr/>
        <a:lstStyle/>
        <a:p>
          <a:endParaRPr lang="en-US"/>
        </a:p>
      </dgm:t>
    </dgm:pt>
    <dgm:pt modelId="{65E1DC6B-A4FF-E241-8D08-7E3304445F49}">
      <dgm:prSet phldrT="[Text]" phldr="1"/>
      <dgm:spPr/>
      <dgm:t>
        <a:bodyPr/>
        <a:lstStyle/>
        <a:p>
          <a:endParaRPr lang="en-US"/>
        </a:p>
      </dgm:t>
    </dgm:pt>
    <dgm:pt modelId="{546CCBD1-5F78-0741-854B-EC1F6514AECC}" type="parTrans" cxnId="{22399547-EDC5-BD48-A1DA-985A2CA13E64}">
      <dgm:prSet/>
      <dgm:spPr/>
      <dgm:t>
        <a:bodyPr/>
        <a:lstStyle/>
        <a:p>
          <a:endParaRPr lang="en-US"/>
        </a:p>
      </dgm:t>
    </dgm:pt>
    <dgm:pt modelId="{8501B0EE-32FF-D940-89E7-9E493C6DABF1}" type="sibTrans" cxnId="{22399547-EDC5-BD48-A1DA-985A2CA13E64}">
      <dgm:prSet/>
      <dgm:spPr/>
      <dgm:t>
        <a:bodyPr/>
        <a:lstStyle/>
        <a:p>
          <a:endParaRPr lang="en-US"/>
        </a:p>
      </dgm:t>
    </dgm:pt>
    <dgm:pt modelId="{7652AD36-CB5B-7E4D-BAF9-5F306229AB6B}">
      <dgm:prSet phldrT="[Text]" phldr="1"/>
      <dgm:spPr/>
      <dgm:t>
        <a:bodyPr/>
        <a:lstStyle/>
        <a:p>
          <a:endParaRPr lang="en-US"/>
        </a:p>
      </dgm:t>
    </dgm:pt>
    <dgm:pt modelId="{7F543785-85F4-9E4E-A928-3011F8C3E278}" type="parTrans" cxnId="{32EB4969-3A2B-9247-9C6F-F4D66B04AEE4}">
      <dgm:prSet/>
      <dgm:spPr/>
      <dgm:t>
        <a:bodyPr/>
        <a:lstStyle/>
        <a:p>
          <a:endParaRPr lang="en-US"/>
        </a:p>
      </dgm:t>
    </dgm:pt>
    <dgm:pt modelId="{C071FAA0-F470-DA43-BD93-A77979428162}" type="sibTrans" cxnId="{32EB4969-3A2B-9247-9C6F-F4D66B04AEE4}">
      <dgm:prSet/>
      <dgm:spPr/>
      <dgm:t>
        <a:bodyPr/>
        <a:lstStyle/>
        <a:p>
          <a:endParaRPr lang="en-US"/>
        </a:p>
      </dgm:t>
    </dgm:pt>
    <dgm:pt modelId="{C51A6BC2-5C03-E948-A8B5-64B19ED8F9C4}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FDD1727C-D5B3-3542-B0C0-F904F5DD6A68}" type="parTrans" cxnId="{F36BE967-1797-5F40-91EB-90AF628725EF}">
      <dgm:prSet/>
      <dgm:spPr/>
      <dgm:t>
        <a:bodyPr/>
        <a:lstStyle/>
        <a:p>
          <a:endParaRPr lang="en-US"/>
        </a:p>
      </dgm:t>
    </dgm:pt>
    <dgm:pt modelId="{4C6841C3-98AD-B541-B588-A027F364D7D7}" type="sibTrans" cxnId="{F36BE967-1797-5F40-91EB-90AF628725EF}">
      <dgm:prSet/>
      <dgm:spPr/>
      <dgm:t>
        <a:bodyPr/>
        <a:lstStyle/>
        <a:p>
          <a:endParaRPr lang="en-US"/>
        </a:p>
      </dgm:t>
    </dgm:pt>
    <dgm:pt modelId="{A3A88AFE-C4B6-9A45-B034-2AA1C52A3ABF}">
      <dgm:prSet phldrT="[Text]" phldr="1"/>
      <dgm:spPr/>
      <dgm:t>
        <a:bodyPr/>
        <a:lstStyle/>
        <a:p>
          <a:endParaRPr lang="en-US"/>
        </a:p>
      </dgm:t>
    </dgm:pt>
    <dgm:pt modelId="{F2B71307-EDE1-4842-AD0D-D87F65BC6BC8}" type="parTrans" cxnId="{624964FB-E2AF-9B4B-98D6-377DBF25C49A}">
      <dgm:prSet/>
      <dgm:spPr/>
      <dgm:t>
        <a:bodyPr/>
        <a:lstStyle/>
        <a:p>
          <a:endParaRPr lang="en-US"/>
        </a:p>
      </dgm:t>
    </dgm:pt>
    <dgm:pt modelId="{4556FB85-6077-6A43-9401-A8869C75ED84}" type="sibTrans" cxnId="{624964FB-E2AF-9B4B-98D6-377DBF25C49A}">
      <dgm:prSet/>
      <dgm:spPr/>
      <dgm:t>
        <a:bodyPr/>
        <a:lstStyle/>
        <a:p>
          <a:endParaRPr lang="en-US"/>
        </a:p>
      </dgm:t>
    </dgm:pt>
    <dgm:pt modelId="{5B85CC67-6BC8-9D49-9153-F50239147251}">
      <dgm:prSet phldrT="[Text]" phldr="1"/>
      <dgm:spPr/>
      <dgm:t>
        <a:bodyPr/>
        <a:lstStyle/>
        <a:p>
          <a:endParaRPr lang="en-US"/>
        </a:p>
      </dgm:t>
    </dgm:pt>
    <dgm:pt modelId="{9C00D1A7-DAA3-F74A-908E-7FB0A823062A}" type="parTrans" cxnId="{23A8239B-EDCF-144E-81F2-EFA2C16F4159}">
      <dgm:prSet/>
      <dgm:spPr/>
      <dgm:t>
        <a:bodyPr/>
        <a:lstStyle/>
        <a:p>
          <a:endParaRPr lang="en-US"/>
        </a:p>
      </dgm:t>
    </dgm:pt>
    <dgm:pt modelId="{DD275577-FF00-2147-BC2C-7C1F16F263EE}" type="sibTrans" cxnId="{23A8239B-EDCF-144E-81F2-EFA2C16F4159}">
      <dgm:prSet/>
      <dgm:spPr/>
      <dgm:t>
        <a:bodyPr/>
        <a:lstStyle/>
        <a:p>
          <a:endParaRPr lang="en-US"/>
        </a:p>
      </dgm:t>
    </dgm:pt>
    <dgm:pt modelId="{EBFB0DE0-E8E3-9243-9BA8-3A0F6C8C4258}" type="pres">
      <dgm:prSet presAssocID="{00338145-0C66-7A45-9369-A43C2939CCB5}" presName="Name0" presStyleCnt="0">
        <dgm:presLayoutVars>
          <dgm:dir/>
          <dgm:animLvl val="lvl"/>
          <dgm:resizeHandles val="exact"/>
        </dgm:presLayoutVars>
      </dgm:prSet>
      <dgm:spPr/>
    </dgm:pt>
    <dgm:pt modelId="{34CFE511-4AF8-524B-AD8B-B0C26EA768DA}" type="pres">
      <dgm:prSet presAssocID="{F22F09C6-72AB-104F-A8F4-8C354E0ECB61}" presName="composite" presStyleCnt="0"/>
      <dgm:spPr/>
    </dgm:pt>
    <dgm:pt modelId="{E3911D2D-8D73-6244-A90C-97FFF39A1642}" type="pres">
      <dgm:prSet presAssocID="{F22F09C6-72AB-104F-A8F4-8C354E0ECB61}" presName="parTx" presStyleLbl="alignNode1" presStyleIdx="0" presStyleCnt="3" custLinFactNeighborY="-75134">
        <dgm:presLayoutVars>
          <dgm:chMax val="0"/>
          <dgm:chPref val="0"/>
          <dgm:bulletEnabled val="1"/>
        </dgm:presLayoutVars>
      </dgm:prSet>
      <dgm:spPr/>
    </dgm:pt>
    <dgm:pt modelId="{1E0EAFD8-B82F-7C44-9E9D-55B703C7E07D}" type="pres">
      <dgm:prSet presAssocID="{F22F09C6-72AB-104F-A8F4-8C354E0ECB61}" presName="desTx" presStyleLbl="alignAccFollowNode1" presStyleIdx="0" presStyleCnt="3" custScaleY="276479" custLinFactNeighborX="756" custLinFactNeighborY="40348">
        <dgm:presLayoutVars>
          <dgm:bulletEnabled val="1"/>
        </dgm:presLayoutVars>
      </dgm:prSet>
      <dgm:spPr/>
    </dgm:pt>
    <dgm:pt modelId="{12A58FB6-2368-5645-A243-93EF47D51CBF}" type="pres">
      <dgm:prSet presAssocID="{645CA325-860E-B246-84D7-85CFD5E4AAC3}" presName="space" presStyleCnt="0"/>
      <dgm:spPr/>
    </dgm:pt>
    <dgm:pt modelId="{D7853475-6505-2144-AE90-74F90C2BCA28}" type="pres">
      <dgm:prSet presAssocID="{8E81CA29-8C5F-F545-958A-9FBA87B3E00E}" presName="composite" presStyleCnt="0"/>
      <dgm:spPr/>
    </dgm:pt>
    <dgm:pt modelId="{2659739D-24CF-2442-98AC-BD449CE3DFD1}" type="pres">
      <dgm:prSet presAssocID="{8E81CA29-8C5F-F545-958A-9FBA87B3E00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971337C-D73D-D448-97FF-90CBDF1C1372}" type="pres">
      <dgm:prSet presAssocID="{8E81CA29-8C5F-F545-958A-9FBA87B3E00E}" presName="desTx" presStyleLbl="alignAccFollowNode1" presStyleIdx="1" presStyleCnt="3">
        <dgm:presLayoutVars>
          <dgm:bulletEnabled val="1"/>
        </dgm:presLayoutVars>
      </dgm:prSet>
      <dgm:spPr/>
    </dgm:pt>
    <dgm:pt modelId="{929C26C4-47E8-3345-85E3-62B1C4CC6BA1}" type="pres">
      <dgm:prSet presAssocID="{D69E2277-D7DB-8C46-91E1-B58F951F4960}" presName="space" presStyleCnt="0"/>
      <dgm:spPr/>
    </dgm:pt>
    <dgm:pt modelId="{26F1DDB3-0843-3B42-9FEB-320D7E308A43}" type="pres">
      <dgm:prSet presAssocID="{C51A6BC2-5C03-E948-A8B5-64B19ED8F9C4}" presName="composite" presStyleCnt="0"/>
      <dgm:spPr/>
    </dgm:pt>
    <dgm:pt modelId="{47BCEE06-84F6-E04C-9F0A-9EF6951C8767}" type="pres">
      <dgm:prSet presAssocID="{C51A6BC2-5C03-E948-A8B5-64B19ED8F9C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AF946C7-9853-D54D-B913-22E9FFF42EC4}" type="pres">
      <dgm:prSet presAssocID="{C51A6BC2-5C03-E948-A8B5-64B19ED8F9C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D304009-1194-164D-AF60-216ADA7EF1FA}" srcId="{00338145-0C66-7A45-9369-A43C2939CCB5}" destId="{F22F09C6-72AB-104F-A8F4-8C354E0ECB61}" srcOrd="0" destOrd="0" parTransId="{6CD555D0-13B4-0240-A609-469443D1F321}" sibTransId="{645CA325-860E-B246-84D7-85CFD5E4AAC3}"/>
    <dgm:cxn modelId="{19A5A009-F4CB-2145-A1BA-B6485D0C91C9}" type="presOf" srcId="{00338145-0C66-7A45-9369-A43C2939CCB5}" destId="{EBFB0DE0-E8E3-9243-9BA8-3A0F6C8C4258}" srcOrd="0" destOrd="0" presId="urn:microsoft.com/office/officeart/2005/8/layout/hList1"/>
    <dgm:cxn modelId="{1643D219-23B0-6D4F-8237-921BCECAC87D}" type="presOf" srcId="{C51A6BC2-5C03-E948-A8B5-64B19ED8F9C4}" destId="{47BCEE06-84F6-E04C-9F0A-9EF6951C8767}" srcOrd="0" destOrd="0" presId="urn:microsoft.com/office/officeart/2005/8/layout/hList1"/>
    <dgm:cxn modelId="{9972BD1E-CBE3-5347-85F1-FC2C5FE0BD6E}" type="presOf" srcId="{65E1DC6B-A4FF-E241-8D08-7E3304445F49}" destId="{9971337C-D73D-D448-97FF-90CBDF1C1372}" srcOrd="0" destOrd="0" presId="urn:microsoft.com/office/officeart/2005/8/layout/hList1"/>
    <dgm:cxn modelId="{1E48F032-1C2E-F743-8393-B293B64C741C}" type="presOf" srcId="{8E81CA29-8C5F-F545-958A-9FBA87B3E00E}" destId="{2659739D-24CF-2442-98AC-BD449CE3DFD1}" srcOrd="0" destOrd="0" presId="urn:microsoft.com/office/officeart/2005/8/layout/hList1"/>
    <dgm:cxn modelId="{97EF9A3A-09CD-8F44-BAF5-7CE803770FAA}" srcId="{00338145-0C66-7A45-9369-A43C2939CCB5}" destId="{8E81CA29-8C5F-F545-958A-9FBA87B3E00E}" srcOrd="1" destOrd="0" parTransId="{C094B22F-F181-1146-BF27-C2D32ACC5352}" sibTransId="{D69E2277-D7DB-8C46-91E1-B58F951F4960}"/>
    <dgm:cxn modelId="{22399547-EDC5-BD48-A1DA-985A2CA13E64}" srcId="{8E81CA29-8C5F-F545-958A-9FBA87B3E00E}" destId="{65E1DC6B-A4FF-E241-8D08-7E3304445F49}" srcOrd="0" destOrd="0" parTransId="{546CCBD1-5F78-0741-854B-EC1F6514AECC}" sibTransId="{8501B0EE-32FF-D940-89E7-9E493C6DABF1}"/>
    <dgm:cxn modelId="{F36BE967-1797-5F40-91EB-90AF628725EF}" srcId="{00338145-0C66-7A45-9369-A43C2939CCB5}" destId="{C51A6BC2-5C03-E948-A8B5-64B19ED8F9C4}" srcOrd="2" destOrd="0" parTransId="{FDD1727C-D5B3-3542-B0C0-F904F5DD6A68}" sibTransId="{4C6841C3-98AD-B541-B588-A027F364D7D7}"/>
    <dgm:cxn modelId="{32EB4969-3A2B-9247-9C6F-F4D66B04AEE4}" srcId="{8E81CA29-8C5F-F545-958A-9FBA87B3E00E}" destId="{7652AD36-CB5B-7E4D-BAF9-5F306229AB6B}" srcOrd="1" destOrd="0" parTransId="{7F543785-85F4-9E4E-A928-3011F8C3E278}" sibTransId="{C071FAA0-F470-DA43-BD93-A77979428162}"/>
    <dgm:cxn modelId="{CB73EC95-06EE-AC47-A734-A7611F970F65}" type="presOf" srcId="{A3A88AFE-C4B6-9A45-B034-2AA1C52A3ABF}" destId="{CAF946C7-9853-D54D-B913-22E9FFF42EC4}" srcOrd="0" destOrd="0" presId="urn:microsoft.com/office/officeart/2005/8/layout/hList1"/>
    <dgm:cxn modelId="{23A8239B-EDCF-144E-81F2-EFA2C16F4159}" srcId="{C51A6BC2-5C03-E948-A8B5-64B19ED8F9C4}" destId="{5B85CC67-6BC8-9D49-9153-F50239147251}" srcOrd="1" destOrd="0" parTransId="{9C00D1A7-DAA3-F74A-908E-7FB0A823062A}" sibTransId="{DD275577-FF00-2147-BC2C-7C1F16F263EE}"/>
    <dgm:cxn modelId="{60AD81BF-A8CD-0547-8281-D9F5CAFC9E9A}" type="presOf" srcId="{F22F09C6-72AB-104F-A8F4-8C354E0ECB61}" destId="{E3911D2D-8D73-6244-A90C-97FFF39A1642}" srcOrd="0" destOrd="0" presId="urn:microsoft.com/office/officeart/2005/8/layout/hList1"/>
    <dgm:cxn modelId="{174106E6-D1F9-AC4F-9D56-D7F33220154A}" type="presOf" srcId="{5B85CC67-6BC8-9D49-9153-F50239147251}" destId="{CAF946C7-9853-D54D-B913-22E9FFF42EC4}" srcOrd="0" destOrd="1" presId="urn:microsoft.com/office/officeart/2005/8/layout/hList1"/>
    <dgm:cxn modelId="{8826BDF8-67E3-0646-918E-71D1FAA1646D}" type="presOf" srcId="{7652AD36-CB5B-7E4D-BAF9-5F306229AB6B}" destId="{9971337C-D73D-D448-97FF-90CBDF1C1372}" srcOrd="0" destOrd="1" presId="urn:microsoft.com/office/officeart/2005/8/layout/hList1"/>
    <dgm:cxn modelId="{624964FB-E2AF-9B4B-98D6-377DBF25C49A}" srcId="{C51A6BC2-5C03-E948-A8B5-64B19ED8F9C4}" destId="{A3A88AFE-C4B6-9A45-B034-2AA1C52A3ABF}" srcOrd="0" destOrd="0" parTransId="{F2B71307-EDE1-4842-AD0D-D87F65BC6BC8}" sibTransId="{4556FB85-6077-6A43-9401-A8869C75ED84}"/>
    <dgm:cxn modelId="{815C2B33-F42C-1E4C-A879-0A94D3F7EF1C}" type="presParOf" srcId="{EBFB0DE0-E8E3-9243-9BA8-3A0F6C8C4258}" destId="{34CFE511-4AF8-524B-AD8B-B0C26EA768DA}" srcOrd="0" destOrd="0" presId="urn:microsoft.com/office/officeart/2005/8/layout/hList1"/>
    <dgm:cxn modelId="{516534CB-28F3-EF49-881C-46CBDC38B8B5}" type="presParOf" srcId="{34CFE511-4AF8-524B-AD8B-B0C26EA768DA}" destId="{E3911D2D-8D73-6244-A90C-97FFF39A1642}" srcOrd="0" destOrd="0" presId="urn:microsoft.com/office/officeart/2005/8/layout/hList1"/>
    <dgm:cxn modelId="{CBCAC220-E9E1-B040-A6AC-A40F3C6DFF87}" type="presParOf" srcId="{34CFE511-4AF8-524B-AD8B-B0C26EA768DA}" destId="{1E0EAFD8-B82F-7C44-9E9D-55B703C7E07D}" srcOrd="1" destOrd="0" presId="urn:microsoft.com/office/officeart/2005/8/layout/hList1"/>
    <dgm:cxn modelId="{D34B17E5-1702-814A-BE0A-2460AAEC4BBB}" type="presParOf" srcId="{EBFB0DE0-E8E3-9243-9BA8-3A0F6C8C4258}" destId="{12A58FB6-2368-5645-A243-93EF47D51CBF}" srcOrd="1" destOrd="0" presId="urn:microsoft.com/office/officeart/2005/8/layout/hList1"/>
    <dgm:cxn modelId="{9D885EFA-2652-B340-AA9A-B7723F665783}" type="presParOf" srcId="{EBFB0DE0-E8E3-9243-9BA8-3A0F6C8C4258}" destId="{D7853475-6505-2144-AE90-74F90C2BCA28}" srcOrd="2" destOrd="0" presId="urn:microsoft.com/office/officeart/2005/8/layout/hList1"/>
    <dgm:cxn modelId="{B15699D1-D6B4-2841-ADB4-BE98A411D1CF}" type="presParOf" srcId="{D7853475-6505-2144-AE90-74F90C2BCA28}" destId="{2659739D-24CF-2442-98AC-BD449CE3DFD1}" srcOrd="0" destOrd="0" presId="urn:microsoft.com/office/officeart/2005/8/layout/hList1"/>
    <dgm:cxn modelId="{48654362-C72B-EA48-91FD-5835EDE7EA8E}" type="presParOf" srcId="{D7853475-6505-2144-AE90-74F90C2BCA28}" destId="{9971337C-D73D-D448-97FF-90CBDF1C1372}" srcOrd="1" destOrd="0" presId="urn:microsoft.com/office/officeart/2005/8/layout/hList1"/>
    <dgm:cxn modelId="{67F886D9-F23A-9B41-82A5-EE1F738103DA}" type="presParOf" srcId="{EBFB0DE0-E8E3-9243-9BA8-3A0F6C8C4258}" destId="{929C26C4-47E8-3345-85E3-62B1C4CC6BA1}" srcOrd="3" destOrd="0" presId="urn:microsoft.com/office/officeart/2005/8/layout/hList1"/>
    <dgm:cxn modelId="{71EBA7E5-5E82-8348-8DD3-F4F1D988635E}" type="presParOf" srcId="{EBFB0DE0-E8E3-9243-9BA8-3A0F6C8C4258}" destId="{26F1DDB3-0843-3B42-9FEB-320D7E308A43}" srcOrd="4" destOrd="0" presId="urn:microsoft.com/office/officeart/2005/8/layout/hList1"/>
    <dgm:cxn modelId="{199BE944-607A-474F-9D08-C83EB4F4F54F}" type="presParOf" srcId="{26F1DDB3-0843-3B42-9FEB-320D7E308A43}" destId="{47BCEE06-84F6-E04C-9F0A-9EF6951C8767}" srcOrd="0" destOrd="0" presId="urn:microsoft.com/office/officeart/2005/8/layout/hList1"/>
    <dgm:cxn modelId="{8C82B0A8-BE16-C144-92F6-8703EFA00D43}" type="presParOf" srcId="{26F1DDB3-0843-3B42-9FEB-320D7E308A43}" destId="{CAF946C7-9853-D54D-B913-22E9FFF42EC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B8E60-D7A0-604D-A411-5011FD08523E}">
      <dsp:nvSpPr>
        <dsp:cNvPr id="0" name=""/>
        <dsp:cNvSpPr/>
      </dsp:nvSpPr>
      <dsp:spPr>
        <a:xfrm>
          <a:off x="5508360" y="3996266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643466"/>
              </a:lnTo>
              <a:lnTo>
                <a:pt x="675382" y="643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22731" y="4294679"/>
        <a:ext cx="46642" cy="46642"/>
      </dsp:txXfrm>
    </dsp:sp>
    <dsp:sp modelId="{C36ACDAE-04F8-AE46-9872-A705AC7875F6}">
      <dsp:nvSpPr>
        <dsp:cNvPr id="0" name=""/>
        <dsp:cNvSpPr/>
      </dsp:nvSpPr>
      <dsp:spPr>
        <a:xfrm>
          <a:off x="5508360" y="3352800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643466"/>
              </a:moveTo>
              <a:lnTo>
                <a:pt x="337691" y="643466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22731" y="3651212"/>
        <a:ext cx="46642" cy="46642"/>
      </dsp:txXfrm>
    </dsp:sp>
    <dsp:sp modelId="{E45617AB-E828-9A48-9C7C-C5714A2B87E6}">
      <dsp:nvSpPr>
        <dsp:cNvPr id="0" name=""/>
        <dsp:cNvSpPr/>
      </dsp:nvSpPr>
      <dsp:spPr>
        <a:xfrm>
          <a:off x="1456064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57421" y="3316465"/>
        <a:ext cx="72669" cy="72669"/>
      </dsp:txXfrm>
    </dsp:sp>
    <dsp:sp modelId="{F0D933E5-E161-FF42-98F9-56A1A1E54F1D}">
      <dsp:nvSpPr>
        <dsp:cNvPr id="0" name=""/>
        <dsp:cNvSpPr/>
      </dsp:nvSpPr>
      <dsp:spPr>
        <a:xfrm>
          <a:off x="1456064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6871" y="2692448"/>
        <a:ext cx="33769" cy="33769"/>
      </dsp:txXfrm>
    </dsp:sp>
    <dsp:sp modelId="{8D87C42B-450D-554E-94B8-537C98B4AAE0}">
      <dsp:nvSpPr>
        <dsp:cNvPr id="0" name=""/>
        <dsp:cNvSpPr/>
      </dsp:nvSpPr>
      <dsp:spPr>
        <a:xfrm>
          <a:off x="5508360" y="1422400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643466"/>
              </a:lnTo>
              <a:lnTo>
                <a:pt x="675382" y="643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22731" y="1720812"/>
        <a:ext cx="46642" cy="46642"/>
      </dsp:txXfrm>
    </dsp:sp>
    <dsp:sp modelId="{01E27873-DF9D-8146-844F-7835435C9723}">
      <dsp:nvSpPr>
        <dsp:cNvPr id="0" name=""/>
        <dsp:cNvSpPr/>
      </dsp:nvSpPr>
      <dsp:spPr>
        <a:xfrm>
          <a:off x="5508360" y="778933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643466"/>
              </a:moveTo>
              <a:lnTo>
                <a:pt x="337691" y="643466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22731" y="1077345"/>
        <a:ext cx="46642" cy="46642"/>
      </dsp:txXfrm>
    </dsp:sp>
    <dsp:sp modelId="{645BF6B8-2219-0B49-A8EB-0592A5579D45}">
      <dsp:nvSpPr>
        <dsp:cNvPr id="0" name=""/>
        <dsp:cNvSpPr/>
      </dsp:nvSpPr>
      <dsp:spPr>
        <a:xfrm>
          <a:off x="1456064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57421" y="2029532"/>
        <a:ext cx="72669" cy="72669"/>
      </dsp:txXfrm>
    </dsp:sp>
    <dsp:sp modelId="{5C5F5677-FF69-E243-9601-CE910E90C434}">
      <dsp:nvSpPr>
        <dsp:cNvPr id="0" name=""/>
        <dsp:cNvSpPr/>
      </dsp:nvSpPr>
      <dsp:spPr>
        <a:xfrm rot="16200000">
          <a:off x="-1768041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EHR</a:t>
          </a:r>
        </a:p>
      </dsp:txBody>
      <dsp:txXfrm>
        <a:off x="-1768041" y="2194560"/>
        <a:ext cx="5418667" cy="1029546"/>
      </dsp:txXfrm>
    </dsp:sp>
    <dsp:sp modelId="{8F6CE733-9355-2841-84CA-CEFD00C646CA}">
      <dsp:nvSpPr>
        <dsp:cNvPr id="0" name=""/>
        <dsp:cNvSpPr/>
      </dsp:nvSpPr>
      <dsp:spPr>
        <a:xfrm>
          <a:off x="2131447" y="9076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Patient</a:t>
          </a:r>
        </a:p>
      </dsp:txBody>
      <dsp:txXfrm>
        <a:off x="2131447" y="907626"/>
        <a:ext cx="3376913" cy="1029546"/>
      </dsp:txXfrm>
    </dsp:sp>
    <dsp:sp modelId="{0F355731-2C08-9A4C-B719-F95C6EC015C9}">
      <dsp:nvSpPr>
        <dsp:cNvPr id="0" name=""/>
        <dsp:cNvSpPr/>
      </dsp:nvSpPr>
      <dsp:spPr>
        <a:xfrm>
          <a:off x="6183743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6183743" y="264160"/>
        <a:ext cx="3376913" cy="1029546"/>
      </dsp:txXfrm>
    </dsp:sp>
    <dsp:sp modelId="{CC6EF6FE-6CD2-F242-B111-23C8C58540F5}">
      <dsp:nvSpPr>
        <dsp:cNvPr id="0" name=""/>
        <dsp:cNvSpPr/>
      </dsp:nvSpPr>
      <dsp:spPr>
        <a:xfrm>
          <a:off x="6183743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6183743" y="1551093"/>
        <a:ext cx="3376913" cy="1029546"/>
      </dsp:txXfrm>
    </dsp:sp>
    <dsp:sp modelId="{4E8748EC-B22D-384F-A0CF-FBD4E4F66D36}">
      <dsp:nvSpPr>
        <dsp:cNvPr id="0" name=""/>
        <dsp:cNvSpPr/>
      </dsp:nvSpPr>
      <dsp:spPr>
        <a:xfrm>
          <a:off x="2131447" y="21945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131447" y="2194560"/>
        <a:ext cx="3376913" cy="1029546"/>
      </dsp:txXfrm>
    </dsp:sp>
    <dsp:sp modelId="{7809327D-FAA9-5041-9934-57BAE38EB603}">
      <dsp:nvSpPr>
        <dsp:cNvPr id="0" name=""/>
        <dsp:cNvSpPr/>
      </dsp:nvSpPr>
      <dsp:spPr>
        <a:xfrm>
          <a:off x="2131447" y="34814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131447" y="3481493"/>
        <a:ext cx="3376913" cy="1029546"/>
      </dsp:txXfrm>
    </dsp:sp>
    <dsp:sp modelId="{B900924D-0E47-9D4A-A4E0-B6FBB57F2498}">
      <dsp:nvSpPr>
        <dsp:cNvPr id="0" name=""/>
        <dsp:cNvSpPr/>
      </dsp:nvSpPr>
      <dsp:spPr>
        <a:xfrm>
          <a:off x="6183743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6183743" y="2838026"/>
        <a:ext cx="3376913" cy="1029546"/>
      </dsp:txXfrm>
    </dsp:sp>
    <dsp:sp modelId="{EE637DBC-5BAD-3E4A-8726-BEC7E1363894}">
      <dsp:nvSpPr>
        <dsp:cNvPr id="0" name=""/>
        <dsp:cNvSpPr/>
      </dsp:nvSpPr>
      <dsp:spPr>
        <a:xfrm>
          <a:off x="6183743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6183743" y="4124960"/>
        <a:ext cx="3376913" cy="102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11D2D-8D73-6244-A90C-97FFF39A1642}">
      <dsp:nvSpPr>
        <dsp:cNvPr id="0" name=""/>
        <dsp:cNvSpPr/>
      </dsp:nvSpPr>
      <dsp:spPr>
        <a:xfrm>
          <a:off x="3174" y="0"/>
          <a:ext cx="3095625" cy="1238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Dataset</a:t>
          </a:r>
        </a:p>
      </dsp:txBody>
      <dsp:txXfrm>
        <a:off x="3174" y="0"/>
        <a:ext cx="3095625" cy="1238250"/>
      </dsp:txXfrm>
    </dsp:sp>
    <dsp:sp modelId="{1E0EAFD8-B82F-7C44-9E9D-55B703C7E07D}">
      <dsp:nvSpPr>
        <dsp:cNvPr id="0" name=""/>
        <dsp:cNvSpPr/>
      </dsp:nvSpPr>
      <dsp:spPr>
        <a:xfrm>
          <a:off x="26577" y="197195"/>
          <a:ext cx="3095625" cy="52214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9739D-24CF-2442-98AC-BD449CE3DFD1}">
      <dsp:nvSpPr>
        <dsp:cNvPr id="0" name=""/>
        <dsp:cNvSpPr/>
      </dsp:nvSpPr>
      <dsp:spPr>
        <a:xfrm>
          <a:off x="3532187" y="1145928"/>
          <a:ext cx="3095625" cy="1238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Numeric</a:t>
          </a:r>
        </a:p>
      </dsp:txBody>
      <dsp:txXfrm>
        <a:off x="3532187" y="1145928"/>
        <a:ext cx="3095625" cy="1238250"/>
      </dsp:txXfrm>
    </dsp:sp>
    <dsp:sp modelId="{9971337C-D73D-D448-97FF-90CBDF1C1372}">
      <dsp:nvSpPr>
        <dsp:cNvPr id="0" name=""/>
        <dsp:cNvSpPr/>
      </dsp:nvSpPr>
      <dsp:spPr>
        <a:xfrm>
          <a:off x="3532187" y="2384178"/>
          <a:ext cx="3095625" cy="1888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300" kern="120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300" kern="1200"/>
        </a:p>
      </dsp:txBody>
      <dsp:txXfrm>
        <a:off x="3532187" y="2384178"/>
        <a:ext cx="3095625" cy="1888560"/>
      </dsp:txXfrm>
    </dsp:sp>
    <dsp:sp modelId="{47BCEE06-84F6-E04C-9F0A-9EF6951C8767}">
      <dsp:nvSpPr>
        <dsp:cNvPr id="0" name=""/>
        <dsp:cNvSpPr/>
      </dsp:nvSpPr>
      <dsp:spPr>
        <a:xfrm>
          <a:off x="7061200" y="1145928"/>
          <a:ext cx="3095625" cy="1238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Categorical</a:t>
          </a:r>
        </a:p>
      </dsp:txBody>
      <dsp:txXfrm>
        <a:off x="7061200" y="1145928"/>
        <a:ext cx="3095625" cy="1238250"/>
      </dsp:txXfrm>
    </dsp:sp>
    <dsp:sp modelId="{CAF946C7-9853-D54D-B913-22E9FFF42EC4}">
      <dsp:nvSpPr>
        <dsp:cNvPr id="0" name=""/>
        <dsp:cNvSpPr/>
      </dsp:nvSpPr>
      <dsp:spPr>
        <a:xfrm>
          <a:off x="7061200" y="2384178"/>
          <a:ext cx="3095625" cy="1888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300" kern="120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300" kern="1200"/>
        </a:p>
      </dsp:txBody>
      <dsp:txXfrm>
        <a:off x="7061200" y="2384178"/>
        <a:ext cx="3095625" cy="1888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DA94-3B44-8945-AC0A-09DDC5D40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CF5EA-D051-D143-ADA2-30BE6E696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EC8BA-BEFD-C54B-A660-D24BE4FF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1B3-E4C9-3046-AC1A-434E61F0F9F3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841C-9C8B-914A-A993-FD58AB50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3DDE4-5D75-6B47-87DE-54E2D49A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786F-9B31-B84B-B089-0EF514AE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B3DC-1DA7-A041-A301-83DB7068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6F082-C026-EB43-9B69-63E10CA61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6E02D-5C82-7E4D-AB5F-2FAB5AA0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1B3-E4C9-3046-AC1A-434E61F0F9F3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A333D-1E30-DD4E-A49A-8550DFF2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0367D-EA20-4B42-AB8A-94396718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786F-9B31-B84B-B089-0EF514AE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2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7DF7E-9E71-E049-A670-A3396F3F2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708C6-EB50-604F-B15D-C2A93DF9D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298B-6DFC-144E-B090-9B68B840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1B3-E4C9-3046-AC1A-434E61F0F9F3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A1C0-96C3-5C48-92DA-2D31CDB5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BBB91-656E-0B47-B757-35C351CD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786F-9B31-B84B-B089-0EF514AE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1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18A6-D7B2-CC42-BD14-05331342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737F-1127-8D4D-92DE-78647D68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3610-D313-1846-B031-6809AE60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1B3-E4C9-3046-AC1A-434E61F0F9F3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001EB-0901-324A-9606-1C8478AE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9A3D-8C71-E24B-9A86-ED37D81D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786F-9B31-B84B-B089-0EF514AE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B093-2A87-EB44-9AB7-86B9447F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A82DB-69D2-244C-8BCA-CE5118FE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365FD-FFE1-F742-8967-C39FA311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1B3-E4C9-3046-AC1A-434E61F0F9F3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BE804-FB53-7A4A-B168-18F66207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DE64-AB1E-D442-91A6-9659612F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786F-9B31-B84B-B089-0EF514AE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DE7-F2A4-394A-8C21-8CABCCA6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6512-3C55-D446-8660-DDC683E32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7E27E-153B-BD47-AB26-666FEB32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ABE4A-E972-7A41-B0F4-F539072A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1B3-E4C9-3046-AC1A-434E61F0F9F3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F5E06-650D-AA48-8079-95C5D05D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85D25-490C-BA4B-B933-EF8F436F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786F-9B31-B84B-B089-0EF514AE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9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468C-CE3B-054C-82F2-5A9E564A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F4DC4-8FF4-5C42-9193-760613842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17570-C56B-1C4E-A2BC-B635FFE0C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33B19-1A65-1548-99EF-846EEC953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FF3CC-80D2-B743-A9AB-CDEC6D484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E2DBB-4E2E-DD4F-94E1-AFB34DC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1B3-E4C9-3046-AC1A-434E61F0F9F3}" type="datetimeFigureOut">
              <a:rPr lang="en-US" smtClean="0"/>
              <a:t>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838F6-067E-E447-8443-D04C5FFC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EB4FE-2C8A-6B47-BEB0-3734456F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786F-9B31-B84B-B089-0EF514AE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0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2A3C-AD21-3141-8EA1-40254428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9DA57-B48E-074B-BDFF-33A95B76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1B3-E4C9-3046-AC1A-434E61F0F9F3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38B51-112D-334A-9CBC-6CC5DDA3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1C7EE-101D-7240-B3E7-28C171AE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786F-9B31-B84B-B089-0EF514AE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8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53277-AA6D-9D41-979E-ECD5D209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1B3-E4C9-3046-AC1A-434E61F0F9F3}" type="datetimeFigureOut">
              <a:rPr lang="en-US" smtClean="0"/>
              <a:t>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4E0DD-1002-6C42-B5FD-8377117F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ED71A-882E-214F-9E43-B4708B71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786F-9B31-B84B-B089-0EF514AE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0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86C9-C68F-5047-A402-C4B70759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7794B-442E-0840-8E28-7E7A38BCC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84EF2-4B1C-5343-A46A-155D75A3B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298CB-F0C1-0F45-99C0-45034B47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1B3-E4C9-3046-AC1A-434E61F0F9F3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2A5F1-3FC0-884F-BD07-FC221D07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E4E4D-AF12-1B45-809C-3CB9242B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786F-9B31-B84B-B089-0EF514AE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2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4FE0-CB1E-B241-B89C-080A6128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8688C-B193-C14B-8DC1-BA73C476A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E7B78-9217-0441-9C84-8CC2CA7C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9D797-7443-D240-890B-43566A92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B1B3-E4C9-3046-AC1A-434E61F0F9F3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928E6-9A17-C44C-8324-9BE4BB2B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B4A11-0ABF-244F-A219-A72C6B58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786F-9B31-B84B-B089-0EF514AE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6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DAF89-6FBC-514E-B550-63E80B7D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8A56F-45C4-0741-8757-281867C1D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F32AE-F4B8-1B46-AA72-4E8CB2E3E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BB1B3-E4C9-3046-AC1A-434E61F0F9F3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5A4A3-D170-FA4C-82AD-619EC339D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5AD7B-E19E-1442-8289-532ABFCA0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786F-9B31-B84B-B089-0EF514AE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khn.org/news/under-trump-hospitals-face-same-penalties-embraced-by-obama/" TargetMode="External"/><Relationship Id="rId3" Type="http://schemas.openxmlformats.org/officeDocument/2006/relationships/hyperlink" Target="https://www.cms.gov/Medicare/Medicare-Fee-for-Service-Payment/AcuteInpatientPPS/HRRP-Archives.html" TargetMode="External"/><Relationship Id="rId7" Type="http://schemas.openxmlformats.org/officeDocument/2006/relationships/hyperlink" Target="https://www.nejm.org/doi/full/10.1056/NEJMsa1513024" TargetMode="External"/><Relationship Id="rId2" Type="http://schemas.openxmlformats.org/officeDocument/2006/relationships/hyperlink" Target="https://www.cms.gov/Medicare/Quality-Initiatives-Pati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atalyst.nejm.org/hospital-readmissions-reduction-program-hrrp/" TargetMode="External"/><Relationship Id="rId5" Type="http://schemas.openxmlformats.org/officeDocument/2006/relationships/hyperlink" Target="https://www.federalregister.gov/documents/2017/08/14/2017-16434/medicare-program-hospital-inpatient-prospective-payment-systems-for-acute-care-hospitals-and-the" TargetMode="External"/><Relationship Id="rId4" Type="http://schemas.openxmlformats.org/officeDocument/2006/relationships/hyperlink" Target="https://www.aha.org/hospital-readmission-reduction-program/home" TargetMode="External"/><Relationship Id="rId9" Type="http://schemas.openxmlformats.org/officeDocument/2006/relationships/hyperlink" Target="https://revcycleintelligence.com/news/2-billion-spent-on-preventable-healthcare-costs-says-mhd-stud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novations.ahrq.gov/perspectives/chronic-disease-management-can-reduce-readmissions" TargetMode="External"/><Relationship Id="rId2" Type="http://schemas.openxmlformats.org/officeDocument/2006/relationships/hyperlink" Target="https://patientengagementhit.com/news/patients-seek-more-support-with-chronic-disease-manage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althitanalytics.com/news/racial-disparities-rife-in-medicare-30-day-hospital-readmission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healthintelligence.com/features/remote-patient-monitoring-brings-mhealth-care-management-into-the-ho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96400A-4AF1-0643-B3B5-6A96BE191599}"/>
              </a:ext>
            </a:extLst>
          </p:cNvPr>
          <p:cNvSpPr/>
          <p:nvPr/>
        </p:nvSpPr>
        <p:spPr>
          <a:xfrm>
            <a:off x="380103" y="73514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373A3C"/>
                </a:solidFill>
                <a:effectLst/>
                <a:latin typeface="Roboto"/>
              </a:rPr>
              <a:t>e </a:t>
            </a:r>
            <a:r>
              <a:rPr lang="en-US" b="0" i="0" u="sng" dirty="0">
                <a:solidFill>
                  <a:srgbClr val="0000FF"/>
                </a:solidFill>
                <a:effectLst/>
                <a:latin typeface="Roboto"/>
                <a:hlinkClick r:id="rId2"/>
              </a:rPr>
              <a:t>CMS Hospital Readmissions Reduction Program</a:t>
            </a:r>
            <a:r>
              <a:rPr lang="en-US" b="0" i="0" dirty="0">
                <a:solidFill>
                  <a:srgbClr val="373A3C"/>
                </a:solidFill>
                <a:effectLst/>
                <a:latin typeface="Roboto"/>
              </a:rPr>
              <a:t> (HRRP) in October 2012 thrust readmission reduction into the mind of every health executive.</a:t>
            </a:r>
          </a:p>
          <a:p>
            <a:r>
              <a:rPr lang="en-US" b="0" i="0" dirty="0">
                <a:solidFill>
                  <a:srgbClr val="373A3C"/>
                </a:solidFill>
                <a:effectLst/>
                <a:latin typeface="Roboto"/>
              </a:rPr>
              <a:t>Defining readmissions</a:t>
            </a:r>
          </a:p>
          <a:p>
            <a:r>
              <a:rPr lang="en-US" b="0" i="0" u="sng" dirty="0">
                <a:solidFill>
                  <a:srgbClr val="0000FF"/>
                </a:solidFill>
                <a:effectLst/>
                <a:latin typeface="Roboto"/>
                <a:hlinkClick r:id="rId3"/>
              </a:rPr>
              <a:t>Readmissions are defined by CMS as</a:t>
            </a:r>
            <a:r>
              <a:rPr lang="en-US" b="0" i="0" dirty="0">
                <a:solidFill>
                  <a:srgbClr val="373A3C"/>
                </a:solidFill>
                <a:effectLst/>
                <a:latin typeface="Roboto"/>
              </a:rPr>
              <a:t> an admission to a participating hospital within 30 days of a discharge from the same or another hospital.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D852E8-A0A0-C049-81B6-39DB3B2191E7}"/>
              </a:ext>
            </a:extLst>
          </p:cNvPr>
          <p:cNvSpPr/>
          <p:nvPr/>
        </p:nvSpPr>
        <p:spPr>
          <a:xfrm>
            <a:off x="283284" y="286515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373A3C"/>
                </a:solidFill>
                <a:effectLst/>
                <a:latin typeface="Roboto"/>
              </a:rPr>
              <a:t> </a:t>
            </a:r>
            <a:r>
              <a:rPr lang="en-US" b="0" i="0" u="sng" dirty="0">
                <a:solidFill>
                  <a:srgbClr val="0000FF"/>
                </a:solidFill>
                <a:effectLst/>
                <a:latin typeface="Roboto"/>
                <a:hlinkClick r:id="rId4"/>
              </a:rPr>
              <a:t>CMS has doled out $2.5 billion in penalties</a:t>
            </a:r>
            <a:r>
              <a:rPr lang="en-US" b="0" i="0" dirty="0">
                <a:solidFill>
                  <a:srgbClr val="373A3C"/>
                </a:solidFill>
                <a:effectLst/>
                <a:latin typeface="Roboto"/>
              </a:rPr>
              <a:t>, with an estimated </a:t>
            </a:r>
            <a:r>
              <a:rPr lang="en-US" b="0" i="0" u="sng" dirty="0">
                <a:solidFill>
                  <a:srgbClr val="0000FF"/>
                </a:solidFill>
                <a:effectLst/>
                <a:latin typeface="Roboto"/>
                <a:hlinkClick r:id="rId5"/>
              </a:rPr>
              <a:t>$564 million in fiscal year 2018</a:t>
            </a:r>
            <a:r>
              <a:rPr lang="en-US" b="0" i="0" dirty="0">
                <a:solidFill>
                  <a:srgbClr val="373A3C"/>
                </a:solidFill>
                <a:effectLst/>
                <a:latin typeface="Roboto"/>
              </a:rPr>
              <a:t> alone, up from the </a:t>
            </a:r>
            <a:r>
              <a:rPr lang="en-US" b="0" i="0" u="sng" dirty="0">
                <a:solidFill>
                  <a:srgbClr val="0000FF"/>
                </a:solidFill>
                <a:effectLst/>
                <a:latin typeface="Roboto"/>
                <a:hlinkClick r:id="rId6"/>
              </a:rPr>
              <a:t>$528 million in 2017</a:t>
            </a:r>
            <a:r>
              <a:rPr lang="en-US" b="0" i="0" dirty="0">
                <a:solidFill>
                  <a:srgbClr val="373A3C"/>
                </a:solidFill>
                <a:effectLst/>
                <a:latin typeface="Roboto"/>
              </a:rPr>
              <a:t>. Even though there are signs that </a:t>
            </a:r>
            <a:r>
              <a:rPr lang="en-US" b="0" i="0" u="sng" dirty="0">
                <a:solidFill>
                  <a:srgbClr val="0000FF"/>
                </a:solidFill>
                <a:effectLst/>
                <a:latin typeface="Roboto"/>
                <a:hlinkClick r:id="rId7"/>
              </a:rPr>
              <a:t>readmission rates in a variety of condition types are improving</a:t>
            </a:r>
            <a:r>
              <a:rPr lang="en-US" b="0" i="0" dirty="0">
                <a:solidFill>
                  <a:srgbClr val="373A3C"/>
                </a:solidFill>
                <a:effectLst/>
                <a:latin typeface="Roboto"/>
              </a:rPr>
              <a:t>, of the 3,241 hospitals evaluated for readmissions between October 2017 and September 2018, </a:t>
            </a:r>
            <a:r>
              <a:rPr lang="en-US" b="0" i="0" u="sng" dirty="0">
                <a:solidFill>
                  <a:srgbClr val="0000FF"/>
                </a:solidFill>
                <a:effectLst/>
                <a:latin typeface="Roboto"/>
                <a:hlinkClick r:id="rId8"/>
              </a:rPr>
              <a:t>2,573 (80%) were penalized</a:t>
            </a:r>
            <a:r>
              <a:rPr lang="en-US" b="0" i="0" dirty="0">
                <a:solidFill>
                  <a:srgbClr val="373A3C"/>
                </a:solidFill>
                <a:effectLst/>
                <a:latin typeface="Roboto"/>
              </a:rPr>
              <a:t>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6B6B77-FA36-E643-A002-77B95E50DDEE}"/>
              </a:ext>
            </a:extLst>
          </p:cNvPr>
          <p:cNvSpPr/>
          <p:nvPr/>
        </p:nvSpPr>
        <p:spPr>
          <a:xfrm>
            <a:off x="6017111" y="7351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fira-sans"/>
              </a:rPr>
              <a:t>the data and recommends interventions that use minimal resources.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0F5B4-EE55-6E43-83D9-DECD2B65CA10}"/>
              </a:ext>
            </a:extLst>
          </p:cNvPr>
          <p:cNvSpPr/>
          <p:nvPr/>
        </p:nvSpPr>
        <p:spPr>
          <a:xfrm>
            <a:off x="6096000" y="14801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fira-sans"/>
              </a:rPr>
              <a:t> arranging follow-up appointments </a:t>
            </a:r>
            <a:r>
              <a:rPr lang="en-US" b="0" i="1" dirty="0">
                <a:solidFill>
                  <a:srgbClr val="333333"/>
                </a:solidFill>
                <a:effectLst/>
                <a:latin typeface="fira-sans"/>
              </a:rPr>
              <a:t>before</a:t>
            </a:r>
            <a:r>
              <a:rPr lang="en-US" b="0" i="0" dirty="0">
                <a:solidFill>
                  <a:srgbClr val="333333"/>
                </a:solidFill>
                <a:effectLst/>
                <a:latin typeface="fira-sans"/>
              </a:rPr>
              <a:t> discharge, among other interventions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1B89D-AD5E-9544-A155-CDEB41F9A9A0}"/>
              </a:ext>
            </a:extLst>
          </p:cNvPr>
          <p:cNvSpPr/>
          <p:nvPr/>
        </p:nvSpPr>
        <p:spPr>
          <a:xfrm>
            <a:off x="6149788" y="24559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healthcare industry </a:t>
            </a:r>
            <a:r>
              <a:rPr lang="en-US" b="1" i="0" u="none" strike="noStrike" dirty="0">
                <a:solidFill>
                  <a:srgbClr val="005691"/>
                </a:solidFill>
                <a:effectLst/>
                <a:latin typeface="Georgia" panose="02040502050405020303" pitchFamily="18" charset="0"/>
                <a:hlinkClick r:id="rId9"/>
              </a:rPr>
              <a:t>spends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billions of dollars on preventable services, including hospital readmissions. Reducing readmission rates will require organizations to deliver preventive, forward-thinking care to those patients who need it most.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F8405-6DF8-8A4B-809E-C0ACC925C492}"/>
              </a:ext>
            </a:extLst>
          </p:cNvPr>
          <p:cNvSpPr/>
          <p:nvPr/>
        </p:nvSpPr>
        <p:spPr>
          <a:xfrm>
            <a:off x="6174889" y="40916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tool used several common clinical and demographic metrics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D72CE-0D15-FE4A-9EB9-931E2D5C0665}"/>
              </a:ext>
            </a:extLst>
          </p:cNvPr>
          <p:cNvSpPr/>
          <p:nvPr/>
        </p:nvSpPr>
        <p:spPr>
          <a:xfrm>
            <a:off x="6174889" y="50139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Value-based care means looking comprehensively at patient care to identify gaps and opportunities for improvement,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9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D118-BCDA-444D-98A9-D5207302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B59D-812B-224F-ACD6-4BEB23F8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EB0664-9505-CB48-A54D-B60F1B78E9FA}"/>
              </a:ext>
            </a:extLst>
          </p:cNvPr>
          <p:cNvSpPr/>
          <p:nvPr/>
        </p:nvSpPr>
        <p:spPr>
          <a:xfrm>
            <a:off x="2381026" y="102790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While it can be difficult for any patient to follow post-discharge instructions, adhering to care plans can be especially complicated for patients with multiple chronic conditions, </a:t>
            </a:r>
            <a:r>
              <a:rPr lang="en-US" b="1" i="0" u="none" strike="noStrike" dirty="0">
                <a:solidFill>
                  <a:srgbClr val="005691"/>
                </a:solidFill>
                <a:effectLst/>
                <a:latin typeface="Georgia" panose="02040502050405020303" pitchFamily="18" charset="0"/>
                <a:hlinkClick r:id="rId2"/>
              </a:rPr>
              <a:t>particularly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if they don’t communicate with their providers.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Agency for Healthcare Research and Quality (AHRQ) </a:t>
            </a:r>
            <a:r>
              <a:rPr lang="en-US" b="1" i="0" u="none" strike="noStrike" dirty="0">
                <a:solidFill>
                  <a:srgbClr val="005691"/>
                </a:solidFill>
                <a:effectLst/>
                <a:latin typeface="Georgia" panose="02040502050405020303" pitchFamily="18" charset="0"/>
                <a:hlinkClick r:id="rId3"/>
              </a:rPr>
              <a:t>reports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that nearly 20 percent of Medicare chronic disease patients were readmitted to a hospital within 30 days because their condition worsened.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Of those readmitted patients, nearly half had no post-discharge contact with healthcare professionals.</a:t>
            </a:r>
          </a:p>
          <a:p>
            <a:r>
              <a:rPr lang="en-US" b="1" i="0" dirty="0">
                <a:solidFill>
                  <a:srgbClr val="666666"/>
                </a:solidFill>
                <a:effectLst/>
                <a:latin typeface="Open Sans Condensed"/>
              </a:rPr>
              <a:t>READ MORE: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 Condensed"/>
              </a:rPr>
              <a:t> </a:t>
            </a:r>
            <a:r>
              <a:rPr lang="en-US" b="1" i="0" u="none" strike="noStrike" dirty="0">
                <a:solidFill>
                  <a:srgbClr val="005691"/>
                </a:solidFill>
                <a:effectLst/>
                <a:latin typeface="Open Sans Condensed"/>
                <a:hlinkClick r:id="rId4"/>
              </a:rPr>
              <a:t>Racial Disparities Rife in Medicare 30-Day Hospital Readmissions</a:t>
            </a:r>
            <a:endParaRPr lang="en-US" b="0" i="0" dirty="0">
              <a:solidFill>
                <a:srgbClr val="333333"/>
              </a:solidFill>
              <a:effectLst/>
              <a:latin typeface="Open Sans Condensed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To reduce readmission rates, providers can use data-driven patient engagement tools to help individuals follow their treatment plans.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“Patients need to be educated about their treatment plan, self-management, and how to detect warning signs of problems,” </a:t>
            </a:r>
          </a:p>
        </p:txBody>
      </p:sp>
    </p:spTree>
    <p:extLst>
      <p:ext uri="{BB962C8B-B14F-4D97-AF65-F5344CB8AC3E}">
        <p14:creationId xmlns:p14="http://schemas.microsoft.com/office/powerpoint/2010/main" val="52513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0094-CB19-384C-A965-9AD93BA9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FB21-32C6-1840-B4A0-EF82D315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77" y="2854166"/>
            <a:ext cx="10515600" cy="1190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Unplanned hospital readmissions are one of the costliest services in healthcare, with organizations shelling out billions each year on these frequently avoidable episodes.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54E7B8-49C8-E444-A937-DBF093538350}"/>
              </a:ext>
            </a:extLst>
          </p:cNvPr>
          <p:cNvSpPr/>
          <p:nvPr/>
        </p:nvSpPr>
        <p:spPr>
          <a:xfrm>
            <a:off x="2961939" y="56667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“Healthcare providers can work with patients to monitor chronic conditions </a:t>
            </a:r>
            <a:r>
              <a:rPr lang="en-US" b="1" i="0" u="none" strike="noStrike" dirty="0">
                <a:solidFill>
                  <a:srgbClr val="005691"/>
                </a:solidFill>
                <a:effectLst/>
                <a:latin typeface="Georgia" panose="02040502050405020303" pitchFamily="18" charset="0"/>
                <a:hlinkClick r:id="rId2"/>
              </a:rPr>
              <a:t>from their homes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through the use of electronic devices that transmit patient data, such as body weight or blood glucose levels, directly to the physicians' offices.”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Additionally, organizations can use mobile apps and messages to help patients with their post-discharge treatment plans.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7E2E67-C87C-284C-9456-196D88FBE63D}"/>
              </a:ext>
            </a:extLst>
          </p:cNvPr>
          <p:cNvSpPr txBox="1">
            <a:spLocks/>
          </p:cNvSpPr>
          <p:nvPr/>
        </p:nvSpPr>
        <p:spPr>
          <a:xfrm>
            <a:off x="752139" y="4297484"/>
            <a:ext cx="10515600" cy="11907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Unplanned hospital readmissions are one of the costliest services in healthcare, with organizations shelling out billions each year on these frequently avoidable episodes.</a:t>
            </a:r>
          </a:p>
        </p:txBody>
      </p:sp>
    </p:spTree>
    <p:extLst>
      <p:ext uri="{BB962C8B-B14F-4D97-AF65-F5344CB8AC3E}">
        <p14:creationId xmlns:p14="http://schemas.microsoft.com/office/powerpoint/2010/main" val="303181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BE0E1C7-2011-F645-A2EB-A08AF6D423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0827705"/>
              </p:ext>
            </p:extLst>
          </p:nvPr>
        </p:nvGraphicFramePr>
        <p:xfrm>
          <a:off x="2031999" y="719666"/>
          <a:ext cx="99871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002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9133893-43B9-B24A-A52C-5D401F86D868}"/>
              </a:ext>
            </a:extLst>
          </p:cNvPr>
          <p:cNvGrpSpPr/>
          <p:nvPr/>
        </p:nvGrpSpPr>
        <p:grpSpPr>
          <a:xfrm>
            <a:off x="171843" y="3415190"/>
            <a:ext cx="11944679" cy="2109397"/>
            <a:chOff x="171843" y="3415190"/>
            <a:chExt cx="11944679" cy="210939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67C4E60-5B00-7741-BFA8-2BA88B64A749}"/>
                </a:ext>
              </a:extLst>
            </p:cNvPr>
            <p:cNvGrpSpPr/>
            <p:nvPr/>
          </p:nvGrpSpPr>
          <p:grpSpPr>
            <a:xfrm>
              <a:off x="171843" y="3415190"/>
              <a:ext cx="2329484" cy="2109397"/>
              <a:chOff x="171843" y="3415190"/>
              <a:chExt cx="2329484" cy="210939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9240852-1FAB-5B45-9737-E0F7071743A4}"/>
                  </a:ext>
                </a:extLst>
              </p:cNvPr>
              <p:cNvGrpSpPr/>
              <p:nvPr/>
            </p:nvGrpSpPr>
            <p:grpSpPr>
              <a:xfrm>
                <a:off x="261764" y="3415190"/>
                <a:ext cx="2149642" cy="481263"/>
                <a:chOff x="359622" y="3471156"/>
                <a:chExt cx="2149642" cy="481263"/>
              </a:xfrm>
            </p:grpSpPr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4BF12FF-A987-7E48-9C93-171D032D493D}"/>
                    </a:ext>
                  </a:extLst>
                </p:cNvPr>
                <p:cNvSpPr/>
                <p:nvPr/>
              </p:nvSpPr>
              <p:spPr>
                <a:xfrm>
                  <a:off x="359622" y="3471156"/>
                  <a:ext cx="2149642" cy="481263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684255-82F2-1645-86FC-FDBFAD437955}"/>
                    </a:ext>
                  </a:extLst>
                </p:cNvPr>
                <p:cNvSpPr txBox="1"/>
                <p:nvPr/>
              </p:nvSpPr>
              <p:spPr>
                <a:xfrm>
                  <a:off x="840370" y="3527121"/>
                  <a:ext cx="1188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ndara" panose="020E0502030303020204" pitchFamily="34" charset="0"/>
                    </a:rPr>
                    <a:t>Admission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7C60C2-7C86-9547-B85C-129F5CF33C1E}"/>
                  </a:ext>
                </a:extLst>
              </p:cNvPr>
              <p:cNvSpPr txBox="1"/>
              <p:nvPr/>
            </p:nvSpPr>
            <p:spPr>
              <a:xfrm>
                <a:off x="171843" y="4047259"/>
                <a:ext cx="232948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ndara" panose="020E0502030303020204" pitchFamily="34" charset="0"/>
                  </a:rPr>
                  <a:t>Patient Number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ndara" panose="020E0502030303020204" pitchFamily="34" charset="0"/>
                  </a:rPr>
                  <a:t>Encounter Number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ndara" panose="020E0502030303020204" pitchFamily="34" charset="0"/>
                  </a:rPr>
                  <a:t>Admission Type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ndara" panose="020E0502030303020204" pitchFamily="34" charset="0"/>
                  </a:rPr>
                  <a:t>Time in hospital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ndara" panose="020E0502030303020204" pitchFamily="34" charset="0"/>
                  </a:rPr>
                  <a:t>Medical Specialty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FF1FF69-0E5B-DB4E-8389-B287AD506859}"/>
                </a:ext>
              </a:extLst>
            </p:cNvPr>
            <p:cNvGrpSpPr/>
            <p:nvPr/>
          </p:nvGrpSpPr>
          <p:grpSpPr>
            <a:xfrm>
              <a:off x="7421541" y="3415190"/>
              <a:ext cx="2149642" cy="1832398"/>
              <a:chOff x="7240787" y="3415190"/>
              <a:chExt cx="2149642" cy="183239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E66EC85-54A6-F648-8AE1-08A174762E20}"/>
                  </a:ext>
                </a:extLst>
              </p:cNvPr>
              <p:cNvGrpSpPr/>
              <p:nvPr/>
            </p:nvGrpSpPr>
            <p:grpSpPr>
              <a:xfrm>
                <a:off x="7240787" y="3415190"/>
                <a:ext cx="2149642" cy="481263"/>
                <a:chOff x="5053265" y="3471156"/>
                <a:chExt cx="2149642" cy="481263"/>
              </a:xfrm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B760505C-1D29-E641-A72F-18F8BAE58AEF}"/>
                    </a:ext>
                  </a:extLst>
                </p:cNvPr>
                <p:cNvSpPr/>
                <p:nvPr/>
              </p:nvSpPr>
              <p:spPr>
                <a:xfrm>
                  <a:off x="5053265" y="3471156"/>
                  <a:ext cx="2149642" cy="481263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180EECD-B5DA-7742-8790-FB73F2E5362F}"/>
                    </a:ext>
                  </a:extLst>
                </p:cNvPr>
                <p:cNvSpPr txBox="1"/>
                <p:nvPr/>
              </p:nvSpPr>
              <p:spPr>
                <a:xfrm>
                  <a:off x="5379323" y="3527121"/>
                  <a:ext cx="14975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ndara" panose="020E0502030303020204" pitchFamily="34" charset="0"/>
                    </a:rPr>
                    <a:t>Demographic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EC0AD7-5E81-F647-9CBD-4D57EB0D3E01}"/>
                  </a:ext>
                </a:extLst>
              </p:cNvPr>
              <p:cNvSpPr txBox="1"/>
              <p:nvPr/>
            </p:nvSpPr>
            <p:spPr>
              <a:xfrm>
                <a:off x="7722337" y="4047259"/>
                <a:ext cx="118654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ndara" panose="020E0502030303020204" pitchFamily="34" charset="0"/>
                  </a:rPr>
                  <a:t>Race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ndara" panose="020E0502030303020204" pitchFamily="34" charset="0"/>
                  </a:rPr>
                  <a:t>Gender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ndara" panose="020E0502030303020204" pitchFamily="34" charset="0"/>
                  </a:rPr>
                  <a:t>Age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ndara" panose="020E0502030303020204" pitchFamily="34" charset="0"/>
                  </a:rPr>
                  <a:t>Weight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2154869-11C8-D943-AAA3-74D04B485A7B}"/>
                </a:ext>
              </a:extLst>
            </p:cNvPr>
            <p:cNvGrpSpPr/>
            <p:nvPr/>
          </p:nvGrpSpPr>
          <p:grpSpPr>
            <a:xfrm>
              <a:off x="2542456" y="3415190"/>
              <a:ext cx="2340705" cy="1812618"/>
              <a:chOff x="2531823" y="3415190"/>
              <a:chExt cx="2340705" cy="181261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B89D30C-2674-5F42-BBF5-7171A78E4897}"/>
                  </a:ext>
                </a:extLst>
              </p:cNvPr>
              <p:cNvGrpSpPr/>
              <p:nvPr/>
            </p:nvGrpSpPr>
            <p:grpSpPr>
              <a:xfrm>
                <a:off x="2627354" y="3415190"/>
                <a:ext cx="2149642" cy="481263"/>
                <a:chOff x="2662993" y="3490936"/>
                <a:chExt cx="2149642" cy="481263"/>
              </a:xfrm>
            </p:grpSpPr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BA30C0C9-7DAC-C940-9996-EBF64E280945}"/>
                    </a:ext>
                  </a:extLst>
                </p:cNvPr>
                <p:cNvSpPr/>
                <p:nvPr/>
              </p:nvSpPr>
              <p:spPr>
                <a:xfrm>
                  <a:off x="2662993" y="3490936"/>
                  <a:ext cx="2149642" cy="481263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2E1F4AC-2213-674C-8185-4AC6675BC5DA}"/>
                    </a:ext>
                  </a:extLst>
                </p:cNvPr>
                <p:cNvSpPr txBox="1"/>
                <p:nvPr/>
              </p:nvSpPr>
              <p:spPr>
                <a:xfrm>
                  <a:off x="3144543" y="3546901"/>
                  <a:ext cx="1186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ndara" panose="020E0502030303020204" pitchFamily="34" charset="0"/>
                    </a:rPr>
                    <a:t>Diagnoses</a:t>
                  </a: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8B0545-C80E-D146-BAC8-6F29F6AFB381}"/>
                  </a:ext>
                </a:extLst>
              </p:cNvPr>
              <p:cNvSpPr txBox="1"/>
              <p:nvPr/>
            </p:nvSpPr>
            <p:spPr>
              <a:xfrm>
                <a:off x="2531823" y="4027479"/>
                <a:ext cx="234070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ndara" panose="020E0502030303020204" pitchFamily="34" charset="0"/>
                  </a:rPr>
                  <a:t>Lab procedures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ndara" panose="020E0502030303020204" pitchFamily="34" charset="0"/>
                  </a:rPr>
                  <a:t>Diagnostic Codes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ndara" panose="020E0502030303020204" pitchFamily="34" charset="0"/>
                  </a:rPr>
                  <a:t>Laboratory Results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ndara" panose="020E0502030303020204" pitchFamily="34" charset="0"/>
                  </a:rPr>
                  <a:t>Medical Specialty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95F71ED-A0DC-074E-9E48-6DFB9D87EDA9}"/>
                </a:ext>
              </a:extLst>
            </p:cNvPr>
            <p:cNvGrpSpPr/>
            <p:nvPr/>
          </p:nvGrpSpPr>
          <p:grpSpPr>
            <a:xfrm>
              <a:off x="9612310" y="3415190"/>
              <a:ext cx="2504212" cy="1555399"/>
              <a:chOff x="9612310" y="3415190"/>
              <a:chExt cx="2504212" cy="155539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0F131F7-4AA6-864C-860E-9D16B4DDF79F}"/>
                  </a:ext>
                </a:extLst>
              </p:cNvPr>
              <p:cNvGrpSpPr/>
              <p:nvPr/>
            </p:nvGrpSpPr>
            <p:grpSpPr>
              <a:xfrm>
                <a:off x="9789595" y="3415190"/>
                <a:ext cx="2149642" cy="481263"/>
                <a:chOff x="7356636" y="3471156"/>
                <a:chExt cx="2149642" cy="481263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115C4557-6F5B-8B4A-8B41-5A98A2007954}"/>
                    </a:ext>
                  </a:extLst>
                </p:cNvPr>
                <p:cNvSpPr/>
                <p:nvPr/>
              </p:nvSpPr>
              <p:spPr>
                <a:xfrm>
                  <a:off x="7356636" y="3471156"/>
                  <a:ext cx="2149642" cy="481263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9182EBA-CC32-AB4E-93DD-935A0115945C}"/>
                    </a:ext>
                  </a:extLst>
                </p:cNvPr>
                <p:cNvSpPr txBox="1"/>
                <p:nvPr/>
              </p:nvSpPr>
              <p:spPr>
                <a:xfrm>
                  <a:off x="7790897" y="3527121"/>
                  <a:ext cx="12811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ndara" panose="020E0502030303020204" pitchFamily="34" charset="0"/>
                    </a:rPr>
                    <a:t>Medication</a:t>
                  </a: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035BDB-62B6-404A-AC19-63046CDE53DD}"/>
                  </a:ext>
                </a:extLst>
              </p:cNvPr>
              <p:cNvSpPr txBox="1"/>
              <p:nvPr/>
            </p:nvSpPr>
            <p:spPr>
              <a:xfrm>
                <a:off x="9612310" y="4047259"/>
                <a:ext cx="250421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ndara" panose="020E0502030303020204" pitchFamily="34" charset="0"/>
                  </a:rPr>
                  <a:t>Number medications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ndara" panose="020E0502030303020204" pitchFamily="34" charset="0"/>
                  </a:rPr>
                  <a:t>Medications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ndara" panose="020E0502030303020204" pitchFamily="34" charset="0"/>
                  </a:rPr>
                  <a:t>Diabetic Medication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C4834A-6835-F346-993B-0B9642B96D66}"/>
                </a:ext>
              </a:extLst>
            </p:cNvPr>
            <p:cNvGrpSpPr/>
            <p:nvPr/>
          </p:nvGrpSpPr>
          <p:grpSpPr>
            <a:xfrm>
              <a:off x="4924290" y="3415190"/>
              <a:ext cx="2456122" cy="1888363"/>
              <a:chOff x="4903024" y="3415190"/>
              <a:chExt cx="2456122" cy="188836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6FB26D2-5F6C-D243-9FD5-3EBAD664D34D}"/>
                  </a:ext>
                </a:extLst>
              </p:cNvPr>
              <p:cNvGrpSpPr/>
              <p:nvPr/>
            </p:nvGrpSpPr>
            <p:grpSpPr>
              <a:xfrm>
                <a:off x="5056264" y="3415190"/>
                <a:ext cx="2149642" cy="481263"/>
                <a:chOff x="9746908" y="3415191"/>
                <a:chExt cx="2149642" cy="481263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3D462623-5574-9A45-933E-5AEC0BE5A2C0}"/>
                    </a:ext>
                  </a:extLst>
                </p:cNvPr>
                <p:cNvSpPr/>
                <p:nvPr/>
              </p:nvSpPr>
              <p:spPr>
                <a:xfrm>
                  <a:off x="9746908" y="3415191"/>
                  <a:ext cx="2149642" cy="481263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124C683-BFD1-674E-8F49-D0F95FF6513B}"/>
                    </a:ext>
                  </a:extLst>
                </p:cNvPr>
                <p:cNvSpPr txBox="1"/>
                <p:nvPr/>
              </p:nvSpPr>
              <p:spPr>
                <a:xfrm>
                  <a:off x="10121056" y="3471156"/>
                  <a:ext cx="14013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ndara" panose="020E0502030303020204" pitchFamily="34" charset="0"/>
                    </a:rPr>
                    <a:t>Prior History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C82286-6C3C-B346-953F-203FDA54EE4A}"/>
                  </a:ext>
                </a:extLst>
              </p:cNvPr>
              <p:cNvSpPr txBox="1"/>
              <p:nvPr/>
            </p:nvSpPr>
            <p:spPr>
              <a:xfrm>
                <a:off x="4903024" y="4103224"/>
                <a:ext cx="245612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ndara" panose="020E0502030303020204" pitchFamily="34" charset="0"/>
                  </a:rPr>
                  <a:t>Inpatient visits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ndara" panose="020E0502030303020204" pitchFamily="34" charset="0"/>
                  </a:rPr>
                  <a:t>Outpatient visits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ndara" panose="020E0502030303020204" pitchFamily="34" charset="0"/>
                  </a:rPr>
                  <a:t>Emergency Visits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ndara" panose="020E0502030303020204" pitchFamily="34" charset="0"/>
                  </a:rPr>
                  <a:t>Hospitalization 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862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7DF702-BC8B-8A4A-AFB7-C150BBE74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3760029"/>
              </p:ext>
            </p:extLst>
          </p:nvPr>
        </p:nvGraphicFramePr>
        <p:xfrm>
          <a:off x="2032000" y="719666"/>
          <a:ext cx="1016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115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FF23B1B-CB3C-8C4E-96B8-D77F7340E6DB}"/>
              </a:ext>
            </a:extLst>
          </p:cNvPr>
          <p:cNvGrpSpPr/>
          <p:nvPr/>
        </p:nvGrpSpPr>
        <p:grpSpPr>
          <a:xfrm>
            <a:off x="361509" y="391178"/>
            <a:ext cx="11418958" cy="6177777"/>
            <a:chOff x="552894" y="178528"/>
            <a:chExt cx="11418958" cy="6177777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55A7930-769D-4847-9F42-143743794A75}"/>
                </a:ext>
              </a:extLst>
            </p:cNvPr>
            <p:cNvSpPr/>
            <p:nvPr/>
          </p:nvSpPr>
          <p:spPr>
            <a:xfrm>
              <a:off x="5515970" y="4192962"/>
              <a:ext cx="2944917" cy="143104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26DD0FB6-5364-1943-BEC2-DB401666E0D0}"/>
                </a:ext>
              </a:extLst>
            </p:cNvPr>
            <p:cNvSpPr/>
            <p:nvPr/>
          </p:nvSpPr>
          <p:spPr>
            <a:xfrm>
              <a:off x="5533649" y="1043415"/>
              <a:ext cx="2944917" cy="143104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68FC5F4-254E-C945-A5D5-CA540F24D526}"/>
                </a:ext>
              </a:extLst>
            </p:cNvPr>
            <p:cNvSpPr/>
            <p:nvPr/>
          </p:nvSpPr>
          <p:spPr>
            <a:xfrm>
              <a:off x="552894" y="318976"/>
              <a:ext cx="1743740" cy="603732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214799-8AA7-974D-A21E-3564F38236E8}"/>
                </a:ext>
              </a:extLst>
            </p:cNvPr>
            <p:cNvSpPr txBox="1"/>
            <p:nvPr/>
          </p:nvSpPr>
          <p:spPr>
            <a:xfrm>
              <a:off x="848649" y="501694"/>
              <a:ext cx="1180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DATASET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D1CF79-F921-DF4E-A6C8-127F3BB74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552" y="2107904"/>
              <a:ext cx="964904" cy="648043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7E2E0A-CD53-674B-B545-2ADF02E20BA6}"/>
                </a:ext>
              </a:extLst>
            </p:cNvPr>
            <p:cNvCxnSpPr>
              <a:cxnSpLocks/>
            </p:cNvCxnSpPr>
            <p:nvPr/>
          </p:nvCxnSpPr>
          <p:spPr>
            <a:xfrm>
              <a:off x="2482427" y="4279195"/>
              <a:ext cx="964904" cy="66985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A1F2156-075C-F046-B251-2F0CA91AF8F8}"/>
                </a:ext>
              </a:extLst>
            </p:cNvPr>
            <p:cNvCxnSpPr>
              <a:cxnSpLocks/>
            </p:cNvCxnSpPr>
            <p:nvPr/>
          </p:nvCxnSpPr>
          <p:spPr>
            <a:xfrm>
              <a:off x="8648686" y="1855379"/>
              <a:ext cx="1086593" cy="815608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6DD55B-B725-C643-BB24-D529DE31A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152" y="4169101"/>
              <a:ext cx="1117903" cy="848836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76B69AC-0DCF-7848-9CA9-176D43012E8B}"/>
                </a:ext>
              </a:extLst>
            </p:cNvPr>
            <p:cNvSpPr/>
            <p:nvPr/>
          </p:nvSpPr>
          <p:spPr>
            <a:xfrm>
              <a:off x="3680640" y="318976"/>
              <a:ext cx="1743740" cy="311002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FBC9153-BDEA-5446-B4C0-2221D1041806}"/>
                </a:ext>
              </a:extLst>
            </p:cNvPr>
            <p:cNvSpPr/>
            <p:nvPr/>
          </p:nvSpPr>
          <p:spPr>
            <a:xfrm>
              <a:off x="3680640" y="3518743"/>
              <a:ext cx="1743740" cy="283756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62050BB-25D0-9C46-B0AE-C81AF3057F7D}"/>
                </a:ext>
              </a:extLst>
            </p:cNvPr>
            <p:cNvSpPr/>
            <p:nvPr/>
          </p:nvSpPr>
          <p:spPr>
            <a:xfrm>
              <a:off x="9883847" y="261479"/>
              <a:ext cx="1743740" cy="603732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7E3A4F-84ED-494A-973F-1D3FC7B6BBBE}"/>
                </a:ext>
              </a:extLst>
            </p:cNvPr>
            <p:cNvSpPr txBox="1"/>
            <p:nvPr/>
          </p:nvSpPr>
          <p:spPr>
            <a:xfrm flipH="1">
              <a:off x="9564871" y="1000885"/>
              <a:ext cx="240698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ndara" panose="020E0502030303020204" pitchFamily="34" charset="0"/>
                </a:rPr>
                <a:t>CLEANED </a:t>
              </a:r>
            </a:p>
            <a:p>
              <a:pPr algn="ctr"/>
              <a:r>
                <a:rPr lang="en-US" sz="2000" dirty="0">
                  <a:latin typeface="Candara" panose="020E0502030303020204" pitchFamily="34" charset="0"/>
                </a:rPr>
                <a:t>AND</a:t>
              </a:r>
            </a:p>
            <a:p>
              <a:pPr algn="ctr"/>
              <a:r>
                <a:rPr lang="en-US" sz="2000" dirty="0">
                  <a:latin typeface="Candara" panose="020E0502030303020204" pitchFamily="34" charset="0"/>
                </a:rPr>
                <a:t>TRANSFORMED</a:t>
              </a:r>
            </a:p>
            <a:p>
              <a:pPr algn="ctr"/>
              <a:r>
                <a:rPr lang="en-US" sz="2000" dirty="0">
                  <a:latin typeface="Candara" panose="020E0502030303020204" pitchFamily="34" charset="0"/>
                </a:rPr>
                <a:t>DATA</a:t>
              </a:r>
            </a:p>
            <a:p>
              <a:pPr algn="ctr"/>
              <a:r>
                <a:rPr lang="en-US" sz="2000" dirty="0">
                  <a:latin typeface="Candara" panose="020E0502030303020204" pitchFamily="34" charset="0"/>
                </a:rPr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29FAC8-1BFA-A243-847E-350B7037DC56}"/>
                </a:ext>
              </a:extLst>
            </p:cNvPr>
            <p:cNvSpPr txBox="1"/>
            <p:nvPr/>
          </p:nvSpPr>
          <p:spPr>
            <a:xfrm>
              <a:off x="3690899" y="1400018"/>
              <a:ext cx="17286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Candara" panose="020E0502030303020204" pitchFamily="34" charset="0"/>
                </a:rPr>
                <a:t>CATEGORICAL</a:t>
              </a:r>
            </a:p>
            <a:p>
              <a:pPr algn="ctr"/>
              <a:r>
                <a:rPr lang="en-US" sz="2000" dirty="0">
                  <a:latin typeface="Candara" panose="020E0502030303020204" pitchFamily="34" charset="0"/>
                </a:rPr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990EF-9413-B54A-9D9C-939E52D68725}"/>
                </a:ext>
              </a:extLst>
            </p:cNvPr>
            <p:cNvSpPr txBox="1"/>
            <p:nvPr/>
          </p:nvSpPr>
          <p:spPr>
            <a:xfrm>
              <a:off x="3840737" y="4614121"/>
              <a:ext cx="15359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Candara" panose="020E0502030303020204" pitchFamily="34" charset="0"/>
                </a:rPr>
                <a:t>NUMERICAL</a:t>
              </a:r>
            </a:p>
            <a:p>
              <a:pPr algn="ctr"/>
              <a:r>
                <a:rPr lang="en-US" sz="2000" dirty="0">
                  <a:latin typeface="Candara" panose="020E0502030303020204" pitchFamily="34" charset="0"/>
                </a:rPr>
                <a:t>DATA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9323AA-07CA-334A-94CC-3A3D5E07E6C0}"/>
                </a:ext>
              </a:extLst>
            </p:cNvPr>
            <p:cNvSpPr txBox="1"/>
            <p:nvPr/>
          </p:nvSpPr>
          <p:spPr>
            <a:xfrm>
              <a:off x="5512384" y="4275804"/>
              <a:ext cx="245346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ndara" panose="020E0502030303020204" pitchFamily="34" charset="0"/>
                </a:rPr>
                <a:t>Clipping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ndara" panose="020E0502030303020204" pitchFamily="34" charset="0"/>
                </a:rPr>
                <a:t>Log Transformation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ndara" panose="020E0502030303020204" pitchFamily="34" charset="0"/>
                </a:rPr>
                <a:t>Standard Scaling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99FA44-87CF-6B4A-904D-8326D7BD3863}"/>
                </a:ext>
              </a:extLst>
            </p:cNvPr>
            <p:cNvSpPr txBox="1"/>
            <p:nvPr/>
          </p:nvSpPr>
          <p:spPr>
            <a:xfrm>
              <a:off x="5536969" y="1108486"/>
              <a:ext cx="294781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ndara" panose="020E0502030303020204" pitchFamily="34" charset="0"/>
                </a:rPr>
                <a:t>Remove unwanted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ndara" panose="020E0502030303020204" pitchFamily="34" charset="0"/>
                </a:rPr>
                <a:t>Reduce Cardinality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ndara" panose="020E0502030303020204" pitchFamily="34" charset="0"/>
                </a:rPr>
                <a:t>Impute Missing Values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ndara" panose="020E0502030303020204" pitchFamily="34" charset="0"/>
                </a:rPr>
                <a:t>One-Hot Encoding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6FD4BD-7C7D-E244-A631-785286FEC121}"/>
                </a:ext>
              </a:extLst>
            </p:cNvPr>
            <p:cNvSpPr txBox="1"/>
            <p:nvPr/>
          </p:nvSpPr>
          <p:spPr>
            <a:xfrm>
              <a:off x="2257784" y="178528"/>
              <a:ext cx="14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andara" panose="020E0502030303020204" pitchFamily="34" charset="0"/>
                </a:rPr>
                <a:t>SPLIT </a:t>
              </a:r>
            </a:p>
            <a:p>
              <a:pPr algn="ctr"/>
              <a:r>
                <a:rPr lang="en-US" b="1" dirty="0">
                  <a:latin typeface="Candara" panose="020E0502030303020204" pitchFamily="34" charset="0"/>
                </a:rPr>
                <a:t>DATAFRAME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40021F-634F-814D-9ACF-DA9E5FE09EE5}"/>
                </a:ext>
              </a:extLst>
            </p:cNvPr>
            <p:cNvSpPr txBox="1"/>
            <p:nvPr/>
          </p:nvSpPr>
          <p:spPr>
            <a:xfrm>
              <a:off x="6087728" y="178528"/>
              <a:ext cx="15664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andara" panose="020E0502030303020204" pitchFamily="34" charset="0"/>
                </a:rPr>
                <a:t>FEATURE </a:t>
              </a:r>
            </a:p>
            <a:p>
              <a:pPr algn="ctr"/>
              <a:r>
                <a:rPr lang="en-US" b="1" dirty="0">
                  <a:latin typeface="Candara" panose="020E0502030303020204" pitchFamily="34" charset="0"/>
                </a:rPr>
                <a:t>ENGINEERING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144B274-59F6-D247-9FFA-AED9887DECE4}"/>
                </a:ext>
              </a:extLst>
            </p:cNvPr>
            <p:cNvSpPr txBox="1"/>
            <p:nvPr/>
          </p:nvSpPr>
          <p:spPr>
            <a:xfrm>
              <a:off x="8544664" y="17995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andara" panose="020E0502030303020204" pitchFamily="34" charset="0"/>
                </a:rPr>
                <a:t>MERGE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2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524</Words>
  <Application>Microsoft Macintosh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Candara</vt:lpstr>
      <vt:lpstr>fira-sans</vt:lpstr>
      <vt:lpstr>Georgia</vt:lpstr>
      <vt:lpstr>Open Sans Condensed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Arasada</dc:creator>
  <cp:lastModifiedBy>Rajesh Arasada</cp:lastModifiedBy>
  <cp:revision>11</cp:revision>
  <dcterms:created xsi:type="dcterms:W3CDTF">2021-01-04T15:05:10Z</dcterms:created>
  <dcterms:modified xsi:type="dcterms:W3CDTF">2021-01-04T21:42:44Z</dcterms:modified>
</cp:coreProperties>
</file>