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  <p:sldMasterId id="2147483678" r:id="rId3"/>
    <p:sldMasterId id="2147483688" r:id="rId4"/>
  </p:sldMasterIdLst>
  <p:sldIdLst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0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852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0881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95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13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86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07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9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0760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3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  <a:extLst/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29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7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0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7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5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2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1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0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0" y="3733800"/>
            <a:ext cx="5561624" cy="415498"/>
          </a:xfrm>
        </p:spPr>
        <p:txBody>
          <a:bodyPr/>
          <a:lstStyle/>
          <a:p>
            <a:r>
              <a:rPr lang="en-IN" dirty="0"/>
              <a:t>ASP.NET MVC</a:t>
            </a:r>
          </a:p>
        </p:txBody>
      </p:sp>
    </p:spTree>
    <p:extLst>
      <p:ext uri="{BB962C8B-B14F-4D97-AF65-F5344CB8AC3E}">
        <p14:creationId xmlns:p14="http://schemas.microsoft.com/office/powerpoint/2010/main" val="208217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68243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25" dirty="0"/>
              <a:t>Convention Over 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63090"/>
            <a:ext cx="7659370" cy="15624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directories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make the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 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4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5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there </a:t>
            </a:r>
            <a:r>
              <a:rPr sz="16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default(convention)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68243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25" dirty="0"/>
              <a:t>Convention Over Configuration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37" y="1612352"/>
            <a:ext cx="8615227" cy="84401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1981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1019810" algn="l"/>
                <a:tab pos="1020444" algn="l"/>
              </a:tabLst>
            </a:pPr>
            <a:r>
              <a:rPr spc="30" dirty="0"/>
              <a:t>The </a:t>
            </a:r>
            <a:r>
              <a:rPr spc="-10" dirty="0"/>
              <a:t>Controllers </a:t>
            </a:r>
            <a:r>
              <a:rPr spc="-40" dirty="0"/>
              <a:t>is </a:t>
            </a:r>
            <a:r>
              <a:rPr spc="10" dirty="0"/>
              <a:t>appended </a:t>
            </a:r>
            <a:r>
              <a:rPr dirty="0"/>
              <a:t>to </a:t>
            </a:r>
            <a:r>
              <a:rPr spc="15" dirty="0"/>
              <a:t>the name </a:t>
            </a:r>
            <a:r>
              <a:rPr spc="25" dirty="0"/>
              <a:t>of </a:t>
            </a:r>
            <a:r>
              <a:rPr spc="15" dirty="0"/>
              <a:t>the  </a:t>
            </a:r>
            <a:r>
              <a:rPr spc="-5" dirty="0"/>
              <a:t>Controller</a:t>
            </a:r>
          </a:p>
          <a:p>
            <a:pPr marL="1019810" marR="163195" indent="-342900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1019810" algn="l"/>
                <a:tab pos="1020444" algn="l"/>
                <a:tab pos="6980555" algn="l"/>
              </a:tabLst>
            </a:pPr>
            <a:r>
              <a:rPr spc="30" dirty="0"/>
              <a:t>The </a:t>
            </a:r>
            <a:r>
              <a:rPr spc="-20" dirty="0"/>
              <a:t>Views </a:t>
            </a:r>
            <a:r>
              <a:rPr dirty="0"/>
              <a:t>that </a:t>
            </a:r>
            <a:r>
              <a:rPr spc="-15" dirty="0"/>
              <a:t>are </a:t>
            </a:r>
            <a:r>
              <a:rPr spc="-30" dirty="0"/>
              <a:t>tied </a:t>
            </a:r>
            <a:r>
              <a:rPr spc="-25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spc="-10" dirty="0"/>
              <a:t>Controllers</a:t>
            </a:r>
            <a:r>
              <a:rPr lang="en-US" spc="-10" dirty="0"/>
              <a:t> </a:t>
            </a:r>
            <a:r>
              <a:rPr spc="-20" dirty="0"/>
              <a:t>reside </a:t>
            </a:r>
            <a:r>
              <a:rPr spc="-35" dirty="0"/>
              <a:t>in  </a:t>
            </a:r>
            <a:r>
              <a:rPr spc="10" dirty="0"/>
              <a:t>a </a:t>
            </a:r>
            <a:r>
              <a:rPr spc="-5" dirty="0"/>
              <a:t>directory </a:t>
            </a:r>
            <a:r>
              <a:rPr spc="20" dirty="0"/>
              <a:t>under </a:t>
            </a:r>
            <a:r>
              <a:rPr spc="-25" dirty="0"/>
              <a:t>Views </a:t>
            </a:r>
            <a:r>
              <a:rPr spc="-15" dirty="0"/>
              <a:t>with </a:t>
            </a:r>
            <a:r>
              <a:rPr spc="10" dirty="0"/>
              <a:t>the </a:t>
            </a:r>
            <a:r>
              <a:rPr spc="-10" dirty="0"/>
              <a:t>Controller  </a:t>
            </a:r>
            <a:r>
              <a:rPr spc="15" dirty="0"/>
              <a:t>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24968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25" dirty="0"/>
              <a:t>MVC</a:t>
            </a:r>
            <a:r>
              <a:rPr sz="2500" spc="-155" dirty="0"/>
              <a:t> </a:t>
            </a:r>
            <a:r>
              <a:rPr sz="2500"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828800"/>
            <a:ext cx="7407909" cy="147437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45"/>
              </a:spcBef>
              <a:tabLst>
                <a:tab pos="6369050" algn="l"/>
                <a:tab pos="7198359" algn="l"/>
              </a:tabLst>
            </a:pP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2000" spc="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od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2000" spc="114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sz="2000" spc="-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2000" spc="24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sz="2000" spc="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pp</a:t>
            </a:r>
            <a:r>
              <a:rPr sz="2000" spc="-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</a:t>
            </a:r>
            <a:r>
              <a:rPr sz="2000" spc="4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000" spc="-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US"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2000" spc="-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</a:t>
            </a:r>
            <a:r>
              <a:rPr lang="en-US"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</a:t>
            </a:r>
            <a:r>
              <a:rPr sz="2000" spc="16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layers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2275205" indent="-342900">
              <a:lnSpc>
                <a:spcPct val="122900"/>
              </a:lnSpc>
              <a:buFont typeface="Wingdings" panose="05000000000000000000" pitchFamily="2" charset="2"/>
              <a:buChar char="§"/>
            </a:pP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business </a:t>
            </a:r>
            <a:r>
              <a:rPr sz="2000" spc="-5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layer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(Model </a:t>
            </a:r>
            <a:r>
              <a:rPr sz="20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logic)  </a:t>
            </a:r>
            <a:endParaRPr lang="en-US" sz="2000" spc="-1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2275205" indent="-342900">
              <a:lnSpc>
                <a:spcPct val="122900"/>
              </a:lnSpc>
              <a:buFont typeface="Wingdings" panose="05000000000000000000" pitchFamily="2" charset="2"/>
              <a:buChar char="§"/>
            </a:pP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0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display </a:t>
            </a:r>
            <a:r>
              <a:rPr sz="2000" spc="-5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layer </a:t>
            </a:r>
            <a:r>
              <a:rPr sz="20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(View</a:t>
            </a:r>
            <a:r>
              <a:rPr sz="2000" spc="2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logic)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 panose="05000000000000000000" pitchFamily="2" charset="2"/>
              <a:buChar char="§"/>
            </a:pP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</a:t>
            </a:r>
            <a:r>
              <a:rPr sz="20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(Controller</a:t>
            </a:r>
            <a:r>
              <a:rPr sz="2000" spc="37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logic)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249682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MVC</a:t>
            </a:r>
            <a:r>
              <a:rPr spc="-155" dirty="0"/>
              <a:t> </a:t>
            </a:r>
            <a:r>
              <a:rPr spc="5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1763642"/>
            <a:ext cx="3375665" cy="3330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47005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Role </a:t>
            </a:r>
            <a:r>
              <a:rPr sz="2500" spc="-15" dirty="0"/>
              <a:t>of </a:t>
            </a:r>
            <a:r>
              <a:rPr sz="2500" dirty="0"/>
              <a:t>Model, </a:t>
            </a:r>
            <a:r>
              <a:rPr sz="2500" spc="-25" dirty="0"/>
              <a:t>View </a:t>
            </a:r>
            <a:r>
              <a:rPr sz="2500" spc="-5" dirty="0"/>
              <a:t>and</a:t>
            </a:r>
            <a:r>
              <a:rPr sz="2500" spc="70" dirty="0"/>
              <a:t> </a:t>
            </a:r>
            <a:r>
              <a:rPr sz="2500"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371600"/>
            <a:ext cx="7790815" cy="300210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Handles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 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</a:t>
            </a:r>
            <a:r>
              <a:rPr sz="2000" spc="-44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Retrieves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sz="2000" spc="-40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database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2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Handles</a:t>
            </a:r>
            <a:r>
              <a:rPr sz="2000" spc="-6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display</a:t>
            </a:r>
            <a:r>
              <a:rPr sz="2000" spc="-8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2000" spc="-5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sz="2000" spc="-1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sz="20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created</a:t>
            </a:r>
            <a:r>
              <a:rPr sz="2000" spc="-18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mostly</a:t>
            </a:r>
            <a:r>
              <a:rPr sz="2000" spc="-7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z="2000" spc="-7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marR="502920" lvl="1" indent="-286385">
              <a:lnSpc>
                <a:spcPct val="100000"/>
              </a:lnSpc>
              <a:spcBef>
                <a:spcPts val="530"/>
              </a:spcBef>
              <a:buSzPct val="75000"/>
              <a:buChar char="–"/>
              <a:tabLst>
                <a:tab pos="756285" algn="l"/>
                <a:tab pos="756920" algn="l"/>
                <a:tab pos="1450975" algn="l"/>
                <a:tab pos="2441575" algn="l"/>
              </a:tabLst>
            </a:pP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Handles</a:t>
            </a:r>
            <a:r>
              <a:rPr sz="2000" spc="-7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	interaction.</a:t>
            </a:r>
            <a:r>
              <a:rPr sz="2000" spc="-15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Read</a:t>
            </a:r>
            <a:r>
              <a:rPr sz="2000" spc="-1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20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View,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</a:t>
            </a:r>
            <a:r>
              <a:rPr sz="2000" spc="-18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 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	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sz="2000" spc="-1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</a:t>
            </a:r>
            <a:r>
              <a:rPr sz="2000" spc="-114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sz="2000" spc="-114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sz="2000" spc="-1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model.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3429000"/>
            <a:ext cx="52635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10" dirty="0">
                <a:solidFill>
                  <a:srgbClr val="2C2D8B"/>
                </a:solidFill>
                <a:latin typeface="Calibri Light"/>
                <a:ea typeface="+mj-ea"/>
                <a:cs typeface="Calibri Light"/>
              </a:rPr>
              <a:t>Separation Of Concerns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0215"/>
            <a:ext cx="526351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/>
              <a:t>Separation </a:t>
            </a:r>
            <a:r>
              <a:rPr sz="2500" spc="-15" dirty="0"/>
              <a:t>Of</a:t>
            </a:r>
            <a:r>
              <a:rPr sz="2500" spc="-80" dirty="0"/>
              <a:t> </a:t>
            </a:r>
            <a:r>
              <a:rPr sz="2500" dirty="0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799705" cy="142750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4075429" algn="l"/>
              </a:tabLst>
            </a:pP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sz="1600" spc="1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sz="1600" spc="18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presentation</a:t>
            </a:r>
            <a:r>
              <a:rPr lang="en-US"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needs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have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knowledge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actions 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coming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z="1600" spc="1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Models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business</a:t>
            </a:r>
            <a:r>
              <a:rPr sz="1600" spc="5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entities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32384" indent="-342900" algn="just">
              <a:lnSpc>
                <a:spcPct val="102400"/>
              </a:lnSpc>
              <a:spcBef>
                <a:spcPts val="605"/>
              </a:spcBef>
              <a:buSzPct val="76363"/>
              <a:buFont typeface="Wingdings"/>
              <a:buChar char=""/>
              <a:tabLst>
                <a:tab pos="356235" algn="l"/>
              </a:tabLst>
            </a:pP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sole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</a:t>
            </a:r>
            <a:r>
              <a:rPr sz="16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handle 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request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sz="16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independent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Views 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sz="1600" spc="8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C1A026B-4D63-4707-BBCB-E0D957BCCBB4}"/>
              </a:ext>
            </a:extLst>
          </p:cNvPr>
          <p:cNvSpPr txBox="1"/>
          <p:nvPr/>
        </p:nvSpPr>
        <p:spPr>
          <a:xfrm>
            <a:off x="762000" y="1081087"/>
            <a:ext cx="7819390" cy="5000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process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breaking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computer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program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into 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 features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overlap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functionality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 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little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</a:t>
            </a:r>
            <a:r>
              <a:rPr sz="1600" spc="1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possible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381" y="533400"/>
            <a:ext cx="394906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dirty="0"/>
              <a:t>MVC When to 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7892"/>
            <a:ext cx="7583170" cy="140102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 </a:t>
            </a:r>
            <a:r>
              <a:rPr sz="16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level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</a:t>
            </a: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generated</a:t>
            </a:r>
            <a:r>
              <a:rPr sz="1600" spc="19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Separation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1600" spc="-4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Concerns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Highly </a:t>
            </a:r>
            <a:r>
              <a:rPr sz="1600" spc="-5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Testable </a:t>
            </a:r>
            <a:r>
              <a:rPr sz="1600" spc="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r>
              <a:rPr sz="1600" spc="-229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</a:t>
            </a: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Suitable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</a:t>
            </a:r>
            <a:r>
              <a:rPr sz="1600" spc="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done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 team 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16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297624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25" dirty="0"/>
              <a:t>MVC</a:t>
            </a:r>
            <a:r>
              <a:rPr sz="2500" spc="-160" dirty="0"/>
              <a:t> </a:t>
            </a:r>
            <a:r>
              <a:rPr sz="250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297892"/>
            <a:ext cx="7094220" cy="104432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Easier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sz="1600" spc="-37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manage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5080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</a:t>
            </a:r>
            <a:r>
              <a:rPr sz="16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suitable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many</a:t>
            </a:r>
            <a:r>
              <a:rPr sz="1600" spc="27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Suitable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sz="1600" spc="-8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</a:t>
            </a:r>
            <a:r>
              <a:rPr sz="16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driven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473710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500" spc="25" dirty="0"/>
              <a:t>Open Source Release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552690" cy="49943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Since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May </a:t>
            </a:r>
            <a:r>
              <a:rPr sz="1600" spc="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2012 </a:t>
            </a:r>
            <a:r>
              <a:rPr sz="16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ASP.Net </a:t>
            </a: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</a:t>
            </a:r>
            <a:r>
              <a:rPr sz="16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  source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you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contribute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back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repository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41</TotalTime>
  <Words>263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STKaiti</vt:lpstr>
      <vt:lpstr>Arial</vt:lpstr>
      <vt:lpstr>Calibri</vt:lpstr>
      <vt:lpstr>Calibri Light</vt:lpstr>
      <vt:lpstr>Geneva</vt:lpstr>
      <vt:lpstr>Symbol</vt:lpstr>
      <vt:lpstr>Wingdings</vt:lpstr>
      <vt:lpstr>ヒラギノ角ゴ Pro W3</vt:lpstr>
      <vt:lpstr>L&amp;T Infotech</vt:lpstr>
      <vt:lpstr>Custom Design</vt:lpstr>
      <vt:lpstr>1_L&amp;T Infotech</vt:lpstr>
      <vt:lpstr>1_Custom Design</vt:lpstr>
      <vt:lpstr>ASP.NET MVC</vt:lpstr>
      <vt:lpstr>MVC Model</vt:lpstr>
      <vt:lpstr>MVC Model</vt:lpstr>
      <vt:lpstr>Role of Model, View and Controller</vt:lpstr>
      <vt:lpstr>PowerPoint Presentation</vt:lpstr>
      <vt:lpstr>Separation Of Concerns</vt:lpstr>
      <vt:lpstr>MVC When to Use</vt:lpstr>
      <vt:lpstr>MVC Benefits</vt:lpstr>
      <vt:lpstr>Open Source Release</vt:lpstr>
      <vt:lpstr>Convention Over Configuration</vt:lpstr>
      <vt:lpstr>Convention Over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Suruthi Mahadevan</cp:lastModifiedBy>
  <cp:revision>6</cp:revision>
  <dcterms:created xsi:type="dcterms:W3CDTF">2018-03-13T04:44:28Z</dcterms:created>
  <dcterms:modified xsi:type="dcterms:W3CDTF">2018-09-22T06:09:12Z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