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6" r:id="rId2"/>
  </p:sldMasterIdLst>
  <p:sldIdLst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4306924"/>
            <a:ext cx="5556738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6082521"/>
            <a:ext cx="1369306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356634"/>
            <a:ext cx="689056" cy="68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5" y="356633"/>
            <a:ext cx="864729" cy="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9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6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0"/>
            <a:ext cx="8615227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0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3754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9585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117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33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8"/>
            <a:ext cx="5678488" cy="242374"/>
          </a:xfrm>
        </p:spPr>
        <p:txBody>
          <a:bodyPr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1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1" y="76201"/>
            <a:ext cx="5657851" cy="384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8970" y="1371601"/>
            <a:ext cx="3946525" cy="223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8970" y="3759202"/>
            <a:ext cx="3946525" cy="223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48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1" y="76201"/>
            <a:ext cx="5721351" cy="384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70" y="1371602"/>
            <a:ext cx="3946525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81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616700"/>
            <a:ext cx="3951288" cy="1968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99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320570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4976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96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5" y="2381049"/>
            <a:ext cx="2191771" cy="20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1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3126800"/>
            <a:ext cx="5561624" cy="415498"/>
          </a:xfrm>
        </p:spPr>
        <p:txBody>
          <a:bodyPr/>
          <a:lstStyle/>
          <a:p>
            <a:r>
              <a:rPr lang="en-US" spc="-10" dirty="0">
                <a:solidFill>
                  <a:srgbClr val="003366"/>
                </a:solidFill>
              </a:rPr>
              <a:t>Entity</a:t>
            </a:r>
            <a:r>
              <a:rPr lang="en-US" spc="25" dirty="0">
                <a:solidFill>
                  <a:srgbClr val="003366"/>
                </a:solidFill>
              </a:rPr>
              <a:t> </a:t>
            </a:r>
            <a:r>
              <a:rPr lang="en-US" spc="15" dirty="0">
                <a:solidFill>
                  <a:srgbClr val="003366"/>
                </a:solidFill>
              </a:rPr>
              <a:t>Framework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343979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10" dirty="0"/>
              <a:t>DbSet&lt;TEntity&gt;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40" y="1676400"/>
            <a:ext cx="7665720" cy="622863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 defTabSz="1566621" fontAlgn="base">
              <a:lnSpc>
                <a:spcPct val="102400"/>
              </a:lnSpc>
              <a:spcBef>
                <a:spcPts val="45"/>
              </a:spcBef>
              <a:spcAft>
                <a:spcPct val="0"/>
              </a:spcAft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DbSet represents the collection of all entities  in the context, or that can be queried from the  database, of a given type.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283019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10" dirty="0"/>
              <a:t>POCO 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389187"/>
            <a:ext cx="7093584" cy="939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Plain Old CLR Objects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3366"/>
              </a:buClr>
              <a:buFont typeface="Wingdings"/>
              <a:buChar char=""/>
            </a:pPr>
            <a:endParaRPr sz="2000" spc="3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http://www.entityframeworktutorial.net/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576834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10" dirty="0"/>
              <a:t>Entity </a:t>
            </a:r>
            <a:r>
              <a:rPr sz="2500" spc="15" dirty="0"/>
              <a:t>Framework </a:t>
            </a:r>
            <a:r>
              <a:rPr sz="2500" dirty="0"/>
              <a:t>–</a:t>
            </a:r>
            <a:r>
              <a:rPr sz="2500" spc="-185" dirty="0"/>
              <a:t> </a:t>
            </a:r>
            <a:r>
              <a:rPr sz="2500" spc="-5" dirty="0"/>
              <a:t>What?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762" y="1676400"/>
            <a:ext cx="7610475" cy="508088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6457950" algn="l"/>
              </a:tabLst>
            </a:pP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Entity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Framework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(EF) </a:t>
            </a:r>
            <a:r>
              <a:rPr sz="1600" spc="-4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object-relational  </a:t>
            </a: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mapper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that </a:t>
            </a: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enables</a:t>
            </a:r>
            <a:r>
              <a:rPr sz="1600" spc="5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.NET</a:t>
            </a:r>
            <a:r>
              <a:rPr sz="1600" spc="4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developers	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sz="1600" spc="-6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work  </a:t>
            </a: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relational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using domain-specific 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objects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589280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10" dirty="0"/>
              <a:t>Entity Framework – When?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389187"/>
            <a:ext cx="7516495" cy="49943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6457950" algn="l"/>
              </a:tabLst>
            </a:pP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When use of ORM weighs over using a  traditional DB</a:t>
            </a:r>
          </a:p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6457950" algn="l"/>
              </a:tabLst>
            </a:pP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When the database growth is predictable and  organic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5678488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10" dirty="0"/>
              <a:t>Entity Framework Developer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1289430"/>
            <a:ext cx="5579110" cy="17960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Workflows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 </a:t>
            </a: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First( </a:t>
            </a:r>
            <a:r>
              <a:rPr sz="1600" i="1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New</a:t>
            </a:r>
            <a:r>
              <a:rPr sz="1600" i="1" spc="-45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i="1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Database</a:t>
            </a:r>
            <a:r>
              <a:rPr sz="16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Create </a:t>
            </a:r>
            <a:r>
              <a:rPr sz="1600" spc="-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</a:t>
            </a:r>
            <a:r>
              <a:rPr sz="1600" spc="3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designer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Database </a:t>
            </a:r>
            <a:r>
              <a:rPr sz="1600" spc="-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created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sz="1600" spc="-29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Classes </a:t>
            </a: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 </a:t>
            </a:r>
            <a:r>
              <a:rPr sz="1600" spc="-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generated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sz="1600" spc="-18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5678488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10" dirty="0"/>
              <a:t>Entity Framework Developer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1289430"/>
            <a:ext cx="5902325" cy="1534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Workflows</a:t>
            </a:r>
          </a:p>
          <a:p>
            <a:pPr>
              <a:spcBef>
                <a:spcPts val="45"/>
              </a:spcBef>
            </a:pPr>
            <a:endParaRPr sz="2000" spc="-5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spcBef>
                <a:spcPts val="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Database First (Existing Database)</a:t>
            </a:r>
          </a:p>
          <a:p>
            <a:pPr marL="756285" lvl="1" indent="-286385">
              <a:spcBef>
                <a:spcPts val="65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Reverse engineer model in designer</a:t>
            </a:r>
          </a:p>
          <a:p>
            <a:pPr marL="756285" lvl="1" indent="-286385">
              <a:spcBef>
                <a:spcPts val="57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Classes auto generated from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417" y="533400"/>
            <a:ext cx="5678488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10" dirty="0"/>
              <a:t>Entity Framework Developer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53417" y="1254648"/>
            <a:ext cx="8615227" cy="2188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45"/>
              </a:spcBef>
              <a:buNone/>
            </a:pPr>
            <a:endParaRPr sz="37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b="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Code </a:t>
            </a:r>
            <a:r>
              <a:rPr sz="2000" b="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First </a:t>
            </a:r>
            <a:r>
              <a:rPr sz="2000" b="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sz="2000" b="0" i="1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New</a:t>
            </a:r>
            <a:r>
              <a:rPr sz="2000" b="0" i="1" spc="18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b="0" i="1" spc="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Database</a:t>
            </a:r>
            <a:r>
              <a:rPr sz="2000" b="0" spc="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sz="2000" b="0" spc="35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endParaRPr sz="20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Define </a:t>
            </a:r>
            <a:r>
              <a:rPr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classes and </a:t>
            </a:r>
            <a:r>
              <a:rPr spc="-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mapping </a:t>
            </a:r>
            <a:r>
              <a:rPr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</a:t>
            </a:r>
            <a:r>
              <a:rPr spc="3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code</a:t>
            </a:r>
            <a:endParaRPr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pc="-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Database </a:t>
            </a:r>
            <a:r>
              <a:rPr spc="-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created </a:t>
            </a:r>
            <a:r>
              <a:rPr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spc="-29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endParaRPr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 </a:t>
            </a:r>
            <a:r>
              <a:rPr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Migrations 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evolve </a:t>
            </a:r>
            <a:r>
              <a:rPr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spc="-2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endParaRPr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5678488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10" dirty="0"/>
              <a:t>Entity Framework Developer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38200" y="1371600"/>
            <a:ext cx="8615227" cy="22345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endParaRPr spc="-5"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Code First (Existing Database)</a:t>
            </a:r>
            <a:endParaRPr lang="en-US" sz="2000" spc="3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indent="0">
              <a:spcBef>
                <a:spcPts val="5"/>
              </a:spcBef>
              <a:buSzPct val="76363"/>
              <a:buNone/>
              <a:tabLst>
                <a:tab pos="355600" algn="l"/>
                <a:tab pos="356235" algn="l"/>
              </a:tabLst>
            </a:pPr>
            <a:endParaRPr sz="2000" spc="3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lvl="1" indent="-286385">
              <a:spcBef>
                <a:spcPts val="65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0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Define classes and mapping in code</a:t>
            </a:r>
          </a:p>
          <a:p>
            <a:pPr marL="756285" lvl="1" indent="-286385">
              <a:spcBef>
                <a:spcPts val="57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0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Reverse engineer tools available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6855459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10" dirty="0"/>
              <a:t>System.Data.Entity Namespace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389187"/>
            <a:ext cx="7602220" cy="135126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386080" indent="-342900" defTabSz="1566621" fontAlgn="base">
              <a:lnSpc>
                <a:spcPct val="102400"/>
              </a:lnSpc>
              <a:spcBef>
                <a:spcPts val="45"/>
              </a:spcBef>
              <a:spcAft>
                <a:spcPct val="0"/>
              </a:spcAft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Contains classes that provide access to the  core functionality of the Entity framework</a:t>
            </a:r>
          </a:p>
          <a:p>
            <a:pPr marL="355600" marR="5080" indent="-342900" defTabSz="1566621" fontAlgn="base">
              <a:lnSpc>
                <a:spcPct val="102400"/>
              </a:lnSpc>
              <a:spcBef>
                <a:spcPts val="680"/>
              </a:spcBef>
              <a:spcAft>
                <a:spcPct val="0"/>
              </a:spcAft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Enable you to query, insert, update and delete  data using CLR strongly typed objects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234124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10" dirty="0"/>
              <a:t>DbContext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447800"/>
            <a:ext cx="7652384" cy="125072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 defTabSz="1566621" fontAlgn="base">
              <a:lnSpc>
                <a:spcPct val="102400"/>
              </a:lnSpc>
              <a:spcBef>
                <a:spcPts val="45"/>
              </a:spcBef>
              <a:spcAft>
                <a:spcPct val="0"/>
              </a:spcAft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DbContext instance represents a combination  of the Unit Of Work and Repository patterns  such that it can be used to query from a  database and group together changes that will  then be written back to the store as a unit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LTI PPT Template</Template>
  <TotalTime>32</TotalTime>
  <Words>254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STKaiti</vt:lpstr>
      <vt:lpstr>Arial</vt:lpstr>
      <vt:lpstr>Calibri</vt:lpstr>
      <vt:lpstr>Calibri Light</vt:lpstr>
      <vt:lpstr>Geneva</vt:lpstr>
      <vt:lpstr>Symbol</vt:lpstr>
      <vt:lpstr>Times New Roman</vt:lpstr>
      <vt:lpstr>Wingdings</vt:lpstr>
      <vt:lpstr>ヒラギノ角ゴ Pro W3</vt:lpstr>
      <vt:lpstr>L&amp;T Infotech</vt:lpstr>
      <vt:lpstr>Custom Design</vt:lpstr>
      <vt:lpstr>Entity Framework</vt:lpstr>
      <vt:lpstr>Entity Framework – What?</vt:lpstr>
      <vt:lpstr>Entity Framework – When?</vt:lpstr>
      <vt:lpstr>Entity Framework Developer</vt:lpstr>
      <vt:lpstr>Entity Framework Developer</vt:lpstr>
      <vt:lpstr>Entity Framework Developer</vt:lpstr>
      <vt:lpstr>Entity Framework Developer</vt:lpstr>
      <vt:lpstr>System.Data.Entity Namespace</vt:lpstr>
      <vt:lpstr>DbContext</vt:lpstr>
      <vt:lpstr>DbSet&lt;TEntity&gt;</vt:lpstr>
      <vt:lpstr>POCO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Suruthi Mahadevan</cp:lastModifiedBy>
  <cp:revision>4</cp:revision>
  <dcterms:created xsi:type="dcterms:W3CDTF">2018-03-13T04:50:19Z</dcterms:created>
  <dcterms:modified xsi:type="dcterms:W3CDTF">2018-09-22T06:39:02Z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2018-03-13T00:00:00Z</vt:filetime>
  </property>
</Properties>
</file>