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6" r:id="rId2"/>
  </p:sldMasterIdLst>
  <p:sldIdLst>
    <p:sldId id="264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-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4306924"/>
            <a:ext cx="5556738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6082521"/>
            <a:ext cx="1369306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356634"/>
            <a:ext cx="689056" cy="680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5" y="356633"/>
            <a:ext cx="864729" cy="8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3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8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1253630"/>
            <a:ext cx="8615227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320570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908007"/>
            <a:ext cx="7964402" cy="251364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9901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9627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639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2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622" y="159498"/>
            <a:ext cx="5678488" cy="242374"/>
          </a:xfrm>
        </p:spPr>
        <p:txBody>
          <a:bodyPr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7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1" y="76201"/>
            <a:ext cx="5657851" cy="384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98970" y="1371601"/>
            <a:ext cx="3946525" cy="223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98970" y="3759202"/>
            <a:ext cx="3946525" cy="223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6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1" y="76201"/>
            <a:ext cx="5721351" cy="384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70" y="1371602"/>
            <a:ext cx="3946525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8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616700"/>
            <a:ext cx="3951288" cy="1968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7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320570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4976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02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5" y="2381049"/>
            <a:ext cx="2191771" cy="20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web/downloads/platform.aspx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3126800"/>
            <a:ext cx="5561624" cy="415498"/>
          </a:xfrm>
        </p:spPr>
        <p:txBody>
          <a:bodyPr/>
          <a:lstStyle/>
          <a:p>
            <a:r>
              <a:rPr lang="en-IN" dirty="0"/>
              <a:t>ASP.NET MVC Environment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5139055" cy="4289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700" dirty="0"/>
              <a:t>Software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3427" y="1371600"/>
            <a:ext cx="7637145" cy="128682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OS </a:t>
            </a: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</a:t>
            </a:r>
            <a:r>
              <a:rPr sz="1600" spc="4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Windows </a:t>
            </a:r>
            <a:r>
              <a:rPr sz="1600" spc="-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Vista </a:t>
            </a: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Service </a:t>
            </a:r>
            <a:r>
              <a:rPr sz="1600" spc="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Pack2, </a:t>
            </a:r>
            <a:r>
              <a:rPr sz="1600" spc="4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Windows  </a:t>
            </a: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sz="1600" spc="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Windows </a:t>
            </a: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r>
              <a:rPr sz="1600" spc="-7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/10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.NET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Framework </a:t>
            </a: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</a:t>
            </a:r>
            <a:r>
              <a:rPr sz="1600" spc="18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4.5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marR="1033144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 </a:t>
            </a: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</a:t>
            </a:r>
            <a:r>
              <a:rPr sz="1600" spc="-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Visual 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Studio </a:t>
            </a:r>
            <a:r>
              <a:rPr sz="16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2012/2013  </a:t>
            </a: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Professional/Premium/Ultimate/Express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marR="811530" indent="-342900">
              <a:lnSpc>
                <a:spcPct val="102400"/>
              </a:lnSpc>
              <a:spcBef>
                <a:spcPts val="68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Database </a:t>
            </a: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</a:t>
            </a:r>
            <a:r>
              <a:rPr sz="1600" spc="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SQL </a:t>
            </a:r>
            <a:r>
              <a:rPr sz="1600" spc="-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Server </a:t>
            </a: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Express </a:t>
            </a:r>
            <a:r>
              <a:rPr sz="1600" spc="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2012 </a:t>
            </a:r>
            <a:r>
              <a:rPr sz="1600" spc="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 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above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7027545" cy="4289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700" dirty="0"/>
              <a:t>Microsoft Web Platform Installer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6592" y="1371600"/>
            <a:ext cx="7790815" cy="1295482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Free Tool</a:t>
            </a:r>
          </a:p>
          <a:p>
            <a:pPr marL="355600" marR="5080" indent="-342900">
              <a:lnSpc>
                <a:spcPct val="101699"/>
              </a:lnSpc>
              <a:spcBef>
                <a:spcPts val="70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Makes getting the latest components of the MS  Web Platform including IIS, SQL Server  Express, .NET Framework and Visual Web  Developer easy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1567815" algn="l"/>
                <a:tab pos="4361815" algn="l"/>
              </a:tabLst>
            </a:pP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Installs</a:t>
            </a:r>
            <a:r>
              <a:rPr lang="en-US"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express(free)</a:t>
            </a:r>
            <a:r>
              <a:rPr lang="en-US"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773" y="609600"/>
            <a:ext cx="7027545" cy="4289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700" dirty="0"/>
              <a:t>Microsoft Web Platform Installer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28773" y="2057400"/>
            <a:ext cx="8615227" cy="1372619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781685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781685" algn="l"/>
                <a:tab pos="782320" algn="l"/>
              </a:tabLst>
            </a:pPr>
            <a:r>
              <a:rPr kern="12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 to the link</a:t>
            </a:r>
          </a:p>
          <a:p>
            <a:pPr marL="438784" marR="5080">
              <a:lnSpc>
                <a:spcPct val="102400"/>
              </a:lnSpc>
              <a:spcBef>
                <a:spcPts val="675"/>
              </a:spcBef>
            </a:pPr>
            <a:r>
              <a:rPr kern="12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http://www.microsoft.com/web/downloads/platfor  m.aspx</a:t>
            </a:r>
          </a:p>
          <a:p>
            <a:pPr marL="426084">
              <a:lnSpc>
                <a:spcPct val="100000"/>
              </a:lnSpc>
              <a:spcBef>
                <a:spcPts val="20"/>
              </a:spcBef>
            </a:pPr>
            <a:endParaRPr kern="1200" spc="5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81685" indent="-342900">
              <a:lnSpc>
                <a:spcPct val="100000"/>
              </a:lnSpc>
              <a:buSzPct val="76363"/>
              <a:buFont typeface="Wingdings"/>
              <a:buChar char=""/>
              <a:tabLst>
                <a:tab pos="781685" algn="l"/>
                <a:tab pos="782320" algn="l"/>
              </a:tabLst>
            </a:pPr>
            <a:r>
              <a:rPr kern="12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 search for Web Platform Installer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47518"/>
            <a:ext cx="7027545" cy="4289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dirty="0"/>
              <a:t>Microsoft Web Platform Installer</a:t>
            </a:r>
          </a:p>
        </p:txBody>
      </p:sp>
      <p:sp>
        <p:nvSpPr>
          <p:cNvPr id="3" name="object 3"/>
          <p:cNvSpPr/>
          <p:nvPr/>
        </p:nvSpPr>
        <p:spPr>
          <a:xfrm>
            <a:off x="702945" y="1562100"/>
            <a:ext cx="6934200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7027545" cy="4289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700" dirty="0"/>
              <a:t>Microsoft Web Platform Installer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752600"/>
            <a:ext cx="5836285" cy="703397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Click on the Free Download button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wpilauncher is downloaded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405" y="533400"/>
            <a:ext cx="7027545" cy="4289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dirty="0"/>
              <a:t>Microsoft Web Platform Installer</a:t>
            </a:r>
          </a:p>
        </p:txBody>
      </p:sp>
      <p:sp>
        <p:nvSpPr>
          <p:cNvPr id="3" name="object 3"/>
          <p:cNvSpPr/>
          <p:nvPr/>
        </p:nvSpPr>
        <p:spPr>
          <a:xfrm>
            <a:off x="986789" y="1295400"/>
            <a:ext cx="6200775" cy="387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LTI PPT Template</Template>
  <TotalTime>3</TotalTime>
  <Words>136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STKaiti</vt:lpstr>
      <vt:lpstr>Arial</vt:lpstr>
      <vt:lpstr>Calibri</vt:lpstr>
      <vt:lpstr>Calibri Light</vt:lpstr>
      <vt:lpstr>Geneva</vt:lpstr>
      <vt:lpstr>Symbol</vt:lpstr>
      <vt:lpstr>Wingdings</vt:lpstr>
      <vt:lpstr>ヒラギノ角ゴ Pro W3</vt:lpstr>
      <vt:lpstr>L&amp;T Infotech</vt:lpstr>
      <vt:lpstr>Custom Design</vt:lpstr>
      <vt:lpstr>ASP.NET MVC Environment</vt:lpstr>
      <vt:lpstr>Software Requirements</vt:lpstr>
      <vt:lpstr>Microsoft Web Platform Installer</vt:lpstr>
      <vt:lpstr>Microsoft Web Platform Installer</vt:lpstr>
      <vt:lpstr>Microsoft Web Platform Installer</vt:lpstr>
      <vt:lpstr>Microsoft Web Platform Installer</vt:lpstr>
      <vt:lpstr>Microsoft Web Platform Installer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Suruthi Mahadevan</cp:lastModifiedBy>
  <cp:revision>2</cp:revision>
  <dcterms:created xsi:type="dcterms:W3CDTF">2018-03-13T04:34:25Z</dcterms:created>
  <dcterms:modified xsi:type="dcterms:W3CDTF">2018-09-22T07:14:21Z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2018-03-13T00:00:00Z</vt:filetime>
  </property>
</Properties>
</file>