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888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747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080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2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13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3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30887"/>
          </a:xfrm>
        </p:spPr>
        <p:txBody>
          <a:bodyPr/>
          <a:lstStyle/>
          <a:p>
            <a:r>
              <a:rPr lang="en-US" sz="2800" spc="70" dirty="0">
                <a:solidFill>
                  <a:srgbClr val="003366"/>
                </a:solidFill>
              </a:rPr>
              <a:t>M</a:t>
            </a:r>
            <a:r>
              <a:rPr lang="en-US" sz="2800" spc="-30" dirty="0">
                <a:solidFill>
                  <a:srgbClr val="003366"/>
                </a:solidFill>
              </a:rPr>
              <a:t>od</a:t>
            </a:r>
            <a:r>
              <a:rPr lang="en-US" sz="2800" spc="15" dirty="0">
                <a:solidFill>
                  <a:srgbClr val="003366"/>
                </a:solidFill>
              </a:rPr>
              <a:t>e</a:t>
            </a:r>
            <a:r>
              <a:rPr lang="en-US" sz="2800" spc="-30" dirty="0">
                <a:solidFill>
                  <a:srgbClr val="003366"/>
                </a:solidFill>
              </a:rPr>
              <a:t>l</a:t>
            </a:r>
            <a:r>
              <a:rPr lang="en-US" sz="2800" dirty="0">
                <a:solidFill>
                  <a:srgbClr val="003366"/>
                </a:solidFill>
              </a:rPr>
              <a:t>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538734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Loading Related 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7670800" cy="1701106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Lazy Loading Strategy</a:t>
            </a:r>
          </a:p>
          <a:p>
            <a:pPr marL="12700" marR="5080" indent="915035">
              <a:lnSpc>
                <a:spcPct val="100000"/>
              </a:lnSpc>
              <a:spcBef>
                <a:spcPts val="75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 this type of loading, related entities are automatically  loaded from the data source when you access a navigation property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spc="15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231775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navigation property must be declared as public, virtual  (Overridable in Visual Basic), and not sealed (NotOverridable in  Visual Basic) get accessor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486092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Views and Scaffolding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7302500" cy="17204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Index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Edit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Delete</a:t>
            </a:r>
          </a:p>
          <a:p>
            <a:pPr marL="12700" marR="5080">
              <a:lnSpc>
                <a:spcPct val="102400"/>
              </a:lnSpc>
              <a:spcBef>
                <a:spcPts val="60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above views can be created as a result of  scaffolding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316484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Model 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7773034" cy="109324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64516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scaffolding framework created input  names to match the Model property names</a:t>
            </a:r>
          </a:p>
          <a:p>
            <a:pPr marL="355600" marR="508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Model Binder aggressively looks for  properties in Route Data, Query String, Url and  form 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511238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Model Binding Security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04800" y="2057400"/>
            <a:ext cx="8615227" cy="169982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869950" indent="-342900">
              <a:lnSpc>
                <a:spcPct val="100000"/>
              </a:lnSpc>
              <a:spcBef>
                <a:spcPts val="875"/>
              </a:spcBef>
              <a:buSzPct val="76363"/>
              <a:buFont typeface="Wingdings"/>
              <a:buChar char=""/>
              <a:tabLst>
                <a:tab pos="869950" algn="l"/>
                <a:tab pos="870585" algn="l"/>
              </a:tabLst>
            </a:pPr>
            <a:r>
              <a:rPr kern="12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Over-Posting Attack</a:t>
            </a:r>
          </a:p>
          <a:p>
            <a:pPr marL="1270635" lvl="1" indent="-286385">
              <a:lnSpc>
                <a:spcPts val="2865"/>
              </a:lnSpc>
              <a:spcBef>
                <a:spcPts val="655"/>
              </a:spcBef>
              <a:buSzPct val="75000"/>
              <a:buChar char="–"/>
              <a:tabLst>
                <a:tab pos="1270635" algn="l"/>
                <a:tab pos="1271270" algn="l"/>
              </a:tabLst>
            </a:pPr>
            <a:r>
              <a:rPr kern="12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Aggressive search behaviour can lead to unwanted</a:t>
            </a:r>
          </a:p>
          <a:p>
            <a:pPr marL="1270635">
              <a:lnSpc>
                <a:spcPts val="2865"/>
              </a:lnSpc>
            </a:pPr>
            <a:r>
              <a:rPr kern="12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values being posted</a:t>
            </a:r>
          </a:p>
          <a:p>
            <a:pPr marL="127063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1270635" algn="l"/>
                <a:tab pos="1271270" algn="l"/>
              </a:tabLst>
            </a:pPr>
            <a:r>
              <a:rPr kern="12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can be handled using the keyword Exclude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37668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What </a:t>
            </a:r>
            <a:r>
              <a:rPr sz="2500" spc="-15" dirty="0"/>
              <a:t>is </a:t>
            </a:r>
            <a:r>
              <a:rPr sz="2500" dirty="0"/>
              <a:t>a</a:t>
            </a:r>
            <a:r>
              <a:rPr sz="2500" spc="5" dirty="0"/>
              <a:t> </a:t>
            </a:r>
            <a:r>
              <a:rPr sz="2500" dirty="0"/>
              <a:t>Model?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656195" cy="95455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316865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represents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domain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 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focusses</a:t>
            </a:r>
            <a:r>
              <a:rPr sz="1600" spc="16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</a:t>
            </a:r>
            <a:r>
              <a:rPr sz="1600" spc="-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plain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C#</a:t>
            </a:r>
            <a:r>
              <a:rPr sz="1600" spc="-2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classes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</a:t>
            </a: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modelled with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Entity relationships  between</a:t>
            </a:r>
            <a:r>
              <a:rPr sz="1600" spc="2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them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581469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MVC Support - Scaffolding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7428865" cy="49943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framework provided scaffolding creates  Controllers and views for the standard index,  edit, create and delete scenarios.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66668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Controller Scaffolding 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637" y="1524000"/>
            <a:ext cx="7578725" cy="11043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Empty Controller</a:t>
            </a:r>
          </a:p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with Empty Read/Write Actions</a:t>
            </a:r>
          </a:p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API Controller with Empty Read/Write Actions</a:t>
            </a:r>
          </a:p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with Read/Write Actions and Views,  Using Entity Framework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Entity framework and Scaffolding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057400"/>
            <a:ext cx="7677784" cy="83619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68961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237807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 retrieves</a:t>
            </a: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from the database using  LINQ</a:t>
            </a:r>
          </a:p>
          <a:p>
            <a:pPr marL="355600" marR="25400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 with MVC supports Code First that enables  this</a:t>
            </a:r>
          </a:p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 is a ORM framework that understands how  to map the objects to the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517842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Code First 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7514590" cy="117711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1943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model object’s name is the name with  which the database tables are created</a:t>
            </a:r>
          </a:p>
          <a:p>
            <a:pPr marL="355600" marR="508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property on the model object with the name  ID is assumed as the primary key</a:t>
            </a:r>
          </a:p>
          <a:p>
            <a:pPr marL="355600" marR="404495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5093970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 sets up auto incrementing(identity) key  column in SQL 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23412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DbContext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865" y="1447800"/>
            <a:ext cx="7085330" cy="2487283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DbContext is the gateway to the database</a:t>
            </a: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DbContext with the DbSet as shown below  helps create the database tables</a:t>
            </a:r>
          </a:p>
          <a:p>
            <a:pPr marL="412750">
              <a:lnSpc>
                <a:spcPct val="100000"/>
              </a:lnSpc>
              <a:spcBef>
                <a:spcPts val="430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class MusicStoreDB : DbContext</a:t>
            </a:r>
          </a:p>
          <a:p>
            <a:pPr marL="412750">
              <a:lnSpc>
                <a:spcPct val="100000"/>
              </a:lnSpc>
              <a:spcBef>
                <a:spcPts val="470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pPr marL="412750" marR="2483485" algn="just">
              <a:lnSpc>
                <a:spcPct val="120000"/>
              </a:lnSpc>
              <a:spcBef>
                <a:spcPts val="3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DbSet&lt;Album&gt; Albums { get; set; }  public DbSet&lt;Genre&gt; Genres { get; set; }  public DbSet&lt;Artist&gt; Artists { get; set; }</a:t>
            </a:r>
          </a:p>
          <a:p>
            <a:pPr marL="412750" algn="just">
              <a:lnSpc>
                <a:spcPct val="100000"/>
              </a:lnSpc>
              <a:spcBef>
                <a:spcPts val="390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550418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Configuring 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347" y="1371600"/>
            <a:ext cx="7647305" cy="172374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 string name must match the name  of the data context class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&lt;connectionStrings&gt;</a:t>
            </a:r>
          </a:p>
          <a:p>
            <a:pPr marL="12700" marR="79375">
              <a:lnSpc>
                <a:spcPct val="100800"/>
              </a:lnSpc>
              <a:spcBef>
                <a:spcPts val="37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&lt;add name="MusicStoreDB“  connectionString="datasource=.\SQLEXPRESS;Integrated Security=SSPI;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initial catalog=MusicStore“ providerName="System.Data.SqlClient" /&gt;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&lt;/connectionStrings&gt;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38734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10" dirty="0"/>
              <a:t>Loading Related 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297" y="1497061"/>
            <a:ext cx="7431405" cy="193193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Eager Loading Strategy</a:t>
            </a:r>
          </a:p>
          <a:p>
            <a:pPr marL="412750">
              <a:lnSpc>
                <a:spcPct val="100000"/>
              </a:lnSpc>
              <a:spcBef>
                <a:spcPts val="50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ViewResult Index()</a:t>
            </a:r>
          </a:p>
          <a:p>
            <a:pPr marL="412750">
              <a:lnSpc>
                <a:spcPct val="100000"/>
              </a:lnSpc>
              <a:spcBef>
                <a:spcPts val="39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pPr marL="412750" marR="5080">
              <a:lnSpc>
                <a:spcPts val="2630"/>
              </a:lnSpc>
              <a:spcBef>
                <a:spcPts val="16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 albums = db.Albums.Include(a =&gt; a.Genre).Include(a =&gt; a.Artist);  return View(albums.ToList());</a:t>
            </a:r>
          </a:p>
          <a:p>
            <a:pPr marL="412750">
              <a:lnSpc>
                <a:spcPct val="100000"/>
              </a:lnSpc>
              <a:spcBef>
                <a:spcPts val="225"/>
              </a:spcBef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25</TotalTime>
  <Words>452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Models</vt:lpstr>
      <vt:lpstr>What is a Model?</vt:lpstr>
      <vt:lpstr>MVC Support - Scaffolding</vt:lpstr>
      <vt:lpstr>Controller Scaffolding Options</vt:lpstr>
      <vt:lpstr>Entity framework and Scaffolding</vt:lpstr>
      <vt:lpstr>Code First Conventions</vt:lpstr>
      <vt:lpstr>DbContext</vt:lpstr>
      <vt:lpstr>Configuring Connections</vt:lpstr>
      <vt:lpstr>Loading Related Objects</vt:lpstr>
      <vt:lpstr>Loading Related Objects</vt:lpstr>
      <vt:lpstr>Views and Scaffolding</vt:lpstr>
      <vt:lpstr>Model Binding</vt:lpstr>
      <vt:lpstr>Model Binding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4</cp:revision>
  <dcterms:created xsi:type="dcterms:W3CDTF">2018-03-13T04:49:11Z</dcterms:created>
  <dcterms:modified xsi:type="dcterms:W3CDTF">2018-09-22T07:03:55Z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