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51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990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9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2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app/product/li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30887"/>
          </a:xfrm>
        </p:spPr>
        <p:txBody>
          <a:bodyPr/>
          <a:lstStyle/>
          <a:p>
            <a:pPr marL="12700" eaLnBrk="0" hangingPunct="0"/>
            <a:r>
              <a:rPr lang="en-IN" dirty="0">
                <a:cs typeface="Arial" charset="0"/>
              </a:rPr>
              <a:t>MVC Process </a:t>
            </a:r>
            <a:r>
              <a:rPr lang="en-IN" dirty="0" err="1">
                <a:cs typeface="Arial" charset="0"/>
              </a:rPr>
              <a:t>LifeCycle</a:t>
            </a:r>
            <a:endParaRPr lang="en-IN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8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74713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cs typeface="Arial" charset="0"/>
              </a:rPr>
              <a:t>Request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190625" y="3286165"/>
            <a:ext cx="7241332" cy="172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33978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>
                <a:cs typeface="Arial" charset="0"/>
              </a:rPr>
              <a:t>Routing 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678420" cy="974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21205">
              <a:lnSpc>
                <a:spcPct val="122900"/>
              </a:lnSpc>
              <a:spcBef>
                <a:spcPts val="9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Say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</a:t>
            </a:r>
            <a:r>
              <a:rPr sz="1600" u="heavy" spc="-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66669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 </a:t>
            </a:r>
            <a:r>
              <a:rPr sz="1600" u="heavy" spc="5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66669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http://myapp/product/list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sz="1600" spc="-34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received.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410209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engine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determines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1600" spc="-3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generates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handler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creates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r>
              <a:rPr sz="1600" spc="3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22053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>
                <a:cs typeface="Arial" charset="0"/>
              </a:rPr>
              <a:t>Controller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1143000"/>
            <a:ext cx="8615227" cy="60574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85775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485775" algn="l"/>
                <a:tab pos="486409" algn="l"/>
              </a:tabLst>
            </a:pPr>
            <a:r>
              <a:rPr kern="12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Controller then invokes a method in the  Controller that processes the request</a:t>
            </a:r>
          </a:p>
          <a:p>
            <a:pPr marL="485775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485775" algn="l"/>
                <a:tab pos="486409" algn="l"/>
              </a:tabLst>
            </a:pPr>
            <a:r>
              <a:rPr kern="12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methods are called Action Methods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3284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>
                <a:cs typeface="Arial" charset="0"/>
              </a:rPr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7391400" cy="24827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processing of request ends the results  are returned to the browser as Views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3531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00" dirty="0">
                <a:cs typeface="Arial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738" y="1295400"/>
            <a:ext cx="7703820" cy="2569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808095" algn="l"/>
              </a:tabLst>
            </a:pP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entities</a:t>
            </a:r>
            <a:r>
              <a:rPr lang="en-US"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in the population of  the Views are called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ppt/theme/themeOverride2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7</TotalTime>
  <Words>93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MVC Process LifeCycle</vt:lpstr>
      <vt:lpstr>Request Process</vt:lpstr>
      <vt:lpstr>Routing Engine</vt:lpstr>
      <vt:lpstr>Controller</vt:lpstr>
      <vt:lpstr>Views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2018-03-13T04:44:50Z</dcterms:created>
  <dcterms:modified xsi:type="dcterms:W3CDTF">2018-09-22T07:27:26Z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