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6376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92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11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10" dirty="0"/>
              <a:t>Data </a:t>
            </a:r>
            <a:r>
              <a:rPr lang="en-US" spc="-25" dirty="0"/>
              <a:t>Annotations </a:t>
            </a:r>
            <a:r>
              <a:rPr lang="en-US" spc="-5" dirty="0"/>
              <a:t>and</a:t>
            </a:r>
            <a:r>
              <a:rPr lang="en-US" spc="65" dirty="0"/>
              <a:t> </a:t>
            </a:r>
            <a:r>
              <a:rPr lang="en-US" spc="-35" dirty="0"/>
              <a:t>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333490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10" dirty="0"/>
              <a:t>Using Validation 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3328035" cy="14010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Required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StringLength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RegularExpression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Range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6395720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spc="10" dirty="0"/>
              <a:t>Validation and Model 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277" y="1371600"/>
            <a:ext cx="7751445" cy="127278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Validations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 implicitly during model binding</a:t>
            </a:r>
          </a:p>
          <a:p>
            <a:pPr marL="355600" marR="198755" indent="-342900"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Binder uses the model metadata to get  all the validators</a:t>
            </a:r>
          </a:p>
          <a:p>
            <a:pPr marL="355600" marR="5080" indent="-342900"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DataAnnotations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ModelValidator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find all the  validation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execute the logic  inside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247205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spc="10" dirty="0"/>
              <a:t>ModelState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752080" cy="59785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72771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15836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ModelState contains the values and errors  associated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each property</a:t>
            </a:r>
          </a:p>
          <a:p>
            <a:pPr marL="355600" marR="508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649084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case of errors the </a:t>
            </a:r>
            <a:r>
              <a:rPr sz="1600" spc="-5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ModelState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.is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returns  a 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3978910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spc="10" dirty="0"/>
              <a:t>Controller Actions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615227" cy="5892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45085" indent="-342900" defTabSz="9144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817244" algn="l"/>
                <a:tab pos="817880" algn="l"/>
                <a:tab pos="3154680" algn="l"/>
                <a:tab pos="5452745" algn="l"/>
              </a:tabLst>
            </a:pPr>
            <a:r>
              <a:rPr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actions can decide when the model  state is invalid</a:t>
            </a:r>
            <a:r>
              <a:rPr lang="en-IN"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validation</a:t>
            </a:r>
            <a:r>
              <a:rPr lang="en-IN"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failed</a:t>
            </a:r>
            <a:r>
              <a:rPr lang="en-IN"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kern="1200" spc="-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 defTabSz="9144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817244" algn="l"/>
                <a:tab pos="817880" algn="l"/>
                <a:tab pos="3448685" algn="l"/>
              </a:tabLst>
            </a:pPr>
            <a:r>
              <a:rPr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validation</a:t>
            </a:r>
            <a:r>
              <a:rPr lang="en-IN"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fails the action re-renders the  same view that posted the values</a:t>
            </a:r>
            <a:r>
              <a:rPr lang="en-IN" kern="12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kern="1200" spc="-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4475480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spc="10" dirty="0"/>
              <a:t>Custom 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670" y="1143000"/>
            <a:ext cx="7820659" cy="128246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Derive from class ValidationAttribute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824355" algn="l"/>
                <a:tab pos="354012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Override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is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alid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</a:p>
          <a:p>
            <a:pPr marL="355600" marR="5080" indent="-342900" algn="just">
              <a:lnSpc>
                <a:spcPct val="101299"/>
              </a:lnSpc>
              <a:spcBef>
                <a:spcPts val="710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ValidationContext will give you access to model  type, model object instance and friendly display 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9</TotalTime>
  <Words>128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Data Annotations and Validation</vt:lpstr>
      <vt:lpstr>Using Validation Annotations</vt:lpstr>
      <vt:lpstr>Validation and Model Binding</vt:lpstr>
      <vt:lpstr>ModelState</vt:lpstr>
      <vt:lpstr>Controller Actions</vt:lpstr>
      <vt:lpstr>Custom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2018-03-13T04:49:40Z</dcterms:created>
  <dcterms:modified xsi:type="dcterms:W3CDTF">2018-09-22T07:36:25Z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