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07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60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0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25" dirty="0">
                <a:solidFill>
                  <a:srgbClr val="003366"/>
                </a:solidFill>
              </a:rPr>
              <a:t>MVC </a:t>
            </a:r>
            <a:r>
              <a:rPr lang="en-US" dirty="0">
                <a:solidFill>
                  <a:srgbClr val="003366"/>
                </a:solidFill>
              </a:rPr>
              <a:t>-</a:t>
            </a:r>
            <a:r>
              <a:rPr lang="en-US" spc="-220" dirty="0">
                <a:solidFill>
                  <a:srgbClr val="003366"/>
                </a:solidFill>
              </a:rPr>
              <a:t> </a:t>
            </a:r>
            <a:r>
              <a:rPr lang="en-US" spc="5" dirty="0">
                <a:solidFill>
                  <a:srgbClr val="003366"/>
                </a:solidFill>
              </a:rPr>
              <a:t>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Naming </a:t>
            </a:r>
            <a:r>
              <a:rPr sz="2500" spc="-10" dirty="0"/>
              <a:t>Conventions </a:t>
            </a:r>
            <a:r>
              <a:rPr sz="2500" spc="-5" dirty="0"/>
              <a:t>and</a:t>
            </a:r>
            <a:r>
              <a:rPr sz="2500" spc="-10" dirty="0"/>
              <a:t> </a:t>
            </a:r>
            <a:r>
              <a:rPr sz="2500" spc="-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7492365" cy="103566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takes</a:t>
            </a:r>
            <a:r>
              <a:rPr sz="1600" spc="2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place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07975">
              <a:lnSpc>
                <a:spcPct val="100000"/>
              </a:lnSpc>
              <a:spcBef>
                <a:spcPts val="755"/>
              </a:spcBef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{controller}/{action}/{id}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Home/About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HomeController’s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91" y="457200"/>
            <a:ext cx="29794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Action 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983" y="1863090"/>
            <a:ext cx="7646034" cy="259603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controller contains Action methods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 methods typically return Action Results.</a:t>
            </a:r>
          </a:p>
          <a:p>
            <a:pPr marL="355600" marR="8445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ActionResult is the base class for all the other  action results</a:t>
            </a:r>
          </a:p>
          <a:p>
            <a:pPr marL="412750">
              <a:lnSpc>
                <a:spcPct val="100000"/>
              </a:lnSpc>
              <a:spcBef>
                <a:spcPts val="43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ActionResult Index()</a:t>
            </a:r>
          </a:p>
          <a:p>
            <a:pPr marL="412750">
              <a:lnSpc>
                <a:spcPct val="100000"/>
              </a:lnSpc>
              <a:spcBef>
                <a:spcPts val="47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480059">
              <a:lnSpc>
                <a:spcPct val="100000"/>
              </a:lnSpc>
              <a:spcBef>
                <a:spcPts val="39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View();</a:t>
            </a:r>
          </a:p>
          <a:p>
            <a:pPr marL="480059">
              <a:lnSpc>
                <a:spcPct val="100000"/>
              </a:lnSpc>
              <a:spcBef>
                <a:spcPts val="47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above code returns ViewResult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8270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ActionResult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680959" cy="137659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always better to return the base class type</a:t>
            </a:r>
          </a:p>
          <a:p>
            <a:pPr marL="355600" marR="52514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 methods could return different action  results based on the scenario</a:t>
            </a:r>
          </a:p>
          <a:p>
            <a:pPr marL="355600" marR="565785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40270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few action result classes that derive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 ActionResult</a:t>
            </a:r>
          </a:p>
          <a:p>
            <a:pPr marL="12700" marR="1402080">
              <a:lnSpc>
                <a:spcPct val="102400"/>
              </a:lnSpc>
              <a:spcBef>
                <a:spcPts val="680"/>
              </a:spcBef>
              <a:tabLst>
                <a:tab pos="170053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ViewResult, JsonResult, ContentResult,  FileResult	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50355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ViewBag and ViewData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623809" cy="172912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transfer data from controller to view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ViewData is a dictionary object and accessible  by key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ViewBag is a dynamic property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ViewBag is a wrapper over ViewData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Life cycle is for current 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2142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TempData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1219200"/>
            <a:ext cx="7613650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Derives from TempData Dictionary</a:t>
            </a:r>
          </a:p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Transfer data between controllers or actions</a:t>
            </a:r>
          </a:p>
          <a:p>
            <a:pPr marL="355600" marR="508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TempData.Keep	is used to store the data after  the current request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8205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@model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2400" y="1981200"/>
            <a:ext cx="8615227" cy="85690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44244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944244" algn="l"/>
                <a:tab pos="944880" algn="l"/>
                <a:tab pos="3804285" algn="l"/>
              </a:tabLst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@model directive</a:t>
            </a:r>
            <a:r>
              <a:rPr lang="en-IN"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provides a cleaner and more  concise way to reference strongly-typed  models from view</a:t>
            </a:r>
            <a:r>
              <a:rPr lang="en-IN"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kern="1200" spc="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44244" marR="28067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944244" algn="l"/>
                <a:tab pos="944880" algn="l"/>
              </a:tabLst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reference the model in the View Code use  the property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5</TotalTime>
  <Words>185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MVC - Overview</vt:lpstr>
      <vt:lpstr>Naming Conventions and Routing</vt:lpstr>
      <vt:lpstr>Action Result</vt:lpstr>
      <vt:lpstr>ActionResult</vt:lpstr>
      <vt:lpstr>ViewBag and ViewData</vt:lpstr>
      <vt:lpstr>TempData</vt:lpstr>
      <vt:lpstr>@model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2018-03-13T04:34:21Z</dcterms:created>
  <dcterms:modified xsi:type="dcterms:W3CDTF">2018-09-24T05:31:54Z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