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sldIdLst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5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65085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5805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909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3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9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7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4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78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ASP.NET Identity</a:t>
            </a:r>
          </a:p>
        </p:txBody>
      </p:sp>
    </p:spTree>
    <p:extLst>
      <p:ext uri="{BB962C8B-B14F-4D97-AF65-F5344CB8AC3E}">
        <p14:creationId xmlns:p14="http://schemas.microsoft.com/office/powerpoint/2010/main" val="426081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53623"/>
            <a:ext cx="351218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ASP.Net Identity</a:t>
            </a:r>
          </a:p>
        </p:txBody>
      </p:sp>
      <p:sp>
        <p:nvSpPr>
          <p:cNvPr id="3" name="object 3"/>
          <p:cNvSpPr/>
          <p:nvPr/>
        </p:nvSpPr>
        <p:spPr>
          <a:xfrm>
            <a:off x="236337" y="1066800"/>
            <a:ext cx="7770895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351218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ASP.Net Identity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297892"/>
            <a:ext cx="7368540" cy="1729127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 </a:t>
            </a:r>
            <a:r>
              <a:rPr sz="1600" spc="-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ASP.NET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Identity</a:t>
            </a:r>
            <a:r>
              <a:rPr sz="1600" spc="1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508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Ease </a:t>
            </a: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plugging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profile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sz="1600" spc="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about </a:t>
            </a: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 </a:t>
            </a:r>
            <a:r>
              <a:rPr sz="1600" spc="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Persistence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Unit</a:t>
            </a:r>
            <a:r>
              <a:rPr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testability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Role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provider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51218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dirty="0"/>
              <a:t>ASP.Net Identity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600200"/>
            <a:ext cx="4216400" cy="140102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Social Login Providers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Azure Active Directory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OWIN Integration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NuGet package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468376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ASP.Net Core Identity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381124"/>
            <a:ext cx="6096000" cy="433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8543"/>
            <a:ext cx="468376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ASP.Net Core Identity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76400"/>
            <a:ext cx="7790180" cy="189731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IUser</a:t>
            </a:r>
          </a:p>
          <a:p>
            <a:pPr marL="355600" marR="5080" lvl="1" indent="-342900"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user object must implement the IUser interface,  which requires every user to have at least an ID and  a name.</a:t>
            </a:r>
          </a:p>
          <a:p>
            <a:pPr marL="355600" indent="-342900"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IUserStore</a:t>
            </a:r>
          </a:p>
          <a:p>
            <a:pPr marL="355600" marR="396240" lvl="1" indent="-342900"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IUserStore defines the bare minimum  functionality you’d want for users – create,  retrieve, update, and delete (CRUD)  functionality.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468376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ASP.Net Core Identity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294192"/>
            <a:ext cx="7800975" cy="1186863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b="1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UserManager</a:t>
            </a:r>
          </a:p>
          <a:p>
            <a:pPr marL="756285" marR="5080" indent="-286385">
              <a:lnSpc>
                <a:spcPct val="99700"/>
              </a:lnSpc>
              <a:spcBef>
                <a:spcPts val="665"/>
              </a:spcBef>
              <a:tabLst>
                <a:tab pos="756285" algn="l"/>
              </a:tabLst>
            </a:pP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	The UserManager is a concrete class and it is the  UserManager that provides the domain logic for  working with user information. The UserManager  knows when to hash a password, when to validate a  user, and how to manage claims.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468376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dirty="0"/>
              <a:t>ASP.Net Core Identity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64386" y="1612352"/>
            <a:ext cx="8615227" cy="1204817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723265" indent="-342900">
              <a:lnSpc>
                <a:spcPct val="100000"/>
              </a:lnSpc>
              <a:spcBef>
                <a:spcPts val="875"/>
              </a:spcBef>
              <a:buSzPct val="76363"/>
              <a:buFont typeface="Wingdings"/>
              <a:buChar char=""/>
              <a:tabLst>
                <a:tab pos="723265" algn="l"/>
                <a:tab pos="723900" algn="l"/>
              </a:tabLst>
            </a:pPr>
            <a:r>
              <a:rPr b="1" spc="20" dirty="0"/>
              <a:t>Async</a:t>
            </a:r>
          </a:p>
          <a:p>
            <a:pPr marL="1123950" marR="5080" indent="-286385">
              <a:lnSpc>
                <a:spcPts val="2850"/>
              </a:lnSpc>
              <a:spcBef>
                <a:spcPts val="775"/>
              </a:spcBef>
              <a:tabLst>
                <a:tab pos="1123950" algn="l"/>
              </a:tabLst>
            </a:pPr>
            <a:r>
              <a:rPr sz="1800" b="0" dirty="0">
                <a:latin typeface="Arial"/>
                <a:cs typeface="Arial"/>
              </a:rPr>
              <a:t>–	</a:t>
            </a:r>
            <a:r>
              <a:rPr b="0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Something </a:t>
            </a:r>
            <a:r>
              <a:rPr b="0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you </a:t>
            </a:r>
            <a:r>
              <a:rPr b="0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might </a:t>
            </a:r>
            <a:r>
              <a:rPr b="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have </a:t>
            </a:r>
            <a:r>
              <a:rPr b="0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noticed </a:t>
            </a:r>
            <a:r>
              <a:rPr b="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b="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b="0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class  </a:t>
            </a:r>
            <a:r>
              <a:rPr b="0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diagrams </a:t>
            </a:r>
            <a:r>
              <a:rPr b="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b="0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that </a:t>
            </a:r>
            <a:r>
              <a:rPr b="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every </a:t>
            </a:r>
            <a:r>
              <a:rPr b="0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nearly </a:t>
            </a:r>
            <a:r>
              <a:rPr b="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every </a:t>
            </a:r>
            <a:r>
              <a:rPr b="0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 </a:t>
            </a:r>
            <a:r>
              <a:rPr b="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on </a:t>
            </a:r>
            <a:r>
              <a:rPr b="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the  </a:t>
            </a:r>
            <a:r>
              <a:rPr b="0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store </a:t>
            </a:r>
            <a:r>
              <a:rPr b="0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b="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manager </a:t>
            </a:r>
            <a:r>
              <a:rPr b="0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classes </a:t>
            </a:r>
            <a:r>
              <a:rPr b="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b="0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an </a:t>
            </a:r>
            <a:r>
              <a:rPr b="0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async</a:t>
            </a:r>
            <a:r>
              <a:rPr b="0" spc="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b="0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3</TotalTime>
  <Words>120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STKaiti</vt:lpstr>
      <vt:lpstr>Arial</vt:lpstr>
      <vt:lpstr>Calibri</vt:lpstr>
      <vt:lpstr>Calibri Light</vt:lpstr>
      <vt:lpstr>Geneva</vt:lpstr>
      <vt:lpstr>Symbol</vt:lpstr>
      <vt:lpstr>Wingdings</vt:lpstr>
      <vt:lpstr>ヒラギノ角ゴ Pro W3</vt:lpstr>
      <vt:lpstr>L&amp;T Infotech</vt:lpstr>
      <vt:lpstr>Custom Design</vt:lpstr>
      <vt:lpstr>ASP.NET Identity</vt:lpstr>
      <vt:lpstr>ASP.Net Identity</vt:lpstr>
      <vt:lpstr>ASP.Net Identity</vt:lpstr>
      <vt:lpstr>ASP.Net Identity</vt:lpstr>
      <vt:lpstr>ASP.Net Core Identity</vt:lpstr>
      <vt:lpstr>ASP.Net Core Identity</vt:lpstr>
      <vt:lpstr>ASP.Net Core Identity</vt:lpstr>
      <vt:lpstr>ASP.Net Core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Suruthi Mahadevan</cp:lastModifiedBy>
  <cp:revision>2</cp:revision>
  <dcterms:created xsi:type="dcterms:W3CDTF">2018-03-13T04:34:18Z</dcterms:created>
  <dcterms:modified xsi:type="dcterms:W3CDTF">2018-09-24T06:37:00Z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