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2" r:id="rId6"/>
    <p:sldId id="263" r:id="rId7"/>
    <p:sldId id="260" r:id="rId8"/>
    <p:sldId id="256" r:id="rId9"/>
    <p:sldId id="267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75DD-E5C3-42E8-9BA0-3F1E9975AF0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Module1 - Introduction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DevOps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79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Continuous </a:t>
            </a:r>
            <a:r>
              <a:rPr lang="en-US" b="1" dirty="0" smtClean="0"/>
              <a:t>Integration, Delivery </a:t>
            </a:r>
            <a:r>
              <a:rPr lang="en-US" b="1" dirty="0" smtClean="0"/>
              <a:t>and Deployment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36864" cy="33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" y="1047750"/>
            <a:ext cx="73993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7154"/>
            <a:ext cx="194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85754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362325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514725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95600"/>
            <a:ext cx="13144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 in real life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Apple</a:t>
            </a:r>
            <a:r>
              <a:rPr lang="en-US" sz="2400" dirty="0" smtClean="0"/>
              <a:t> was </a:t>
            </a:r>
            <a:r>
              <a:rPr lang="en-US" sz="2400" dirty="0"/>
              <a:t>the among the first company to develop the DevOps </a:t>
            </a:r>
            <a:r>
              <a:rPr lang="en-US" sz="2400" dirty="0" smtClean="0"/>
              <a:t>team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Ecommerce </a:t>
            </a:r>
            <a:r>
              <a:rPr lang="en-US" sz="2400" dirty="0"/>
              <a:t>companies like </a:t>
            </a:r>
            <a:r>
              <a:rPr lang="en-US" sz="2400" b="1" dirty="0"/>
              <a:t>Amazon, EBay </a:t>
            </a:r>
            <a:r>
              <a:rPr lang="en-US" sz="2400" dirty="0"/>
              <a:t>followed the suite &amp; now almost every product based company is trying to use DevOps team to reduce the time to </a:t>
            </a:r>
            <a:r>
              <a:rPr lang="en-US" sz="2400" dirty="0" smtClean="0"/>
              <a:t>market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are companies which have achieved biweekly release cycle targets after introducing DevOps which used to be a month before the introduction of DevOps in their organization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 Skills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" y="987552"/>
            <a:ext cx="8500637" cy="54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381000"/>
            <a:ext cx="880910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3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1620982"/>
            <a:ext cx="8375020" cy="47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 Development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6" y="1600200"/>
            <a:ext cx="831437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4876800" cy="952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Need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and Operations Problem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554017" cy="30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4478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Developers always want to deliver changes as soon as possible.</a:t>
            </a:r>
          </a:p>
          <a:p>
            <a:r>
              <a:rPr lang="en-US" sz="2000" dirty="0"/>
              <a:t>Operations want reliability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26943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DevOps as a Solution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477000" cy="473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2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5300"/>
            <a:ext cx="4876800" cy="952500"/>
          </a:xfrm>
        </p:spPr>
        <p:txBody>
          <a:bodyPr/>
          <a:lstStyle/>
          <a:p>
            <a:r>
              <a:rPr lang="en-US" dirty="0" smtClean="0"/>
              <a:t>DevOps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400800" cy="53289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Technological </a:t>
            </a:r>
            <a:r>
              <a:rPr lang="en-US" sz="2800" dirty="0" smtClean="0"/>
              <a:t>Innovation</a:t>
            </a:r>
            <a:endParaRPr lang="en-US" sz="2800" dirty="0"/>
          </a:p>
          <a:p>
            <a:pPr lvl="1"/>
            <a:r>
              <a:rPr lang="en-US" sz="2400" dirty="0" smtClean="0"/>
              <a:t>Virtualization/Cloud</a:t>
            </a:r>
          </a:p>
          <a:p>
            <a:pPr lvl="1"/>
            <a:r>
              <a:rPr lang="en-US" sz="2400" dirty="0" smtClean="0"/>
              <a:t>Automation</a:t>
            </a:r>
          </a:p>
          <a:p>
            <a:r>
              <a:rPr lang="en-US" sz="2800" dirty="0" smtClean="0"/>
              <a:t>Business Agility</a:t>
            </a:r>
          </a:p>
          <a:p>
            <a:pPr lvl="1"/>
            <a:r>
              <a:rPr lang="en-US" sz="2400" dirty="0" smtClean="0"/>
              <a:t>Time-to-Market Acceleration</a:t>
            </a:r>
          </a:p>
          <a:p>
            <a:pPr lvl="1"/>
            <a:r>
              <a:rPr lang="en-US" sz="2400" dirty="0" smtClean="0"/>
              <a:t>Experimentation</a:t>
            </a:r>
          </a:p>
          <a:p>
            <a:pPr lvl="1"/>
            <a:r>
              <a:rPr lang="en-US" sz="2400" dirty="0" smtClean="0"/>
              <a:t>Rapid Prototyping</a:t>
            </a:r>
            <a:endParaRPr lang="en-US" sz="2400" dirty="0"/>
          </a:p>
          <a:p>
            <a:r>
              <a:rPr lang="en-US" dirty="0" smtClean="0"/>
              <a:t>Infrastructure Choice</a:t>
            </a:r>
          </a:p>
          <a:p>
            <a:pPr lvl="1"/>
            <a:r>
              <a:rPr lang="en-US" sz="2400" dirty="0" smtClean="0"/>
              <a:t>Commoditization </a:t>
            </a:r>
            <a:r>
              <a:rPr lang="en-US" sz="2400" dirty="0"/>
              <a:t>of </a:t>
            </a:r>
            <a:r>
              <a:rPr lang="en-US" sz="2400" dirty="0" smtClean="0"/>
              <a:t>Infrastructure</a:t>
            </a:r>
          </a:p>
          <a:p>
            <a:pPr lvl="1"/>
            <a:r>
              <a:rPr lang="en-US" sz="2400" dirty="0" smtClean="0"/>
              <a:t>Language and Stack Neutral</a:t>
            </a:r>
          </a:p>
          <a:p>
            <a:pPr lvl="1"/>
            <a:r>
              <a:rPr lang="en-US" sz="2400" dirty="0" smtClean="0"/>
              <a:t>Common Application Design and Operations</a:t>
            </a:r>
            <a:endParaRPr lang="en-US" sz="2400" dirty="0"/>
          </a:p>
          <a:p>
            <a:pPr lvl="1"/>
            <a:r>
              <a:rPr lang="en-US" sz="2400" dirty="0" smtClean="0"/>
              <a:t>Flexibility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381000"/>
            <a:ext cx="3770243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1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897" y="929496"/>
            <a:ext cx="8401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DevOps is a journey, not  a destination….</a:t>
            </a:r>
            <a:endParaRPr lang="en-US" sz="1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DevOps?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" y="1312683"/>
            <a:ext cx="8362393" cy="52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5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Application Lifecycle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907779" cy="52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161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Module1 - Introduction</vt:lpstr>
      <vt:lpstr>PowerPoint Presentation</vt:lpstr>
      <vt:lpstr>Tradition Development Approach</vt:lpstr>
      <vt:lpstr>Why We Need DevOps</vt:lpstr>
      <vt:lpstr>Development and Operations Problem</vt:lpstr>
      <vt:lpstr>DevOps as a Solution</vt:lpstr>
      <vt:lpstr>DevOps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PuneetKumar Bhatia (UST, IND)</dc:creator>
  <cp:lastModifiedBy>Puneet Kumar Bhatia (UST, IND)</cp:lastModifiedBy>
  <cp:revision>34</cp:revision>
  <dcterms:created xsi:type="dcterms:W3CDTF">2015-10-20T12:37:27Z</dcterms:created>
  <dcterms:modified xsi:type="dcterms:W3CDTF">2016-06-12T08:36:15Z</dcterms:modified>
</cp:coreProperties>
</file>