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6" r:id="rId6"/>
    <p:sldId id="257" r:id="rId7"/>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4A2EC8-9C60-4E07-B86A-F210CDA4B174}" v="47" dt="2022-11-10T09:55:04.5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82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685B-9BF8-40E1-9F05-2F393C5D8C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5B1CCB-C791-4D93-8B9F-21B79195BD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C5A5A1-99C8-4B1B-B519-9A6414B8D90C}"/>
              </a:ext>
            </a:extLst>
          </p:cNvPr>
          <p:cNvSpPr>
            <a:spLocks noGrp="1"/>
          </p:cNvSpPr>
          <p:nvPr>
            <p:ph type="dt" sz="half" idx="10"/>
          </p:nvPr>
        </p:nvSpPr>
        <p:spPr/>
        <p:txBody>
          <a:bodyPr/>
          <a:lstStyle/>
          <a:p>
            <a:fld id="{FB0E3B40-C601-45D7-B34A-F53910506A69}" type="datetimeFigureOut">
              <a:rPr lang="en-IN" smtClean="0"/>
              <a:t>15-11-2022</a:t>
            </a:fld>
            <a:endParaRPr lang="en-IN"/>
          </a:p>
        </p:txBody>
      </p:sp>
      <p:sp>
        <p:nvSpPr>
          <p:cNvPr id="5" name="Footer Placeholder 4">
            <a:extLst>
              <a:ext uri="{FF2B5EF4-FFF2-40B4-BE49-F238E27FC236}">
                <a16:creationId xmlns:a16="http://schemas.microsoft.com/office/drawing/2014/main" id="{9615024D-9633-42AD-8059-EC9727FB0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7BFA39-93B9-43B9-8F1D-30100CAECC44}"/>
              </a:ext>
            </a:extLst>
          </p:cNvPr>
          <p:cNvSpPr>
            <a:spLocks noGrp="1"/>
          </p:cNvSpPr>
          <p:nvPr>
            <p:ph type="sldNum" sz="quarter" idx="12"/>
          </p:nvPr>
        </p:nvSpPr>
        <p:spPr/>
        <p:txBody>
          <a:bodyPr/>
          <a:lstStyle/>
          <a:p>
            <a:fld id="{0C0A2A5B-969E-4C76-9873-48195F184DFD}" type="slidenum">
              <a:rPr lang="en-IN" smtClean="0"/>
              <a:t>‹#›</a:t>
            </a:fld>
            <a:endParaRPr lang="en-IN"/>
          </a:p>
        </p:txBody>
      </p:sp>
    </p:spTree>
    <p:extLst>
      <p:ext uri="{BB962C8B-B14F-4D97-AF65-F5344CB8AC3E}">
        <p14:creationId xmlns:p14="http://schemas.microsoft.com/office/powerpoint/2010/main" val="2570519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F9EBF-4B23-4BC3-9129-98DA20B914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B4560B-35DC-4566-9BB4-68B444B444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B7F375-D6A9-4F0A-A228-61D1F758AD30}"/>
              </a:ext>
            </a:extLst>
          </p:cNvPr>
          <p:cNvSpPr>
            <a:spLocks noGrp="1"/>
          </p:cNvSpPr>
          <p:nvPr>
            <p:ph type="dt" sz="half" idx="10"/>
          </p:nvPr>
        </p:nvSpPr>
        <p:spPr/>
        <p:txBody>
          <a:bodyPr/>
          <a:lstStyle/>
          <a:p>
            <a:fld id="{FB0E3B40-C601-45D7-B34A-F53910506A69}" type="datetimeFigureOut">
              <a:rPr lang="en-IN" smtClean="0"/>
              <a:t>15-11-2022</a:t>
            </a:fld>
            <a:endParaRPr lang="en-IN"/>
          </a:p>
        </p:txBody>
      </p:sp>
      <p:sp>
        <p:nvSpPr>
          <p:cNvPr id="5" name="Footer Placeholder 4">
            <a:extLst>
              <a:ext uri="{FF2B5EF4-FFF2-40B4-BE49-F238E27FC236}">
                <a16:creationId xmlns:a16="http://schemas.microsoft.com/office/drawing/2014/main" id="{441262AF-6453-4771-893A-6CC8C566B5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A2E2CB-C626-428A-87B2-46A7517B6B59}"/>
              </a:ext>
            </a:extLst>
          </p:cNvPr>
          <p:cNvSpPr>
            <a:spLocks noGrp="1"/>
          </p:cNvSpPr>
          <p:nvPr>
            <p:ph type="sldNum" sz="quarter" idx="12"/>
          </p:nvPr>
        </p:nvSpPr>
        <p:spPr/>
        <p:txBody>
          <a:bodyPr/>
          <a:lstStyle/>
          <a:p>
            <a:fld id="{0C0A2A5B-969E-4C76-9873-48195F184DFD}" type="slidenum">
              <a:rPr lang="en-IN" smtClean="0"/>
              <a:t>‹#›</a:t>
            </a:fld>
            <a:endParaRPr lang="en-IN"/>
          </a:p>
        </p:txBody>
      </p:sp>
    </p:spTree>
    <p:extLst>
      <p:ext uri="{BB962C8B-B14F-4D97-AF65-F5344CB8AC3E}">
        <p14:creationId xmlns:p14="http://schemas.microsoft.com/office/powerpoint/2010/main" val="59176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94D40-1F41-49A9-A7A0-1B9583C202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4871BA-D55C-48A9-8625-8E2D83EE69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B0BF11-FA1E-46DD-B820-46621ED01D23}"/>
              </a:ext>
            </a:extLst>
          </p:cNvPr>
          <p:cNvSpPr>
            <a:spLocks noGrp="1"/>
          </p:cNvSpPr>
          <p:nvPr>
            <p:ph type="dt" sz="half" idx="10"/>
          </p:nvPr>
        </p:nvSpPr>
        <p:spPr/>
        <p:txBody>
          <a:bodyPr/>
          <a:lstStyle/>
          <a:p>
            <a:fld id="{FB0E3B40-C601-45D7-B34A-F53910506A69}" type="datetimeFigureOut">
              <a:rPr lang="en-IN" smtClean="0"/>
              <a:t>15-11-2022</a:t>
            </a:fld>
            <a:endParaRPr lang="en-IN"/>
          </a:p>
        </p:txBody>
      </p:sp>
      <p:sp>
        <p:nvSpPr>
          <p:cNvPr id="5" name="Footer Placeholder 4">
            <a:extLst>
              <a:ext uri="{FF2B5EF4-FFF2-40B4-BE49-F238E27FC236}">
                <a16:creationId xmlns:a16="http://schemas.microsoft.com/office/drawing/2014/main" id="{27D16298-736E-4CE3-947F-1CAFDC4B14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94155F-29B6-4FAC-9000-8B39018D3E13}"/>
              </a:ext>
            </a:extLst>
          </p:cNvPr>
          <p:cNvSpPr>
            <a:spLocks noGrp="1"/>
          </p:cNvSpPr>
          <p:nvPr>
            <p:ph type="sldNum" sz="quarter" idx="12"/>
          </p:nvPr>
        </p:nvSpPr>
        <p:spPr/>
        <p:txBody>
          <a:bodyPr/>
          <a:lstStyle/>
          <a:p>
            <a:fld id="{0C0A2A5B-969E-4C76-9873-48195F184DFD}" type="slidenum">
              <a:rPr lang="en-IN" smtClean="0"/>
              <a:t>‹#›</a:t>
            </a:fld>
            <a:endParaRPr lang="en-IN"/>
          </a:p>
        </p:txBody>
      </p:sp>
    </p:spTree>
    <p:extLst>
      <p:ext uri="{BB962C8B-B14F-4D97-AF65-F5344CB8AC3E}">
        <p14:creationId xmlns:p14="http://schemas.microsoft.com/office/powerpoint/2010/main" val="1774188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A9CF-05E0-413E-BA9F-058CA2337E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BAFF51-94DA-4545-9DFD-E66A0CA670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467675-ED07-409D-A6B9-29C87A2FFF1F}"/>
              </a:ext>
            </a:extLst>
          </p:cNvPr>
          <p:cNvSpPr>
            <a:spLocks noGrp="1"/>
          </p:cNvSpPr>
          <p:nvPr>
            <p:ph type="dt" sz="half" idx="10"/>
          </p:nvPr>
        </p:nvSpPr>
        <p:spPr/>
        <p:txBody>
          <a:bodyPr/>
          <a:lstStyle/>
          <a:p>
            <a:fld id="{B395E8B9-F754-4289-BA05-746F8F770AB8}" type="datetimeFigureOut">
              <a:rPr lang="en-IN" smtClean="0"/>
              <a:t>15-11-2022</a:t>
            </a:fld>
            <a:endParaRPr lang="en-IN"/>
          </a:p>
        </p:txBody>
      </p:sp>
      <p:sp>
        <p:nvSpPr>
          <p:cNvPr id="5" name="Footer Placeholder 4">
            <a:extLst>
              <a:ext uri="{FF2B5EF4-FFF2-40B4-BE49-F238E27FC236}">
                <a16:creationId xmlns:a16="http://schemas.microsoft.com/office/drawing/2014/main" id="{3D5B4234-4AB4-49AA-9ECF-7CEEB8C49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B9A0B1-E44A-487A-BCFB-79B18808C9AC}"/>
              </a:ext>
            </a:extLst>
          </p:cNvPr>
          <p:cNvSpPr>
            <a:spLocks noGrp="1"/>
          </p:cNvSpPr>
          <p:nvPr>
            <p:ph type="sldNum" sz="quarter" idx="12"/>
          </p:nvPr>
        </p:nvSpPr>
        <p:spPr/>
        <p:txBody>
          <a:bodyPr/>
          <a:lstStyle/>
          <a:p>
            <a:fld id="{1D4F89A8-92E8-4F7A-90A8-300ED7A0BD41}" type="slidenum">
              <a:rPr lang="en-IN" smtClean="0"/>
              <a:t>‹#›</a:t>
            </a:fld>
            <a:endParaRPr lang="en-IN"/>
          </a:p>
        </p:txBody>
      </p:sp>
    </p:spTree>
    <p:extLst>
      <p:ext uri="{BB962C8B-B14F-4D97-AF65-F5344CB8AC3E}">
        <p14:creationId xmlns:p14="http://schemas.microsoft.com/office/powerpoint/2010/main" val="1958233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E7AD-8698-4AA2-B1D6-FF6C1E82FE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D2DD36-9E8D-4AD4-A81F-5C9F49B947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F001A0-05FB-42F2-9296-CB21996E5766}"/>
              </a:ext>
            </a:extLst>
          </p:cNvPr>
          <p:cNvSpPr>
            <a:spLocks noGrp="1"/>
          </p:cNvSpPr>
          <p:nvPr>
            <p:ph type="dt" sz="half" idx="10"/>
          </p:nvPr>
        </p:nvSpPr>
        <p:spPr/>
        <p:txBody>
          <a:bodyPr/>
          <a:lstStyle/>
          <a:p>
            <a:fld id="{B395E8B9-F754-4289-BA05-746F8F770AB8}" type="datetimeFigureOut">
              <a:rPr lang="en-IN" smtClean="0"/>
              <a:t>15-11-2022</a:t>
            </a:fld>
            <a:endParaRPr lang="en-IN"/>
          </a:p>
        </p:txBody>
      </p:sp>
      <p:sp>
        <p:nvSpPr>
          <p:cNvPr id="5" name="Footer Placeholder 4">
            <a:extLst>
              <a:ext uri="{FF2B5EF4-FFF2-40B4-BE49-F238E27FC236}">
                <a16:creationId xmlns:a16="http://schemas.microsoft.com/office/drawing/2014/main" id="{014B667F-D011-4E07-BF22-02D10EF5E2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AD0B1-13FA-49DE-945E-10D439DB5BC1}"/>
              </a:ext>
            </a:extLst>
          </p:cNvPr>
          <p:cNvSpPr>
            <a:spLocks noGrp="1"/>
          </p:cNvSpPr>
          <p:nvPr>
            <p:ph type="sldNum" sz="quarter" idx="12"/>
          </p:nvPr>
        </p:nvSpPr>
        <p:spPr/>
        <p:txBody>
          <a:bodyPr/>
          <a:lstStyle/>
          <a:p>
            <a:fld id="{1D4F89A8-92E8-4F7A-90A8-300ED7A0BD41}" type="slidenum">
              <a:rPr lang="en-IN" smtClean="0"/>
              <a:t>‹#›</a:t>
            </a:fld>
            <a:endParaRPr lang="en-IN"/>
          </a:p>
        </p:txBody>
      </p:sp>
    </p:spTree>
    <p:extLst>
      <p:ext uri="{BB962C8B-B14F-4D97-AF65-F5344CB8AC3E}">
        <p14:creationId xmlns:p14="http://schemas.microsoft.com/office/powerpoint/2010/main" val="2497167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97AA-690B-47B1-B53B-5805B92C3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C54007-8A9C-405D-A55B-B20F8D53F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C963BC-A579-4F6F-962A-71C239864833}"/>
              </a:ext>
            </a:extLst>
          </p:cNvPr>
          <p:cNvSpPr>
            <a:spLocks noGrp="1"/>
          </p:cNvSpPr>
          <p:nvPr>
            <p:ph type="dt" sz="half" idx="10"/>
          </p:nvPr>
        </p:nvSpPr>
        <p:spPr/>
        <p:txBody>
          <a:bodyPr/>
          <a:lstStyle/>
          <a:p>
            <a:fld id="{B395E8B9-F754-4289-BA05-746F8F770AB8}" type="datetimeFigureOut">
              <a:rPr lang="en-IN" smtClean="0"/>
              <a:t>15-11-2022</a:t>
            </a:fld>
            <a:endParaRPr lang="en-IN"/>
          </a:p>
        </p:txBody>
      </p:sp>
      <p:sp>
        <p:nvSpPr>
          <p:cNvPr id="5" name="Footer Placeholder 4">
            <a:extLst>
              <a:ext uri="{FF2B5EF4-FFF2-40B4-BE49-F238E27FC236}">
                <a16:creationId xmlns:a16="http://schemas.microsoft.com/office/drawing/2014/main" id="{39AA7220-1890-48F9-88BC-A372F09051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9D585-E264-402E-B26D-92EDA83ED31E}"/>
              </a:ext>
            </a:extLst>
          </p:cNvPr>
          <p:cNvSpPr>
            <a:spLocks noGrp="1"/>
          </p:cNvSpPr>
          <p:nvPr>
            <p:ph type="sldNum" sz="quarter" idx="12"/>
          </p:nvPr>
        </p:nvSpPr>
        <p:spPr/>
        <p:txBody>
          <a:bodyPr/>
          <a:lstStyle/>
          <a:p>
            <a:fld id="{1D4F89A8-92E8-4F7A-90A8-300ED7A0BD41}" type="slidenum">
              <a:rPr lang="en-IN" smtClean="0"/>
              <a:t>‹#›</a:t>
            </a:fld>
            <a:endParaRPr lang="en-IN"/>
          </a:p>
        </p:txBody>
      </p:sp>
    </p:spTree>
    <p:extLst>
      <p:ext uri="{BB962C8B-B14F-4D97-AF65-F5344CB8AC3E}">
        <p14:creationId xmlns:p14="http://schemas.microsoft.com/office/powerpoint/2010/main" val="367149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9905-F139-4723-85B7-01EC8F32B6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CA7349-D6EB-486F-BD57-B11CF3662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9DFBD9-F758-47EE-8846-3D71B1BC1F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346B4D-9E0C-4152-805B-34E8B9761DE0}"/>
              </a:ext>
            </a:extLst>
          </p:cNvPr>
          <p:cNvSpPr>
            <a:spLocks noGrp="1"/>
          </p:cNvSpPr>
          <p:nvPr>
            <p:ph type="dt" sz="half" idx="10"/>
          </p:nvPr>
        </p:nvSpPr>
        <p:spPr/>
        <p:txBody>
          <a:bodyPr/>
          <a:lstStyle/>
          <a:p>
            <a:fld id="{B395E8B9-F754-4289-BA05-746F8F770AB8}" type="datetimeFigureOut">
              <a:rPr lang="en-IN" smtClean="0"/>
              <a:t>15-11-2022</a:t>
            </a:fld>
            <a:endParaRPr lang="en-IN"/>
          </a:p>
        </p:txBody>
      </p:sp>
      <p:sp>
        <p:nvSpPr>
          <p:cNvPr id="6" name="Footer Placeholder 5">
            <a:extLst>
              <a:ext uri="{FF2B5EF4-FFF2-40B4-BE49-F238E27FC236}">
                <a16:creationId xmlns:a16="http://schemas.microsoft.com/office/drawing/2014/main" id="{D404B0B6-4520-4C01-A9FB-DF6593EC67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2E5354-D5FD-46FC-ACB0-C640AE72AE71}"/>
              </a:ext>
            </a:extLst>
          </p:cNvPr>
          <p:cNvSpPr>
            <a:spLocks noGrp="1"/>
          </p:cNvSpPr>
          <p:nvPr>
            <p:ph type="sldNum" sz="quarter" idx="12"/>
          </p:nvPr>
        </p:nvSpPr>
        <p:spPr/>
        <p:txBody>
          <a:bodyPr/>
          <a:lstStyle/>
          <a:p>
            <a:fld id="{1D4F89A8-92E8-4F7A-90A8-300ED7A0BD41}" type="slidenum">
              <a:rPr lang="en-IN" smtClean="0"/>
              <a:t>‹#›</a:t>
            </a:fld>
            <a:endParaRPr lang="en-IN"/>
          </a:p>
        </p:txBody>
      </p:sp>
    </p:spTree>
    <p:extLst>
      <p:ext uri="{BB962C8B-B14F-4D97-AF65-F5344CB8AC3E}">
        <p14:creationId xmlns:p14="http://schemas.microsoft.com/office/powerpoint/2010/main" val="1916619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F245-A774-4A6F-BB29-F96D6555E5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A138F1-9EFB-4AC9-A1D4-5C6A69BFB4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D8202-6FF5-4A7D-8DE4-FCF034DA99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29473D-8E26-4ECC-AECE-11C0080838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174215-D2FB-4E52-BC2E-72A9EEC8C8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C25ACE-92A0-47AD-BBAA-55A6A5E9F3CD}"/>
              </a:ext>
            </a:extLst>
          </p:cNvPr>
          <p:cNvSpPr>
            <a:spLocks noGrp="1"/>
          </p:cNvSpPr>
          <p:nvPr>
            <p:ph type="dt" sz="half" idx="10"/>
          </p:nvPr>
        </p:nvSpPr>
        <p:spPr/>
        <p:txBody>
          <a:bodyPr/>
          <a:lstStyle/>
          <a:p>
            <a:fld id="{B395E8B9-F754-4289-BA05-746F8F770AB8}" type="datetimeFigureOut">
              <a:rPr lang="en-IN" smtClean="0"/>
              <a:t>15-11-2022</a:t>
            </a:fld>
            <a:endParaRPr lang="en-IN"/>
          </a:p>
        </p:txBody>
      </p:sp>
      <p:sp>
        <p:nvSpPr>
          <p:cNvPr id="8" name="Footer Placeholder 7">
            <a:extLst>
              <a:ext uri="{FF2B5EF4-FFF2-40B4-BE49-F238E27FC236}">
                <a16:creationId xmlns:a16="http://schemas.microsoft.com/office/drawing/2014/main" id="{8AEBC3DD-326E-4B4C-9B3B-254BD5348E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3FCAEE-480C-43AB-9DBA-137D4537C2C8}"/>
              </a:ext>
            </a:extLst>
          </p:cNvPr>
          <p:cNvSpPr>
            <a:spLocks noGrp="1"/>
          </p:cNvSpPr>
          <p:nvPr>
            <p:ph type="sldNum" sz="quarter" idx="12"/>
          </p:nvPr>
        </p:nvSpPr>
        <p:spPr/>
        <p:txBody>
          <a:bodyPr/>
          <a:lstStyle/>
          <a:p>
            <a:fld id="{1D4F89A8-92E8-4F7A-90A8-300ED7A0BD41}" type="slidenum">
              <a:rPr lang="en-IN" smtClean="0"/>
              <a:t>‹#›</a:t>
            </a:fld>
            <a:endParaRPr lang="en-IN"/>
          </a:p>
        </p:txBody>
      </p:sp>
    </p:spTree>
    <p:extLst>
      <p:ext uri="{BB962C8B-B14F-4D97-AF65-F5344CB8AC3E}">
        <p14:creationId xmlns:p14="http://schemas.microsoft.com/office/powerpoint/2010/main" val="1448488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97C32-188A-4334-AD65-0E81386EE7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27059D-AAF0-4488-9B90-EBFA082262DE}"/>
              </a:ext>
            </a:extLst>
          </p:cNvPr>
          <p:cNvSpPr>
            <a:spLocks noGrp="1"/>
          </p:cNvSpPr>
          <p:nvPr>
            <p:ph type="dt" sz="half" idx="10"/>
          </p:nvPr>
        </p:nvSpPr>
        <p:spPr/>
        <p:txBody>
          <a:bodyPr/>
          <a:lstStyle/>
          <a:p>
            <a:fld id="{B395E8B9-F754-4289-BA05-746F8F770AB8}" type="datetimeFigureOut">
              <a:rPr lang="en-IN" smtClean="0"/>
              <a:t>15-11-2022</a:t>
            </a:fld>
            <a:endParaRPr lang="en-IN"/>
          </a:p>
        </p:txBody>
      </p:sp>
      <p:sp>
        <p:nvSpPr>
          <p:cNvPr id="4" name="Footer Placeholder 3">
            <a:extLst>
              <a:ext uri="{FF2B5EF4-FFF2-40B4-BE49-F238E27FC236}">
                <a16:creationId xmlns:a16="http://schemas.microsoft.com/office/drawing/2014/main" id="{DDC32A87-552F-4D42-BA03-DCF789822D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9A9C2D-9D67-4C95-A3D5-9D5F2DB9C394}"/>
              </a:ext>
            </a:extLst>
          </p:cNvPr>
          <p:cNvSpPr>
            <a:spLocks noGrp="1"/>
          </p:cNvSpPr>
          <p:nvPr>
            <p:ph type="sldNum" sz="quarter" idx="12"/>
          </p:nvPr>
        </p:nvSpPr>
        <p:spPr/>
        <p:txBody>
          <a:bodyPr/>
          <a:lstStyle/>
          <a:p>
            <a:fld id="{1D4F89A8-92E8-4F7A-90A8-300ED7A0BD41}" type="slidenum">
              <a:rPr lang="en-IN" smtClean="0"/>
              <a:t>‹#›</a:t>
            </a:fld>
            <a:endParaRPr lang="en-IN"/>
          </a:p>
        </p:txBody>
      </p:sp>
    </p:spTree>
    <p:extLst>
      <p:ext uri="{BB962C8B-B14F-4D97-AF65-F5344CB8AC3E}">
        <p14:creationId xmlns:p14="http://schemas.microsoft.com/office/powerpoint/2010/main" val="796747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A2A72-15D6-45DE-B607-DB9BC6A9810F}"/>
              </a:ext>
            </a:extLst>
          </p:cNvPr>
          <p:cNvSpPr>
            <a:spLocks noGrp="1"/>
          </p:cNvSpPr>
          <p:nvPr>
            <p:ph type="dt" sz="half" idx="10"/>
          </p:nvPr>
        </p:nvSpPr>
        <p:spPr/>
        <p:txBody>
          <a:bodyPr/>
          <a:lstStyle/>
          <a:p>
            <a:fld id="{B395E8B9-F754-4289-BA05-746F8F770AB8}" type="datetimeFigureOut">
              <a:rPr lang="en-IN" smtClean="0"/>
              <a:t>15-11-2022</a:t>
            </a:fld>
            <a:endParaRPr lang="en-IN"/>
          </a:p>
        </p:txBody>
      </p:sp>
      <p:sp>
        <p:nvSpPr>
          <p:cNvPr id="3" name="Footer Placeholder 2">
            <a:extLst>
              <a:ext uri="{FF2B5EF4-FFF2-40B4-BE49-F238E27FC236}">
                <a16:creationId xmlns:a16="http://schemas.microsoft.com/office/drawing/2014/main" id="{732E2015-5270-42B1-9B1E-020B1C5C2E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5BE7E9-71CC-48AB-8880-62CBD61537C4}"/>
              </a:ext>
            </a:extLst>
          </p:cNvPr>
          <p:cNvSpPr>
            <a:spLocks noGrp="1"/>
          </p:cNvSpPr>
          <p:nvPr>
            <p:ph type="sldNum" sz="quarter" idx="12"/>
          </p:nvPr>
        </p:nvSpPr>
        <p:spPr/>
        <p:txBody>
          <a:bodyPr/>
          <a:lstStyle/>
          <a:p>
            <a:fld id="{1D4F89A8-92E8-4F7A-90A8-300ED7A0BD41}" type="slidenum">
              <a:rPr lang="en-IN" smtClean="0"/>
              <a:t>‹#›</a:t>
            </a:fld>
            <a:endParaRPr lang="en-IN"/>
          </a:p>
        </p:txBody>
      </p:sp>
    </p:spTree>
    <p:extLst>
      <p:ext uri="{BB962C8B-B14F-4D97-AF65-F5344CB8AC3E}">
        <p14:creationId xmlns:p14="http://schemas.microsoft.com/office/powerpoint/2010/main" val="3551896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8B78-559E-4025-8488-0F5F060D2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A2A122-CD85-4A4F-A7B9-0AE5E64A6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515A7D-3B97-4E9E-9178-DFF4E31A5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A728D-363D-452C-AF11-9913ED9ECF11}"/>
              </a:ext>
            </a:extLst>
          </p:cNvPr>
          <p:cNvSpPr>
            <a:spLocks noGrp="1"/>
          </p:cNvSpPr>
          <p:nvPr>
            <p:ph type="dt" sz="half" idx="10"/>
          </p:nvPr>
        </p:nvSpPr>
        <p:spPr/>
        <p:txBody>
          <a:bodyPr/>
          <a:lstStyle/>
          <a:p>
            <a:fld id="{B395E8B9-F754-4289-BA05-746F8F770AB8}" type="datetimeFigureOut">
              <a:rPr lang="en-IN" smtClean="0"/>
              <a:t>15-11-2022</a:t>
            </a:fld>
            <a:endParaRPr lang="en-IN"/>
          </a:p>
        </p:txBody>
      </p:sp>
      <p:sp>
        <p:nvSpPr>
          <p:cNvPr id="6" name="Footer Placeholder 5">
            <a:extLst>
              <a:ext uri="{FF2B5EF4-FFF2-40B4-BE49-F238E27FC236}">
                <a16:creationId xmlns:a16="http://schemas.microsoft.com/office/drawing/2014/main" id="{2A47A8CE-72C7-4547-BAD6-5C9CF9094C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55523A-C48F-4ED6-873A-2CAE57737F2C}"/>
              </a:ext>
            </a:extLst>
          </p:cNvPr>
          <p:cNvSpPr>
            <a:spLocks noGrp="1"/>
          </p:cNvSpPr>
          <p:nvPr>
            <p:ph type="sldNum" sz="quarter" idx="12"/>
          </p:nvPr>
        </p:nvSpPr>
        <p:spPr/>
        <p:txBody>
          <a:bodyPr/>
          <a:lstStyle/>
          <a:p>
            <a:fld id="{1D4F89A8-92E8-4F7A-90A8-300ED7A0BD41}" type="slidenum">
              <a:rPr lang="en-IN" smtClean="0"/>
              <a:t>‹#›</a:t>
            </a:fld>
            <a:endParaRPr lang="en-IN"/>
          </a:p>
        </p:txBody>
      </p:sp>
    </p:spTree>
    <p:extLst>
      <p:ext uri="{BB962C8B-B14F-4D97-AF65-F5344CB8AC3E}">
        <p14:creationId xmlns:p14="http://schemas.microsoft.com/office/powerpoint/2010/main" val="327204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66E0-87D3-4319-9B3B-5108725A60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783289-52F5-4C4C-94E9-689DCD6B3B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CE0E44-FF5A-47BE-8B47-BBE17C44A187}"/>
              </a:ext>
            </a:extLst>
          </p:cNvPr>
          <p:cNvSpPr>
            <a:spLocks noGrp="1"/>
          </p:cNvSpPr>
          <p:nvPr>
            <p:ph type="dt" sz="half" idx="10"/>
          </p:nvPr>
        </p:nvSpPr>
        <p:spPr/>
        <p:txBody>
          <a:bodyPr/>
          <a:lstStyle/>
          <a:p>
            <a:fld id="{FB0E3B40-C601-45D7-B34A-F53910506A69}" type="datetimeFigureOut">
              <a:rPr lang="en-IN" smtClean="0"/>
              <a:t>15-11-2022</a:t>
            </a:fld>
            <a:endParaRPr lang="en-IN"/>
          </a:p>
        </p:txBody>
      </p:sp>
      <p:sp>
        <p:nvSpPr>
          <p:cNvPr id="5" name="Footer Placeholder 4">
            <a:extLst>
              <a:ext uri="{FF2B5EF4-FFF2-40B4-BE49-F238E27FC236}">
                <a16:creationId xmlns:a16="http://schemas.microsoft.com/office/drawing/2014/main" id="{730F243B-B22C-4986-ADCD-E260BF1577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41073-8F3E-4218-8687-920835B65AEC}"/>
              </a:ext>
            </a:extLst>
          </p:cNvPr>
          <p:cNvSpPr>
            <a:spLocks noGrp="1"/>
          </p:cNvSpPr>
          <p:nvPr>
            <p:ph type="sldNum" sz="quarter" idx="12"/>
          </p:nvPr>
        </p:nvSpPr>
        <p:spPr/>
        <p:txBody>
          <a:bodyPr/>
          <a:lstStyle/>
          <a:p>
            <a:fld id="{0C0A2A5B-969E-4C76-9873-48195F184DFD}" type="slidenum">
              <a:rPr lang="en-IN" smtClean="0"/>
              <a:t>‹#›</a:t>
            </a:fld>
            <a:endParaRPr lang="en-IN"/>
          </a:p>
        </p:txBody>
      </p:sp>
    </p:spTree>
    <p:extLst>
      <p:ext uri="{BB962C8B-B14F-4D97-AF65-F5344CB8AC3E}">
        <p14:creationId xmlns:p14="http://schemas.microsoft.com/office/powerpoint/2010/main" val="2165514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76CC7-68D8-4343-94FA-038D6C161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1D2EF8-497A-423D-91CA-910DCEA976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EF946E-63B5-4385-BF7D-4A825572E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CE6AFC-B85F-4591-983F-712D3EE5B086}"/>
              </a:ext>
            </a:extLst>
          </p:cNvPr>
          <p:cNvSpPr>
            <a:spLocks noGrp="1"/>
          </p:cNvSpPr>
          <p:nvPr>
            <p:ph type="dt" sz="half" idx="10"/>
          </p:nvPr>
        </p:nvSpPr>
        <p:spPr/>
        <p:txBody>
          <a:bodyPr/>
          <a:lstStyle/>
          <a:p>
            <a:fld id="{B395E8B9-F754-4289-BA05-746F8F770AB8}" type="datetimeFigureOut">
              <a:rPr lang="en-IN" smtClean="0"/>
              <a:t>15-11-2022</a:t>
            </a:fld>
            <a:endParaRPr lang="en-IN"/>
          </a:p>
        </p:txBody>
      </p:sp>
      <p:sp>
        <p:nvSpPr>
          <p:cNvPr id="6" name="Footer Placeholder 5">
            <a:extLst>
              <a:ext uri="{FF2B5EF4-FFF2-40B4-BE49-F238E27FC236}">
                <a16:creationId xmlns:a16="http://schemas.microsoft.com/office/drawing/2014/main" id="{C3388419-66F9-429A-9C73-9E5AD6F9A0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3D6776-705E-4E3D-AA1B-46EE1394096B}"/>
              </a:ext>
            </a:extLst>
          </p:cNvPr>
          <p:cNvSpPr>
            <a:spLocks noGrp="1"/>
          </p:cNvSpPr>
          <p:nvPr>
            <p:ph type="sldNum" sz="quarter" idx="12"/>
          </p:nvPr>
        </p:nvSpPr>
        <p:spPr/>
        <p:txBody>
          <a:bodyPr/>
          <a:lstStyle/>
          <a:p>
            <a:fld id="{1D4F89A8-92E8-4F7A-90A8-300ED7A0BD41}" type="slidenum">
              <a:rPr lang="en-IN" smtClean="0"/>
              <a:t>‹#›</a:t>
            </a:fld>
            <a:endParaRPr lang="en-IN"/>
          </a:p>
        </p:txBody>
      </p:sp>
    </p:spTree>
    <p:extLst>
      <p:ext uri="{BB962C8B-B14F-4D97-AF65-F5344CB8AC3E}">
        <p14:creationId xmlns:p14="http://schemas.microsoft.com/office/powerpoint/2010/main" val="6693538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4067-5026-42DE-9EF4-297B4B4B9D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D6FCF2-8AF7-4B18-BAEC-5F267F7CC0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F9D248-495D-40AB-8D39-A12DA49FA220}"/>
              </a:ext>
            </a:extLst>
          </p:cNvPr>
          <p:cNvSpPr>
            <a:spLocks noGrp="1"/>
          </p:cNvSpPr>
          <p:nvPr>
            <p:ph type="dt" sz="half" idx="10"/>
          </p:nvPr>
        </p:nvSpPr>
        <p:spPr/>
        <p:txBody>
          <a:bodyPr/>
          <a:lstStyle/>
          <a:p>
            <a:fld id="{B395E8B9-F754-4289-BA05-746F8F770AB8}" type="datetimeFigureOut">
              <a:rPr lang="en-IN" smtClean="0"/>
              <a:t>15-11-2022</a:t>
            </a:fld>
            <a:endParaRPr lang="en-IN"/>
          </a:p>
        </p:txBody>
      </p:sp>
      <p:sp>
        <p:nvSpPr>
          <p:cNvPr id="5" name="Footer Placeholder 4">
            <a:extLst>
              <a:ext uri="{FF2B5EF4-FFF2-40B4-BE49-F238E27FC236}">
                <a16:creationId xmlns:a16="http://schemas.microsoft.com/office/drawing/2014/main" id="{AB776C1C-558B-4A6C-9B08-DBE2CCED4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E3B1DC-FECE-4D7F-A5E4-7ED12EA54515}"/>
              </a:ext>
            </a:extLst>
          </p:cNvPr>
          <p:cNvSpPr>
            <a:spLocks noGrp="1"/>
          </p:cNvSpPr>
          <p:nvPr>
            <p:ph type="sldNum" sz="quarter" idx="12"/>
          </p:nvPr>
        </p:nvSpPr>
        <p:spPr/>
        <p:txBody>
          <a:bodyPr/>
          <a:lstStyle/>
          <a:p>
            <a:fld id="{1D4F89A8-92E8-4F7A-90A8-300ED7A0BD41}" type="slidenum">
              <a:rPr lang="en-IN" smtClean="0"/>
              <a:t>‹#›</a:t>
            </a:fld>
            <a:endParaRPr lang="en-IN"/>
          </a:p>
        </p:txBody>
      </p:sp>
    </p:spTree>
    <p:extLst>
      <p:ext uri="{BB962C8B-B14F-4D97-AF65-F5344CB8AC3E}">
        <p14:creationId xmlns:p14="http://schemas.microsoft.com/office/powerpoint/2010/main" val="3572605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E5C239-0C40-4B7B-8AC9-BADC2060EE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B9AC07-11A4-432D-BE08-32C7587538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1521D2-BEF9-409D-ADEF-2F5B86CA2BAA}"/>
              </a:ext>
            </a:extLst>
          </p:cNvPr>
          <p:cNvSpPr>
            <a:spLocks noGrp="1"/>
          </p:cNvSpPr>
          <p:nvPr>
            <p:ph type="dt" sz="half" idx="10"/>
          </p:nvPr>
        </p:nvSpPr>
        <p:spPr/>
        <p:txBody>
          <a:bodyPr/>
          <a:lstStyle/>
          <a:p>
            <a:fld id="{B395E8B9-F754-4289-BA05-746F8F770AB8}" type="datetimeFigureOut">
              <a:rPr lang="en-IN" smtClean="0"/>
              <a:t>15-11-2022</a:t>
            </a:fld>
            <a:endParaRPr lang="en-IN"/>
          </a:p>
        </p:txBody>
      </p:sp>
      <p:sp>
        <p:nvSpPr>
          <p:cNvPr id="5" name="Footer Placeholder 4">
            <a:extLst>
              <a:ext uri="{FF2B5EF4-FFF2-40B4-BE49-F238E27FC236}">
                <a16:creationId xmlns:a16="http://schemas.microsoft.com/office/drawing/2014/main" id="{532F89EC-FEB2-4796-8109-8CE04FB5EF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1D8515-C9B2-497D-97BB-56F99822F2F4}"/>
              </a:ext>
            </a:extLst>
          </p:cNvPr>
          <p:cNvSpPr>
            <a:spLocks noGrp="1"/>
          </p:cNvSpPr>
          <p:nvPr>
            <p:ph type="sldNum" sz="quarter" idx="12"/>
          </p:nvPr>
        </p:nvSpPr>
        <p:spPr/>
        <p:txBody>
          <a:bodyPr/>
          <a:lstStyle/>
          <a:p>
            <a:fld id="{1D4F89A8-92E8-4F7A-90A8-300ED7A0BD41}" type="slidenum">
              <a:rPr lang="en-IN" smtClean="0"/>
              <a:t>‹#›</a:t>
            </a:fld>
            <a:endParaRPr lang="en-IN"/>
          </a:p>
        </p:txBody>
      </p:sp>
    </p:spTree>
    <p:extLst>
      <p:ext uri="{BB962C8B-B14F-4D97-AF65-F5344CB8AC3E}">
        <p14:creationId xmlns:p14="http://schemas.microsoft.com/office/powerpoint/2010/main" val="378753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BD24-03B3-4426-B629-8122EEC162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55C60A-D4F5-47BB-95BD-207E8F3EB7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FE011C-5DEB-4A57-84D1-BC63E5B382F2}"/>
              </a:ext>
            </a:extLst>
          </p:cNvPr>
          <p:cNvSpPr>
            <a:spLocks noGrp="1"/>
          </p:cNvSpPr>
          <p:nvPr>
            <p:ph type="dt" sz="half" idx="10"/>
          </p:nvPr>
        </p:nvSpPr>
        <p:spPr/>
        <p:txBody>
          <a:bodyPr/>
          <a:lstStyle/>
          <a:p>
            <a:fld id="{FB0E3B40-C601-45D7-B34A-F53910506A69}" type="datetimeFigureOut">
              <a:rPr lang="en-IN" smtClean="0"/>
              <a:t>15-11-2022</a:t>
            </a:fld>
            <a:endParaRPr lang="en-IN"/>
          </a:p>
        </p:txBody>
      </p:sp>
      <p:sp>
        <p:nvSpPr>
          <p:cNvPr id="5" name="Footer Placeholder 4">
            <a:extLst>
              <a:ext uri="{FF2B5EF4-FFF2-40B4-BE49-F238E27FC236}">
                <a16:creationId xmlns:a16="http://schemas.microsoft.com/office/drawing/2014/main" id="{A17DCE33-3775-4026-95BD-F63D2FE4D6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584DC1-35A1-49A9-8237-EA399DE5B05E}"/>
              </a:ext>
            </a:extLst>
          </p:cNvPr>
          <p:cNvSpPr>
            <a:spLocks noGrp="1"/>
          </p:cNvSpPr>
          <p:nvPr>
            <p:ph type="sldNum" sz="quarter" idx="12"/>
          </p:nvPr>
        </p:nvSpPr>
        <p:spPr/>
        <p:txBody>
          <a:bodyPr/>
          <a:lstStyle/>
          <a:p>
            <a:fld id="{0C0A2A5B-969E-4C76-9873-48195F184DFD}" type="slidenum">
              <a:rPr lang="en-IN" smtClean="0"/>
              <a:t>‹#›</a:t>
            </a:fld>
            <a:endParaRPr lang="en-IN"/>
          </a:p>
        </p:txBody>
      </p:sp>
    </p:spTree>
    <p:extLst>
      <p:ext uri="{BB962C8B-B14F-4D97-AF65-F5344CB8AC3E}">
        <p14:creationId xmlns:p14="http://schemas.microsoft.com/office/powerpoint/2010/main" val="400632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B99B-D0A5-4426-937D-A981566133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0984B9-3569-49FC-B557-D1B43AC408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A0D3BB-4967-4AAB-9B84-5375BCC832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EC3276-40CD-4FA3-AB82-AC44FDAA8882}"/>
              </a:ext>
            </a:extLst>
          </p:cNvPr>
          <p:cNvSpPr>
            <a:spLocks noGrp="1"/>
          </p:cNvSpPr>
          <p:nvPr>
            <p:ph type="dt" sz="half" idx="10"/>
          </p:nvPr>
        </p:nvSpPr>
        <p:spPr/>
        <p:txBody>
          <a:bodyPr/>
          <a:lstStyle/>
          <a:p>
            <a:fld id="{FB0E3B40-C601-45D7-B34A-F53910506A69}" type="datetimeFigureOut">
              <a:rPr lang="en-IN" smtClean="0"/>
              <a:t>15-11-2022</a:t>
            </a:fld>
            <a:endParaRPr lang="en-IN"/>
          </a:p>
        </p:txBody>
      </p:sp>
      <p:sp>
        <p:nvSpPr>
          <p:cNvPr id="6" name="Footer Placeholder 5">
            <a:extLst>
              <a:ext uri="{FF2B5EF4-FFF2-40B4-BE49-F238E27FC236}">
                <a16:creationId xmlns:a16="http://schemas.microsoft.com/office/drawing/2014/main" id="{8655EF6D-DB9D-4EBA-8471-0574624002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13E807-3A36-4BB7-9C1C-05DD68706EFB}"/>
              </a:ext>
            </a:extLst>
          </p:cNvPr>
          <p:cNvSpPr>
            <a:spLocks noGrp="1"/>
          </p:cNvSpPr>
          <p:nvPr>
            <p:ph type="sldNum" sz="quarter" idx="12"/>
          </p:nvPr>
        </p:nvSpPr>
        <p:spPr/>
        <p:txBody>
          <a:bodyPr/>
          <a:lstStyle/>
          <a:p>
            <a:fld id="{0C0A2A5B-969E-4C76-9873-48195F184DFD}" type="slidenum">
              <a:rPr lang="en-IN" smtClean="0"/>
              <a:t>‹#›</a:t>
            </a:fld>
            <a:endParaRPr lang="en-IN"/>
          </a:p>
        </p:txBody>
      </p:sp>
    </p:spTree>
    <p:extLst>
      <p:ext uri="{BB962C8B-B14F-4D97-AF65-F5344CB8AC3E}">
        <p14:creationId xmlns:p14="http://schemas.microsoft.com/office/powerpoint/2010/main" val="2534293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122-8B83-43F2-BC1E-4A4389965B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E49913-E5B3-41AD-835C-1019958F9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EC7BA4-1191-4AEE-98F3-BEA42C2D03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680D93-F9E4-46DF-A9DC-7BC7D6892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51C1D-0DB4-4CA1-82E0-1D9FED5BAE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D8AFB9-B48D-4EC3-AEA5-5B6B30E97394}"/>
              </a:ext>
            </a:extLst>
          </p:cNvPr>
          <p:cNvSpPr>
            <a:spLocks noGrp="1"/>
          </p:cNvSpPr>
          <p:nvPr>
            <p:ph type="dt" sz="half" idx="10"/>
          </p:nvPr>
        </p:nvSpPr>
        <p:spPr/>
        <p:txBody>
          <a:bodyPr/>
          <a:lstStyle/>
          <a:p>
            <a:fld id="{FB0E3B40-C601-45D7-B34A-F53910506A69}" type="datetimeFigureOut">
              <a:rPr lang="en-IN" smtClean="0"/>
              <a:t>15-11-2022</a:t>
            </a:fld>
            <a:endParaRPr lang="en-IN"/>
          </a:p>
        </p:txBody>
      </p:sp>
      <p:sp>
        <p:nvSpPr>
          <p:cNvPr id="8" name="Footer Placeholder 7">
            <a:extLst>
              <a:ext uri="{FF2B5EF4-FFF2-40B4-BE49-F238E27FC236}">
                <a16:creationId xmlns:a16="http://schemas.microsoft.com/office/drawing/2014/main" id="{42B30A72-754E-44BE-B971-E65D12830C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7A0C81-1F2B-4BDE-8B15-E3D2CD29C186}"/>
              </a:ext>
            </a:extLst>
          </p:cNvPr>
          <p:cNvSpPr>
            <a:spLocks noGrp="1"/>
          </p:cNvSpPr>
          <p:nvPr>
            <p:ph type="sldNum" sz="quarter" idx="12"/>
          </p:nvPr>
        </p:nvSpPr>
        <p:spPr/>
        <p:txBody>
          <a:bodyPr/>
          <a:lstStyle/>
          <a:p>
            <a:fld id="{0C0A2A5B-969E-4C76-9873-48195F184DFD}" type="slidenum">
              <a:rPr lang="en-IN" smtClean="0"/>
              <a:t>‹#›</a:t>
            </a:fld>
            <a:endParaRPr lang="en-IN"/>
          </a:p>
        </p:txBody>
      </p:sp>
    </p:spTree>
    <p:extLst>
      <p:ext uri="{BB962C8B-B14F-4D97-AF65-F5344CB8AC3E}">
        <p14:creationId xmlns:p14="http://schemas.microsoft.com/office/powerpoint/2010/main" val="128266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1480C-5A9D-4D09-90BF-7A52D3F327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A63E96-866F-4109-82CD-08F65B8BD340}"/>
              </a:ext>
            </a:extLst>
          </p:cNvPr>
          <p:cNvSpPr>
            <a:spLocks noGrp="1"/>
          </p:cNvSpPr>
          <p:nvPr>
            <p:ph type="dt" sz="half" idx="10"/>
          </p:nvPr>
        </p:nvSpPr>
        <p:spPr/>
        <p:txBody>
          <a:bodyPr/>
          <a:lstStyle/>
          <a:p>
            <a:fld id="{FB0E3B40-C601-45D7-B34A-F53910506A69}" type="datetimeFigureOut">
              <a:rPr lang="en-IN" smtClean="0"/>
              <a:t>15-11-2022</a:t>
            </a:fld>
            <a:endParaRPr lang="en-IN"/>
          </a:p>
        </p:txBody>
      </p:sp>
      <p:sp>
        <p:nvSpPr>
          <p:cNvPr id="4" name="Footer Placeholder 3">
            <a:extLst>
              <a:ext uri="{FF2B5EF4-FFF2-40B4-BE49-F238E27FC236}">
                <a16:creationId xmlns:a16="http://schemas.microsoft.com/office/drawing/2014/main" id="{C5F003B3-83B4-4656-98AB-DD86F22EDE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A4F031-C7BD-4E0A-99B2-E2965AA37C05}"/>
              </a:ext>
            </a:extLst>
          </p:cNvPr>
          <p:cNvSpPr>
            <a:spLocks noGrp="1"/>
          </p:cNvSpPr>
          <p:nvPr>
            <p:ph type="sldNum" sz="quarter" idx="12"/>
          </p:nvPr>
        </p:nvSpPr>
        <p:spPr/>
        <p:txBody>
          <a:bodyPr/>
          <a:lstStyle/>
          <a:p>
            <a:fld id="{0C0A2A5B-969E-4C76-9873-48195F184DFD}" type="slidenum">
              <a:rPr lang="en-IN" smtClean="0"/>
              <a:t>‹#›</a:t>
            </a:fld>
            <a:endParaRPr lang="en-IN"/>
          </a:p>
        </p:txBody>
      </p:sp>
    </p:spTree>
    <p:extLst>
      <p:ext uri="{BB962C8B-B14F-4D97-AF65-F5344CB8AC3E}">
        <p14:creationId xmlns:p14="http://schemas.microsoft.com/office/powerpoint/2010/main" val="16760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466079-7540-4B32-B2F0-5B4A72BECFE9}"/>
              </a:ext>
            </a:extLst>
          </p:cNvPr>
          <p:cNvSpPr>
            <a:spLocks noGrp="1"/>
          </p:cNvSpPr>
          <p:nvPr>
            <p:ph type="dt" sz="half" idx="10"/>
          </p:nvPr>
        </p:nvSpPr>
        <p:spPr/>
        <p:txBody>
          <a:bodyPr/>
          <a:lstStyle/>
          <a:p>
            <a:fld id="{FB0E3B40-C601-45D7-B34A-F53910506A69}" type="datetimeFigureOut">
              <a:rPr lang="en-IN" smtClean="0"/>
              <a:t>15-11-2022</a:t>
            </a:fld>
            <a:endParaRPr lang="en-IN"/>
          </a:p>
        </p:txBody>
      </p:sp>
      <p:sp>
        <p:nvSpPr>
          <p:cNvPr id="3" name="Footer Placeholder 2">
            <a:extLst>
              <a:ext uri="{FF2B5EF4-FFF2-40B4-BE49-F238E27FC236}">
                <a16:creationId xmlns:a16="http://schemas.microsoft.com/office/drawing/2014/main" id="{BAC706B9-E552-47C2-905B-D44454EE9D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BCED50-310B-4B7E-BE25-1A5BDE6ED5CC}"/>
              </a:ext>
            </a:extLst>
          </p:cNvPr>
          <p:cNvSpPr>
            <a:spLocks noGrp="1"/>
          </p:cNvSpPr>
          <p:nvPr>
            <p:ph type="sldNum" sz="quarter" idx="12"/>
          </p:nvPr>
        </p:nvSpPr>
        <p:spPr/>
        <p:txBody>
          <a:bodyPr/>
          <a:lstStyle/>
          <a:p>
            <a:fld id="{0C0A2A5B-969E-4C76-9873-48195F184DFD}" type="slidenum">
              <a:rPr lang="en-IN" smtClean="0"/>
              <a:t>‹#›</a:t>
            </a:fld>
            <a:endParaRPr lang="en-IN"/>
          </a:p>
        </p:txBody>
      </p:sp>
    </p:spTree>
    <p:extLst>
      <p:ext uri="{BB962C8B-B14F-4D97-AF65-F5344CB8AC3E}">
        <p14:creationId xmlns:p14="http://schemas.microsoft.com/office/powerpoint/2010/main" val="3413527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4379-CE4C-4AD3-8E5D-5C69B3C1B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8FFFC6-7AD5-4F94-BD7A-1A065524E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E17504-E3D1-45EF-B792-968E7E801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DC4A3-066C-4233-ACC4-850509F04A52}"/>
              </a:ext>
            </a:extLst>
          </p:cNvPr>
          <p:cNvSpPr>
            <a:spLocks noGrp="1"/>
          </p:cNvSpPr>
          <p:nvPr>
            <p:ph type="dt" sz="half" idx="10"/>
          </p:nvPr>
        </p:nvSpPr>
        <p:spPr/>
        <p:txBody>
          <a:bodyPr/>
          <a:lstStyle/>
          <a:p>
            <a:fld id="{FB0E3B40-C601-45D7-B34A-F53910506A69}" type="datetimeFigureOut">
              <a:rPr lang="en-IN" smtClean="0"/>
              <a:t>15-11-2022</a:t>
            </a:fld>
            <a:endParaRPr lang="en-IN"/>
          </a:p>
        </p:txBody>
      </p:sp>
      <p:sp>
        <p:nvSpPr>
          <p:cNvPr id="6" name="Footer Placeholder 5">
            <a:extLst>
              <a:ext uri="{FF2B5EF4-FFF2-40B4-BE49-F238E27FC236}">
                <a16:creationId xmlns:a16="http://schemas.microsoft.com/office/drawing/2014/main" id="{53ABA139-936A-4DBC-8AFA-0F3D537F9B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5EAFD2-79A2-4CA5-8E12-847B356BF09E}"/>
              </a:ext>
            </a:extLst>
          </p:cNvPr>
          <p:cNvSpPr>
            <a:spLocks noGrp="1"/>
          </p:cNvSpPr>
          <p:nvPr>
            <p:ph type="sldNum" sz="quarter" idx="12"/>
          </p:nvPr>
        </p:nvSpPr>
        <p:spPr/>
        <p:txBody>
          <a:bodyPr/>
          <a:lstStyle/>
          <a:p>
            <a:fld id="{0C0A2A5B-969E-4C76-9873-48195F184DFD}" type="slidenum">
              <a:rPr lang="en-IN" smtClean="0"/>
              <a:t>‹#›</a:t>
            </a:fld>
            <a:endParaRPr lang="en-IN"/>
          </a:p>
        </p:txBody>
      </p:sp>
    </p:spTree>
    <p:extLst>
      <p:ext uri="{BB962C8B-B14F-4D97-AF65-F5344CB8AC3E}">
        <p14:creationId xmlns:p14="http://schemas.microsoft.com/office/powerpoint/2010/main" val="39853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545F-9E9E-43AC-A2A3-A3E69AC3AF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0D1176-CA1D-4E58-9782-A3B580CC8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C7DE54-D99D-4885-ACE9-5A612CAEB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A8B0DC-BD45-4873-ACA6-F4468835C5C7}"/>
              </a:ext>
            </a:extLst>
          </p:cNvPr>
          <p:cNvSpPr>
            <a:spLocks noGrp="1"/>
          </p:cNvSpPr>
          <p:nvPr>
            <p:ph type="dt" sz="half" idx="10"/>
          </p:nvPr>
        </p:nvSpPr>
        <p:spPr/>
        <p:txBody>
          <a:bodyPr/>
          <a:lstStyle/>
          <a:p>
            <a:fld id="{FB0E3B40-C601-45D7-B34A-F53910506A69}" type="datetimeFigureOut">
              <a:rPr lang="en-IN" smtClean="0"/>
              <a:t>15-11-2022</a:t>
            </a:fld>
            <a:endParaRPr lang="en-IN"/>
          </a:p>
        </p:txBody>
      </p:sp>
      <p:sp>
        <p:nvSpPr>
          <p:cNvPr id="6" name="Footer Placeholder 5">
            <a:extLst>
              <a:ext uri="{FF2B5EF4-FFF2-40B4-BE49-F238E27FC236}">
                <a16:creationId xmlns:a16="http://schemas.microsoft.com/office/drawing/2014/main" id="{90B37DF8-D1A1-4AB6-80A1-AD7D2E3130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C85FEB-6AF0-474B-9B93-6319B9B03DB7}"/>
              </a:ext>
            </a:extLst>
          </p:cNvPr>
          <p:cNvSpPr>
            <a:spLocks noGrp="1"/>
          </p:cNvSpPr>
          <p:nvPr>
            <p:ph type="sldNum" sz="quarter" idx="12"/>
          </p:nvPr>
        </p:nvSpPr>
        <p:spPr/>
        <p:txBody>
          <a:bodyPr/>
          <a:lstStyle/>
          <a:p>
            <a:fld id="{0C0A2A5B-969E-4C76-9873-48195F184DFD}" type="slidenum">
              <a:rPr lang="en-IN" smtClean="0"/>
              <a:t>‹#›</a:t>
            </a:fld>
            <a:endParaRPr lang="en-IN"/>
          </a:p>
        </p:txBody>
      </p:sp>
    </p:spTree>
    <p:extLst>
      <p:ext uri="{BB962C8B-B14F-4D97-AF65-F5344CB8AC3E}">
        <p14:creationId xmlns:p14="http://schemas.microsoft.com/office/powerpoint/2010/main" val="1087322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CC1139-1552-4EEB-9889-D79F58E063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8EEEAA-9979-4F65-BAE0-99C48FD307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EC399C-BE6C-4E7B-8107-1CC9E39CE8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E3B40-C601-45D7-B34A-F53910506A69}" type="datetimeFigureOut">
              <a:rPr lang="en-IN" smtClean="0"/>
              <a:t>15-11-2022</a:t>
            </a:fld>
            <a:endParaRPr lang="en-IN"/>
          </a:p>
        </p:txBody>
      </p:sp>
      <p:sp>
        <p:nvSpPr>
          <p:cNvPr id="5" name="Footer Placeholder 4">
            <a:extLst>
              <a:ext uri="{FF2B5EF4-FFF2-40B4-BE49-F238E27FC236}">
                <a16:creationId xmlns:a16="http://schemas.microsoft.com/office/drawing/2014/main" id="{6213C6CC-DD18-4F09-9C67-AB52D295B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F3533E-DD97-4EFF-811D-211F6FD1CD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0A2A5B-969E-4C76-9873-48195F184DFD}" type="slidenum">
              <a:rPr lang="en-IN" smtClean="0"/>
              <a:t>‹#›</a:t>
            </a:fld>
            <a:endParaRPr lang="en-IN"/>
          </a:p>
        </p:txBody>
      </p:sp>
    </p:spTree>
    <p:extLst>
      <p:ext uri="{BB962C8B-B14F-4D97-AF65-F5344CB8AC3E}">
        <p14:creationId xmlns:p14="http://schemas.microsoft.com/office/powerpoint/2010/main" val="128872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DB86CB-04F0-42F3-9C1D-4811161CC0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777316-3A48-42F2-8C28-29DD98D5F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407489-5D29-44CD-BDC7-603C89FBF0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5E8B9-F754-4289-BA05-746F8F770AB8}" type="datetimeFigureOut">
              <a:rPr lang="en-IN" smtClean="0"/>
              <a:t>15-11-2022</a:t>
            </a:fld>
            <a:endParaRPr lang="en-IN"/>
          </a:p>
        </p:txBody>
      </p:sp>
      <p:sp>
        <p:nvSpPr>
          <p:cNvPr id="5" name="Footer Placeholder 4">
            <a:extLst>
              <a:ext uri="{FF2B5EF4-FFF2-40B4-BE49-F238E27FC236}">
                <a16:creationId xmlns:a16="http://schemas.microsoft.com/office/drawing/2014/main" id="{C2F801A0-589A-428D-95D7-9DBFE13DE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930FE5-9020-4851-A265-66604BCC8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F89A8-92E8-4F7A-90A8-300ED7A0BD41}" type="slidenum">
              <a:rPr lang="en-IN" smtClean="0"/>
              <a:t>‹#›</a:t>
            </a:fld>
            <a:endParaRPr lang="en-IN"/>
          </a:p>
        </p:txBody>
      </p:sp>
    </p:spTree>
    <p:extLst>
      <p:ext uri="{BB962C8B-B14F-4D97-AF65-F5344CB8AC3E}">
        <p14:creationId xmlns:p14="http://schemas.microsoft.com/office/powerpoint/2010/main" val="3615182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6" name="Rectangle 1055">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1057">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457BC-1A47-4654-A870-D38873F2BA86}"/>
              </a:ext>
            </a:extLst>
          </p:cNvPr>
          <p:cNvSpPr>
            <a:spLocks noGrp="1"/>
          </p:cNvSpPr>
          <p:nvPr>
            <p:ph type="ctrTitle"/>
          </p:nvPr>
        </p:nvSpPr>
        <p:spPr>
          <a:xfrm>
            <a:off x="5191760" y="254001"/>
            <a:ext cx="6539029" cy="1178559"/>
          </a:xfrm>
        </p:spPr>
        <p:txBody>
          <a:bodyPr anchor="b">
            <a:normAutofit fontScale="90000"/>
          </a:bodyPr>
          <a:lstStyle/>
          <a:p>
            <a:pPr algn="l"/>
            <a:r>
              <a:rPr lang="en-IN" sz="4000" dirty="0">
                <a:solidFill>
                  <a:schemeClr val="tx2"/>
                </a:solidFill>
              </a:rPr>
              <a:t>Debugging</a:t>
            </a:r>
            <a:br>
              <a:rPr lang="en-IN" sz="4000" dirty="0">
                <a:solidFill>
                  <a:schemeClr val="tx2"/>
                </a:solidFill>
              </a:rPr>
            </a:br>
            <a:endParaRPr lang="en-IN" sz="4000" dirty="0">
              <a:solidFill>
                <a:schemeClr val="tx2"/>
              </a:solidFill>
            </a:endParaRPr>
          </a:p>
        </p:txBody>
      </p:sp>
      <p:sp>
        <p:nvSpPr>
          <p:cNvPr id="3" name="Subtitle 2">
            <a:extLst>
              <a:ext uri="{FF2B5EF4-FFF2-40B4-BE49-F238E27FC236}">
                <a16:creationId xmlns:a16="http://schemas.microsoft.com/office/drawing/2014/main" id="{13926630-34FD-4ED2-A1B8-CC6B7EF0E4EB}"/>
              </a:ext>
            </a:extLst>
          </p:cNvPr>
          <p:cNvSpPr>
            <a:spLocks noGrp="1"/>
          </p:cNvSpPr>
          <p:nvPr>
            <p:ph type="subTitle" idx="1"/>
          </p:nvPr>
        </p:nvSpPr>
        <p:spPr>
          <a:xfrm>
            <a:off x="4401258" y="1186334"/>
            <a:ext cx="6986069" cy="4635345"/>
          </a:xfrm>
        </p:spPr>
        <p:txBody>
          <a:bodyPr anchor="t">
            <a:normAutofit/>
          </a:bodyPr>
          <a:lstStyle/>
          <a:p>
            <a:pPr algn="l"/>
            <a:r>
              <a:rPr lang="en-IN" sz="1600" dirty="0">
                <a:solidFill>
                  <a:schemeClr val="tx2"/>
                </a:solidFill>
              </a:rPr>
              <a:t>1.What is Debugging in C#?</a:t>
            </a:r>
          </a:p>
          <a:p>
            <a:pPr algn="l"/>
            <a:r>
              <a:rPr lang="en-IN" sz="1600" dirty="0">
                <a:solidFill>
                  <a:schemeClr val="tx2"/>
                </a:solidFill>
              </a:rPr>
              <a:t>Debugging is the process of finding error during application execution. It does not mean syntax errors, with which the application cannot be compiled, but on logic errors.</a:t>
            </a:r>
          </a:p>
          <a:p>
            <a:pPr algn="l"/>
            <a:r>
              <a:rPr lang="en-IN" sz="1600" dirty="0">
                <a:solidFill>
                  <a:schemeClr val="tx2"/>
                </a:solidFill>
              </a:rPr>
              <a:t>Logic errors can only be noticed during application execution . This error occurs and the occurrence of such errors must be prevented . By adding simple checks , the errors can be prevented. Debugging helps precisely in these and similar situations when we can determine the origin of the logical error in the code .In such situations , Debug allows us to stop execution on a particular line, pass through the code line by line, and test the state of the application.</a:t>
            </a:r>
          </a:p>
          <a:p>
            <a:pPr algn="l"/>
            <a:endParaRPr lang="en-IN" sz="1600" dirty="0">
              <a:solidFill>
                <a:schemeClr val="tx2"/>
              </a:solidFill>
            </a:endParaRPr>
          </a:p>
          <a:p>
            <a:pPr algn="l"/>
            <a:r>
              <a:rPr lang="en-IN" sz="1600" dirty="0">
                <a:solidFill>
                  <a:schemeClr val="tx2"/>
                </a:solidFill>
              </a:rPr>
              <a:t>Debug Background code</a:t>
            </a:r>
          </a:p>
          <a:p>
            <a:pPr algn="l"/>
            <a:r>
              <a:rPr lang="en-IN" sz="1600" dirty="0">
                <a:solidFill>
                  <a:schemeClr val="tx2"/>
                </a:solidFill>
              </a:rPr>
              <a:t>The basic tool for achieving Debug application code in the Visual Studio development environment is break points. Break points are set by clicking on the margin on the left side of the code in the appropriate line.</a:t>
            </a:r>
          </a:p>
          <a:p>
            <a:pPr algn="l"/>
            <a:r>
              <a:rPr lang="en-IN" sz="1600" dirty="0">
                <a:solidFill>
                  <a:schemeClr val="tx2"/>
                </a:solidFill>
              </a:rPr>
              <a:t>In the case of the image, the break point is placed on the third line within the Main method.</a:t>
            </a:r>
          </a:p>
          <a:p>
            <a:pPr algn="l"/>
            <a:endParaRPr lang="en-IN" sz="500" dirty="0">
              <a:solidFill>
                <a:schemeClr val="tx2"/>
              </a:solidFill>
            </a:endParaRPr>
          </a:p>
          <a:p>
            <a:pPr algn="l"/>
            <a:endParaRPr lang="en-IN" sz="500" dirty="0">
              <a:solidFill>
                <a:schemeClr val="tx2"/>
              </a:solidFill>
            </a:endParaRPr>
          </a:p>
        </p:txBody>
      </p:sp>
      <p:grpSp>
        <p:nvGrpSpPr>
          <p:cNvPr id="1060" name="Group 1059">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1061" name="Freeform: Shape 1060">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Freeform: Shape 1061">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Freeform: Shape 1062">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64" name="Freeform: Shape 1063">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image">
            <a:extLst>
              <a:ext uri="{FF2B5EF4-FFF2-40B4-BE49-F238E27FC236}">
                <a16:creationId xmlns:a16="http://schemas.microsoft.com/office/drawing/2014/main" id="{A11BDCE3-9442-44BE-8370-DDCFFED533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652858" y="4136030"/>
            <a:ext cx="3404938" cy="2337549"/>
          </a:xfrm>
          <a:prstGeom prst="rect">
            <a:avLst/>
          </a:prstGeom>
          <a:noFill/>
          <a:extLst>
            <a:ext uri="{909E8E84-426E-40DD-AFC4-6F175D3DCCD1}">
              <a14:hiddenFill xmlns:a14="http://schemas.microsoft.com/office/drawing/2010/main">
                <a:solidFill>
                  <a:srgbClr val="FFFFFF"/>
                </a:solidFill>
              </a14:hiddenFill>
            </a:ext>
          </a:extLst>
        </p:spPr>
      </p:pic>
      <p:grpSp>
        <p:nvGrpSpPr>
          <p:cNvPr id="1066" name="Group 1065">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1067" name="Freeform: Shape 1066">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Freeform: Shape 1067">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9" name="Freeform: Shape 1068">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0" name="Freeform: Shape 1069">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523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DF50-6591-4166-BF51-DA032A6E7E36}"/>
              </a:ext>
            </a:extLst>
          </p:cNvPr>
          <p:cNvSpPr>
            <a:spLocks noGrp="1"/>
          </p:cNvSpPr>
          <p:nvPr>
            <p:ph type="title"/>
          </p:nvPr>
        </p:nvSpPr>
        <p:spPr>
          <a:xfrm>
            <a:off x="2098307" y="365126"/>
            <a:ext cx="6121668" cy="895784"/>
          </a:xfrm>
        </p:spPr>
        <p:txBody>
          <a:bodyPr/>
          <a:lstStyle/>
          <a:p>
            <a:r>
              <a:rPr lang="en-IN" dirty="0"/>
              <a:t>Debugging in Angular app</a:t>
            </a:r>
          </a:p>
        </p:txBody>
      </p:sp>
      <p:sp>
        <p:nvSpPr>
          <p:cNvPr id="3" name="Content Placeholder 2">
            <a:extLst>
              <a:ext uri="{FF2B5EF4-FFF2-40B4-BE49-F238E27FC236}">
                <a16:creationId xmlns:a16="http://schemas.microsoft.com/office/drawing/2014/main" id="{389626CC-5050-4647-BFF1-D732DCCA6507}"/>
              </a:ext>
            </a:extLst>
          </p:cNvPr>
          <p:cNvSpPr>
            <a:spLocks noGrp="1"/>
          </p:cNvSpPr>
          <p:nvPr>
            <p:ph idx="1"/>
          </p:nvPr>
        </p:nvSpPr>
        <p:spPr>
          <a:xfrm>
            <a:off x="1107440" y="1260910"/>
            <a:ext cx="11307329" cy="5703607"/>
          </a:xfrm>
        </p:spPr>
        <p:txBody>
          <a:bodyPr>
            <a:normAutofit/>
          </a:bodyPr>
          <a:lstStyle/>
          <a:p>
            <a:pPr marL="0" indent="0">
              <a:buNone/>
            </a:pPr>
            <a:r>
              <a:rPr lang="en-IN" sz="1800" dirty="0"/>
              <a:t>Step 1: Create an Angular application</a:t>
            </a:r>
          </a:p>
          <a:p>
            <a:pPr marL="0" indent="0">
              <a:buNone/>
            </a:pPr>
            <a:endParaRPr lang="en-IN" dirty="0"/>
          </a:p>
          <a:p>
            <a:pPr marL="0" indent="0">
              <a:buNone/>
            </a:pPr>
            <a:endParaRPr lang="en-IN" dirty="0"/>
          </a:p>
          <a:p>
            <a:pPr marL="0" indent="0">
              <a:buNone/>
            </a:pPr>
            <a:r>
              <a:rPr lang="en-IN" sz="1600" dirty="0"/>
              <a:t>Step 2:Install Debugger for chrome</a:t>
            </a:r>
          </a:p>
          <a:p>
            <a:pPr marL="0" indent="0">
              <a:buNone/>
            </a:pPr>
            <a:r>
              <a:rPr lang="en-IN" sz="1600" dirty="0"/>
              <a:t>In VS Code environment: Left Click Manage&gt; Extensions</a:t>
            </a:r>
          </a:p>
          <a:p>
            <a:pPr marL="0" indent="0">
              <a:buNone/>
            </a:pPr>
            <a:r>
              <a:rPr lang="en-IN" sz="1600" dirty="0"/>
              <a:t>Open the Extensions view. Then type ‘chrome’ in the search box. You will see the extensions</a:t>
            </a:r>
          </a:p>
          <a:p>
            <a:pPr marL="0" indent="0">
              <a:buNone/>
            </a:pPr>
            <a:r>
              <a:rPr lang="en-IN" sz="1600" dirty="0"/>
              <a:t>Press the install button for Debugger for chrome</a:t>
            </a:r>
          </a:p>
          <a:p>
            <a:pPr marL="0" indent="0">
              <a:buNone/>
            </a:pPr>
            <a:endParaRPr lang="en-IN" sz="1600" dirty="0"/>
          </a:p>
          <a:p>
            <a:pPr marL="0" indent="0">
              <a:buNone/>
            </a:pPr>
            <a:r>
              <a:rPr lang="en-IN" sz="1600" dirty="0"/>
              <a:t>Step 3: Configure Debug  Environment</a:t>
            </a:r>
          </a:p>
          <a:p>
            <a:pPr marL="0" indent="0">
              <a:buNone/>
            </a:pPr>
            <a:r>
              <a:rPr lang="en-IN" sz="1600" dirty="0"/>
              <a:t>In VS Code environment: Click Run Button on the left side</a:t>
            </a:r>
          </a:p>
          <a:p>
            <a:pPr marL="0" indent="0">
              <a:buNone/>
            </a:pPr>
            <a:r>
              <a:rPr lang="en-IN" sz="1600" dirty="0"/>
              <a:t> </a:t>
            </a:r>
          </a:p>
        </p:txBody>
      </p:sp>
      <p:pic>
        <p:nvPicPr>
          <p:cNvPr id="1026" name="Picture 2" descr="image">
            <a:extLst>
              <a:ext uri="{FF2B5EF4-FFF2-40B4-BE49-F238E27FC236}">
                <a16:creationId xmlns:a16="http://schemas.microsoft.com/office/drawing/2014/main" id="{D46FFB13-FB22-47BA-9D43-1AB0FC35F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9963" y="1176417"/>
            <a:ext cx="6304597" cy="7823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0FF1A255-2145-4A7B-BF56-27CF00492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6559" y="2097601"/>
            <a:ext cx="2619375" cy="32105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a:extLst>
              <a:ext uri="{FF2B5EF4-FFF2-40B4-BE49-F238E27FC236}">
                <a16:creationId xmlns:a16="http://schemas.microsoft.com/office/drawing/2014/main" id="{53B2589C-10C1-4076-BB0D-DFC63D586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440" y="4785360"/>
            <a:ext cx="2032535"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537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C6F55B2-4FE9-43B0-A7A9-808A526F0C2C}"/>
              </a:ext>
            </a:extLst>
          </p:cNvPr>
          <p:cNvSpPr>
            <a:spLocks noGrp="1"/>
          </p:cNvSpPr>
          <p:nvPr>
            <p:ph type="subTitle" idx="1"/>
          </p:nvPr>
        </p:nvSpPr>
        <p:spPr>
          <a:xfrm>
            <a:off x="457200" y="436880"/>
            <a:ext cx="10210800" cy="6421120"/>
          </a:xfrm>
        </p:spPr>
        <p:txBody>
          <a:bodyPr/>
          <a:lstStyle/>
          <a:p>
            <a:pPr algn="l"/>
            <a:r>
              <a:rPr lang="en-IN" sz="1800" dirty="0"/>
              <a:t>If running and debugging is not yet configured, VS Code shows the run </a:t>
            </a:r>
          </a:p>
          <a:p>
            <a:pPr algn="l"/>
            <a:endParaRPr lang="en-IN" sz="1800" dirty="0"/>
          </a:p>
          <a:p>
            <a:pPr algn="l"/>
            <a:endParaRPr lang="en-IN" sz="1800" dirty="0"/>
          </a:p>
          <a:p>
            <a:pPr algn="l"/>
            <a:endParaRPr lang="en-IN" sz="1800" dirty="0"/>
          </a:p>
          <a:p>
            <a:pPr algn="l"/>
            <a:endParaRPr lang="en-IN" sz="1800" dirty="0"/>
          </a:p>
          <a:p>
            <a:pPr algn="l"/>
            <a:endParaRPr lang="en-IN" sz="1800" dirty="0"/>
          </a:p>
          <a:p>
            <a:pPr algn="l"/>
            <a:endParaRPr lang="en-IN" sz="1800" dirty="0"/>
          </a:p>
          <a:p>
            <a:pPr algn="l"/>
            <a:r>
              <a:rPr lang="en-IN" sz="1800" dirty="0"/>
              <a:t>Click on Run and Debug button to open the Select Environment dialog box,</a:t>
            </a:r>
          </a:p>
          <a:p>
            <a:pPr algn="l"/>
            <a:endParaRPr lang="en-IN" sz="1800" dirty="0"/>
          </a:p>
          <a:p>
            <a:pPr algn="l"/>
            <a:endParaRPr lang="en-IN" sz="1800" dirty="0"/>
          </a:p>
          <a:p>
            <a:pPr algn="l"/>
            <a:endParaRPr lang="en-IN" sz="1800" dirty="0"/>
          </a:p>
          <a:p>
            <a:pPr algn="l"/>
            <a:endParaRPr lang="en-IN" sz="1800" dirty="0"/>
          </a:p>
          <a:p>
            <a:pPr algn="l"/>
            <a:endParaRPr lang="en-IN" sz="1800" dirty="0"/>
          </a:p>
          <a:p>
            <a:pPr algn="l"/>
            <a:endParaRPr lang="en-IN" sz="1800" dirty="0"/>
          </a:p>
          <a:p>
            <a:pPr algn="l"/>
            <a:r>
              <a:rPr lang="en-IN" sz="1800" dirty="0"/>
              <a:t>Select chrome, then VS Code will create an </a:t>
            </a:r>
            <a:r>
              <a:rPr lang="en-IN" sz="1800" dirty="0" err="1"/>
              <a:t>launch.json</a:t>
            </a:r>
            <a:endParaRPr lang="en-IN" sz="1800" dirty="0"/>
          </a:p>
          <a:p>
            <a:pPr algn="l"/>
            <a:endParaRPr lang="en-IN" sz="1800" dirty="0"/>
          </a:p>
          <a:p>
            <a:pPr algn="l"/>
            <a:endParaRPr lang="en-IN" sz="1800" dirty="0"/>
          </a:p>
          <a:p>
            <a:pPr algn="l"/>
            <a:endParaRPr lang="en-IN" sz="1800" dirty="0"/>
          </a:p>
          <a:p>
            <a:pPr algn="l"/>
            <a:endParaRPr lang="en-IN" sz="1800" dirty="0"/>
          </a:p>
          <a:p>
            <a:pPr algn="l"/>
            <a:endParaRPr lang="en-IN" sz="1800" dirty="0"/>
          </a:p>
          <a:p>
            <a:pPr algn="l"/>
            <a:endParaRPr lang="en-IN" sz="1800" dirty="0"/>
          </a:p>
          <a:p>
            <a:pPr algn="l"/>
            <a:endParaRPr lang="en-IN" sz="1800" dirty="0"/>
          </a:p>
          <a:p>
            <a:pPr algn="l"/>
            <a:endParaRPr lang="en-IN" sz="1800" dirty="0"/>
          </a:p>
          <a:p>
            <a:pPr algn="l"/>
            <a:endParaRPr lang="en-IN" sz="1800" dirty="0"/>
          </a:p>
          <a:p>
            <a:pPr algn="l"/>
            <a:endParaRPr lang="en-IN" dirty="0"/>
          </a:p>
        </p:txBody>
      </p:sp>
      <p:pic>
        <p:nvPicPr>
          <p:cNvPr id="2052" name="Picture 4" descr="image">
            <a:extLst>
              <a:ext uri="{FF2B5EF4-FFF2-40B4-BE49-F238E27FC236}">
                <a16:creationId xmlns:a16="http://schemas.microsoft.com/office/drawing/2014/main" id="{8B14B3BE-5D77-4460-B07F-1ED394952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030" y="800100"/>
            <a:ext cx="6286500" cy="19329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a:extLst>
              <a:ext uri="{FF2B5EF4-FFF2-40B4-BE49-F238E27FC236}">
                <a16:creationId xmlns:a16="http://schemas.microsoft.com/office/drawing/2014/main" id="{4FD579A9-F7D3-490D-8998-57C92B397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 y="3647440"/>
            <a:ext cx="7505700" cy="1823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5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105EF0-C120-4F3D-B61E-8E4C99966644}"/>
              </a:ext>
            </a:extLst>
          </p:cNvPr>
          <p:cNvSpPr>
            <a:spLocks noGrp="1"/>
          </p:cNvSpPr>
          <p:nvPr>
            <p:ph idx="1"/>
          </p:nvPr>
        </p:nvSpPr>
        <p:spPr>
          <a:xfrm>
            <a:off x="132080" y="0"/>
            <a:ext cx="11049000" cy="7081520"/>
          </a:xfrm>
        </p:spPr>
        <p:txBody>
          <a:bodyPr>
            <a:normAutofit/>
          </a:bodyPr>
          <a:lstStyle/>
          <a:p>
            <a:pPr marL="0" indent="0">
              <a:buNone/>
            </a:pPr>
            <a:r>
              <a:rPr lang="en-IN" sz="1800" dirty="0"/>
              <a:t>Step 4: Start Debugging</a:t>
            </a:r>
          </a:p>
          <a:p>
            <a:pPr marL="0" indent="0">
              <a:buNone/>
            </a:pPr>
            <a:r>
              <a:rPr lang="en-IN" sz="1600" dirty="0"/>
              <a:t>Now , in VS Code, if you Click Run Button on the left side, you will have a debugging environment</a:t>
            </a:r>
          </a:p>
          <a:p>
            <a:pPr marL="0" indent="0">
              <a:buNone/>
            </a:pPr>
            <a:r>
              <a:rPr lang="en-IN" sz="1600" dirty="0"/>
              <a:t>Run the app from the Angular CLI- by command,</a:t>
            </a:r>
          </a:p>
          <a:p>
            <a:pPr marL="0" indent="0">
              <a:buNone/>
            </a:pPr>
            <a:r>
              <a:rPr lang="en-IN" sz="1600" dirty="0"/>
              <a:t> ng server –o</a:t>
            </a:r>
          </a:p>
          <a:p>
            <a:pPr marL="0" indent="0">
              <a:buNone/>
            </a:pPr>
            <a:r>
              <a:rPr lang="en-IN" sz="1600" dirty="0"/>
              <a:t>You will see the app running</a:t>
            </a:r>
          </a:p>
          <a:p>
            <a:pPr marL="0" indent="0">
              <a:buNone/>
            </a:pPr>
            <a:r>
              <a:rPr lang="en-IN" sz="1600" dirty="0"/>
              <a:t>Now, set your breakpoint and run debug</a:t>
            </a:r>
          </a:p>
          <a:p>
            <a:pPr marL="0" indent="0">
              <a:buNone/>
            </a:pPr>
            <a:endParaRPr lang="en-IN" sz="1600" dirty="0"/>
          </a:p>
          <a:p>
            <a:pPr marL="0" indent="0">
              <a:buNone/>
            </a:pPr>
            <a:r>
              <a:rPr lang="en-IN" sz="1600" dirty="0"/>
              <a:t>Once a debug- session starts, the Debug toolbar will appear on the top of the editor.</a:t>
            </a:r>
          </a:p>
          <a:p>
            <a:pPr marL="0" indent="0">
              <a:buNone/>
            </a:pPr>
            <a:endParaRPr lang="en-IN" sz="1600" dirty="0"/>
          </a:p>
          <a:p>
            <a:r>
              <a:rPr lang="en-IN" sz="1600" dirty="0"/>
              <a:t>Continue/Pause F5</a:t>
            </a:r>
          </a:p>
          <a:p>
            <a:r>
              <a:rPr lang="en-IN" sz="1600" dirty="0"/>
              <a:t>Step Over F10</a:t>
            </a:r>
          </a:p>
          <a:p>
            <a:r>
              <a:rPr lang="en-IN" sz="1600" dirty="0"/>
              <a:t>Step Into F11</a:t>
            </a:r>
          </a:p>
          <a:p>
            <a:r>
              <a:rPr lang="en-IN" sz="1600" dirty="0"/>
              <a:t>Step Out  Shift+F11</a:t>
            </a:r>
          </a:p>
          <a:p>
            <a:r>
              <a:rPr lang="en-IN" sz="1600" dirty="0"/>
              <a:t>Restart Ctrl+Shift+F5</a:t>
            </a:r>
          </a:p>
          <a:p>
            <a:pPr marL="0" indent="0">
              <a:buNone/>
            </a:pPr>
            <a:r>
              <a:rPr lang="en-IN" sz="1600" dirty="0"/>
              <a:t>Stop Shift+F5</a:t>
            </a:r>
          </a:p>
          <a:p>
            <a:pPr marL="0" indent="0">
              <a:buNone/>
            </a:pPr>
            <a:r>
              <a:rPr lang="en-IN" sz="1600" b="1" dirty="0"/>
              <a:t>How can we do debugging?</a:t>
            </a:r>
          </a:p>
          <a:p>
            <a:pPr marL="0" indent="0">
              <a:buNone/>
            </a:pPr>
            <a:r>
              <a:rPr lang="en-IN" sz="1600" dirty="0"/>
              <a:t>Debugging means to </a:t>
            </a:r>
            <a:r>
              <a:rPr lang="en-IN" sz="1600" b="1" dirty="0"/>
              <a:t>run your code step by step in a debugging tool like Visual Studio, to find the exact point where you made a programming mistake.</a:t>
            </a:r>
            <a:r>
              <a:rPr lang="en-IN" sz="1600" dirty="0"/>
              <a:t> You then understand what corrections you need to make in your code and debugging tools often allow you to make temporary changes so you can continue running </a:t>
            </a:r>
            <a:r>
              <a:rPr lang="en-IN" sz="1600"/>
              <a:t>the program.</a:t>
            </a:r>
            <a:endParaRPr lang="en-IN" sz="1600" dirty="0"/>
          </a:p>
          <a:p>
            <a:pPr marL="0" indent="0">
              <a:buNone/>
            </a:pPr>
            <a:endParaRPr lang="en-IN" sz="1600" dirty="0"/>
          </a:p>
          <a:p>
            <a:pPr marL="0" indent="0">
              <a:buNone/>
            </a:pPr>
            <a:endParaRPr lang="en-IN" sz="1600" dirty="0"/>
          </a:p>
          <a:p>
            <a:pPr marL="0" indent="0">
              <a:buNone/>
            </a:pPr>
            <a:endParaRPr lang="en-IN" sz="1600" dirty="0"/>
          </a:p>
        </p:txBody>
      </p:sp>
      <p:pic>
        <p:nvPicPr>
          <p:cNvPr id="3074" name="Picture 2" descr="image">
            <a:extLst>
              <a:ext uri="{FF2B5EF4-FFF2-40B4-BE49-F238E27FC236}">
                <a16:creationId xmlns:a16="http://schemas.microsoft.com/office/drawing/2014/main" id="{2181A832-736E-4709-88F1-16673A966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30" y="2101215"/>
            <a:ext cx="18669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a:extLst>
              <a:ext uri="{FF2B5EF4-FFF2-40B4-BE49-F238E27FC236}">
                <a16:creationId xmlns:a16="http://schemas.microsoft.com/office/drawing/2014/main" id="{75A727B9-7601-426F-9922-8027F2351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30" y="2771776"/>
            <a:ext cx="25527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330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5FED7FC4ABB04397D57E2C9081E9C6" ma:contentTypeVersion="13" ma:contentTypeDescription="Create a new document." ma:contentTypeScope="" ma:versionID="54abf71118a05c07d2d92d4788f07803">
  <xsd:schema xmlns:xsd="http://www.w3.org/2001/XMLSchema" xmlns:xs="http://www.w3.org/2001/XMLSchema" xmlns:p="http://schemas.microsoft.com/office/2006/metadata/properties" xmlns:ns3="83cd59e3-b871-44db-b3b2-3861b89c22c7" xmlns:ns4="f92b7465-5d54-4c0f-9f01-6e1bc7998dd7" targetNamespace="http://schemas.microsoft.com/office/2006/metadata/properties" ma:root="true" ma:fieldsID="a44abc4ab957b9f7fb158aa286af4d5a" ns3:_="" ns4:_="">
    <xsd:import namespace="83cd59e3-b871-44db-b3b2-3861b89c22c7"/>
    <xsd:import namespace="f92b7465-5d54-4c0f-9f01-6e1bc7998dd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59e3-b871-44db-b3b2-3861b89c22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b7465-5d54-4c0f-9f01-6e1bc7998dd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BBE8D6-7CB7-43EA-A36C-6A05EE898692}">
  <ds:schemaRefs>
    <ds:schemaRef ds:uri="http://purl.org/dc/terms/"/>
    <ds:schemaRef ds:uri="f92b7465-5d54-4c0f-9f01-6e1bc7998dd7"/>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83cd59e3-b871-44db-b3b2-3861b89c22c7"/>
    <ds:schemaRef ds:uri="http://www.w3.org/XML/1998/namespace"/>
  </ds:schemaRefs>
</ds:datastoreItem>
</file>

<file path=customXml/itemProps2.xml><?xml version="1.0" encoding="utf-8"?>
<ds:datastoreItem xmlns:ds="http://schemas.openxmlformats.org/officeDocument/2006/customXml" ds:itemID="{3BB6EF33-FEB9-49F8-8969-16E82D67C2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59e3-b871-44db-b3b2-3861b89c22c7"/>
    <ds:schemaRef ds:uri="f92b7465-5d54-4c0f-9f01-6e1bc7998d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145682-5774-4538-A100-D2467EB31A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8780</TotalTime>
  <Words>470</Words>
  <Application>Microsoft Office PowerPoint</Application>
  <PresentationFormat>Widescreen</PresentationFormat>
  <Paragraphs>61</Paragraphs>
  <Slides>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Calibri Light</vt:lpstr>
      <vt:lpstr>Office Theme</vt:lpstr>
      <vt:lpstr>Custom Design</vt:lpstr>
      <vt:lpstr>Debugging </vt:lpstr>
      <vt:lpstr>Debugging in Angular app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dc:title>
  <dc:creator>Dhana Priya, Kodari</dc:creator>
  <cp:lastModifiedBy>Dhana Priya, Kodari</cp:lastModifiedBy>
  <cp:revision>2</cp:revision>
  <dcterms:created xsi:type="dcterms:W3CDTF">2022-11-04T07:38:18Z</dcterms:created>
  <dcterms:modified xsi:type="dcterms:W3CDTF">2022-11-15T08:31:03Z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0x010100C35FED7FC4ABB04397D57E2C9081E9C6</vt:lpwstr>
  </property>
</Properties>
</file>