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ADE33-CB68-4980-9A4F-24CCE70D5B3C}" type="datetimeFigureOut">
              <a:rPr lang="en-US" smtClean="0"/>
              <a:t>10/28/2011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168AF-8AEC-4FD0-9A8E-F2DD86D78F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168AF-8AEC-4FD0-9A8E-F2DD86D78F6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smtClean="0"/>
              <a:t>Secure Access to an EJB3.0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The following slides describes the EJB3 Security. There two aspects of EJB3 Security: Authentication and Authorization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Authorization(namely restricting  access to bean methods  to a given role or roles).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The following example illustrate the concept of EJB3 security in JBOSS server.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Step 1: update login-config.xml with security policy details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Step2 : create </a:t>
            </a:r>
            <a:r>
              <a:rPr lang="en-US" sz="1200" b="1" dirty="0" err="1" smtClean="0">
                <a:solidFill>
                  <a:srgbClr val="0070C0"/>
                </a:solidFill>
              </a:rPr>
              <a:t>users.properties</a:t>
            </a:r>
            <a:r>
              <a:rPr lang="en-US" sz="1200" b="1" dirty="0" smtClean="0">
                <a:solidFill>
                  <a:srgbClr val="0070C0"/>
                </a:solidFill>
              </a:rPr>
              <a:t> and </a:t>
            </a:r>
            <a:r>
              <a:rPr lang="en-US" sz="1200" b="1" dirty="0" err="1" smtClean="0">
                <a:solidFill>
                  <a:srgbClr val="0070C0"/>
                </a:solidFill>
              </a:rPr>
              <a:t>roles.properties</a:t>
            </a:r>
            <a:r>
              <a:rPr lang="en-US" sz="1200" b="1" dirty="0" smtClean="0">
                <a:solidFill>
                  <a:srgbClr val="0070C0"/>
                </a:solidFill>
              </a:rPr>
              <a:t>  files under </a:t>
            </a:r>
            <a:r>
              <a:rPr lang="en-US" sz="1200" b="1" dirty="0" err="1" smtClean="0">
                <a:solidFill>
                  <a:srgbClr val="0070C0"/>
                </a:solidFill>
              </a:rPr>
              <a:t>myProps</a:t>
            </a:r>
            <a:r>
              <a:rPr lang="en-US" sz="1200" b="1" dirty="0" smtClean="0">
                <a:solidFill>
                  <a:srgbClr val="0070C0"/>
                </a:solidFill>
              </a:rPr>
              <a:t>  folder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Step3: create a Remote/Local interface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Step4: create a Session Bean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Step5: write the Client program to access the EJB</a:t>
            </a:r>
          </a:p>
          <a:p>
            <a:pPr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Login-config.xml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4" y="1524000"/>
            <a:ext cx="711916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</a:t>
            </a:r>
            <a:r>
              <a:rPr lang="en-US" dirty="0" err="1" smtClean="0"/>
              <a:t>sers.properties</a:t>
            </a:r>
            <a:r>
              <a:rPr lang="en-US" dirty="0" smtClean="0"/>
              <a:t> and </a:t>
            </a:r>
            <a:r>
              <a:rPr lang="en-US" dirty="0" err="1" smtClean="0"/>
              <a:t>roles.properties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05000"/>
            <a:ext cx="58102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667000"/>
            <a:ext cx="53435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Interface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325" y="1295400"/>
            <a:ext cx="5467350" cy="357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Bean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5400"/>
            <a:ext cx="533995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Client (EJB Client)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286" y="1219200"/>
            <a:ext cx="5899913" cy="519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105</Words>
  <Application>Microsoft Office PowerPoint</Application>
  <PresentationFormat>On-screen Show (4:3)</PresentationFormat>
  <Paragraphs>15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Secure Access to an EJB3.0</vt:lpstr>
      <vt:lpstr>Slide 2</vt:lpstr>
      <vt:lpstr>Login-config.xml</vt:lpstr>
      <vt:lpstr>users.properties and roles.properties</vt:lpstr>
      <vt:lpstr>Remote Interface</vt:lpstr>
      <vt:lpstr>Session Bean</vt:lpstr>
      <vt:lpstr>Secure Client (EJB Client)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Access to an EJB3.0</dc:title>
  <dc:creator/>
  <cp:lastModifiedBy>rajesv</cp:lastModifiedBy>
  <cp:revision>11</cp:revision>
  <dcterms:created xsi:type="dcterms:W3CDTF">2006-08-16T00:00:00Z</dcterms:created>
  <dcterms:modified xsi:type="dcterms:W3CDTF">2011-10-28T06:21:58Z</dcterms:modified>
</cp:coreProperties>
</file>