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8" r:id="rId13"/>
    <p:sldId id="299" r:id="rId14"/>
    <p:sldId id="30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dirty="0" sz="2400" lang="en-US"/>
              <a:t>STUDENT NAME:</a:t>
            </a:r>
            <a:r>
              <a:rPr dirty="0" sz="2400" lang="en-US"/>
              <a:t> </a:t>
            </a:r>
            <a:r>
              <a:rPr altLang="en-GB" dirty="0" sz="2400" lang="en-US"/>
              <a:t> </a:t>
            </a:r>
            <a:r>
              <a:rPr altLang="en-GB" dirty="0" sz="2400" lang="en-US"/>
              <a:t>R</a:t>
            </a:r>
            <a:r>
              <a:rPr altLang="en-GB" dirty="0" sz="2400" lang="en-US"/>
              <a:t>A</a:t>
            </a:r>
            <a:r>
              <a:rPr altLang="en-GB" dirty="0" sz="2400" lang="en-US"/>
              <a:t>J</a:t>
            </a:r>
            <a:r>
              <a:rPr altLang="en-GB" dirty="0" sz="2400" lang="en-US"/>
              <a:t>ESH </a:t>
            </a:r>
            <a:r>
              <a:rPr altLang="en-GB" dirty="0" sz="2400" lang="en-US"/>
              <a:t>K</a:t>
            </a:r>
            <a:r>
              <a:rPr altLang="en-GB" dirty="0" sz="2400" lang="en-US"/>
              <a:t>U</a:t>
            </a:r>
            <a:r>
              <a:rPr altLang="en-GB" dirty="0" sz="2400" lang="en-US"/>
              <a:t>MAR</a:t>
            </a:r>
            <a:r>
              <a:rPr altLang="en-GB" dirty="0" sz="2400" lang="en-US"/>
              <a:t> </a:t>
            </a:r>
            <a:r>
              <a:rPr altLang="en-GB" dirty="0" sz="2400" lang="en-US"/>
              <a:t>D</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3</a:t>
            </a:r>
            <a:r>
              <a:rPr dirty="0" sz="2400" lang="en-US"/>
              <a:t>0</a:t>
            </a:r>
            <a:r>
              <a:rPr dirty="0" sz="2400" lang="en-US"/>
              <a:t>4</a:t>
            </a:r>
            <a:r>
              <a:rPr altLang="en-GB" dirty="0" sz="2400" lang="en-US"/>
              <a:t>6</a:t>
            </a:r>
            <a:endParaRPr dirty="0" sz="2400" lang="en-US"/>
          </a:p>
          <a:p>
            <a:r>
              <a:rPr dirty="0" sz="2400" lang="en-US"/>
              <a:t>DEPARTMENT:B.COM</a:t>
            </a:r>
            <a:r>
              <a:rPr dirty="0" sz="2400" lang="en-US"/>
              <a:t>(</a:t>
            </a:r>
            <a:r>
              <a:rPr dirty="0" sz="2400" lang="en-US"/>
              <a:t>C</a:t>
            </a:r>
            <a:r>
              <a:rPr dirty="0" sz="2400" lang="en-US"/>
              <a:t>A</a:t>
            </a:r>
            <a:r>
              <a:rPr dirty="0" sz="2400" lang="en-US"/>
              <a:t>)</a:t>
            </a:r>
            <a:r>
              <a:rPr dirty="0" sz="2400" lang="en-US"/>
              <a:t> </a:t>
            </a:r>
            <a:endParaRPr altLang="en-US" lang="zh-CN"/>
          </a:p>
          <a:p>
            <a:r>
              <a:rPr dirty="0" sz="2400" lang="en-US"/>
              <a:t>COLLEGE:</a:t>
            </a:r>
            <a:r>
              <a:rPr dirty="0" sz="2400" lang="en-US"/>
              <a:t>ASAN Memorial College of Arts and Scien</a:t>
            </a:r>
            <a:r>
              <a:rPr dirty="0" sz="2400" lang="en-US"/>
              <a:t>c</a:t>
            </a:r>
            <a:r>
              <a:rPr dirty="0" sz="2400" lang="en-US"/>
              <a:t>e</a:t>
            </a: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2024-03-26T21:07:22Z</dcterms:created>
  <dcterms:modified xsi:type="dcterms:W3CDTF">2024-09-14T04:33:20Z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fbf6263768004674a3000718f29f8816</vt:lpwstr>
  </property>
</Properties>
</file>