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Reddy Mandala" userId="6f49df8f0498d602" providerId="LiveId" clId="{74C0C934-AC38-46E8-A700-53C61FF89E0A}"/>
    <pc:docChg chg="modSld">
      <pc:chgData name="Nikhil Reddy Mandala" userId="6f49df8f0498d602" providerId="LiveId" clId="{74C0C934-AC38-46E8-A700-53C61FF89E0A}" dt="2024-04-15T00:48:06.588" v="7" actId="1076"/>
      <pc:docMkLst>
        <pc:docMk/>
      </pc:docMkLst>
      <pc:sldChg chg="addSp modSp mod">
        <pc:chgData name="Nikhil Reddy Mandala" userId="6f49df8f0498d602" providerId="LiveId" clId="{74C0C934-AC38-46E8-A700-53C61FF89E0A}" dt="2024-04-15T00:48:06.588" v="7" actId="1076"/>
        <pc:sldMkLst>
          <pc:docMk/>
          <pc:sldMk cId="163140815" sldId="256"/>
        </pc:sldMkLst>
        <pc:picChg chg="add mod">
          <ac:chgData name="Nikhil Reddy Mandala" userId="6f49df8f0498d602" providerId="LiveId" clId="{74C0C934-AC38-46E8-A700-53C61FF89E0A}" dt="2024-04-15T00:48:06.588" v="7" actId="1076"/>
          <ac:picMkLst>
            <pc:docMk/>
            <pc:sldMk cId="163140815" sldId="256"/>
            <ac:picMk id="4" creationId="{433A5D19-2EB6-7DE9-27B8-542415B9F9AE}"/>
          </ac:picMkLst>
        </pc:picChg>
      </pc:sldChg>
      <pc:sldChg chg="modSp mod">
        <pc:chgData name="Nikhil Reddy Mandala" userId="6f49df8f0498d602" providerId="LiveId" clId="{74C0C934-AC38-46E8-A700-53C61FF89E0A}" dt="2024-04-15T00:46:55.465" v="3" actId="113"/>
        <pc:sldMkLst>
          <pc:docMk/>
          <pc:sldMk cId="1927530996" sldId="263"/>
        </pc:sldMkLst>
        <pc:spChg chg="mod">
          <ac:chgData name="Nikhil Reddy Mandala" userId="6f49df8f0498d602" providerId="LiveId" clId="{74C0C934-AC38-46E8-A700-53C61FF89E0A}" dt="2024-04-15T00:46:55.465" v="3" actId="113"/>
          <ac:spMkLst>
            <pc:docMk/>
            <pc:sldMk cId="1927530996" sldId="263"/>
            <ac:spMk id="2" creationId="{5DFFBC8F-1EBD-A9AF-06FE-335766944F62}"/>
          </ac:spMkLst>
        </pc:spChg>
      </pc:sldChg>
    </pc:docChg>
  </pc:docChgLst>
  <pc:docChgLst>
    <pc:chgData name="Lakanavarapu, Rajesh" userId="0b1e76bf-af42-4545-8113-fcef2faf5b64" providerId="ADAL" clId="{4F9C4E4D-BA7F-4DDE-A5D1-E6B5FABBF5B2}"/>
    <pc:docChg chg="modSld">
      <pc:chgData name="Lakanavarapu, Rajesh" userId="0b1e76bf-af42-4545-8113-fcef2faf5b64" providerId="ADAL" clId="{4F9C4E4D-BA7F-4DDE-A5D1-E6B5FABBF5B2}" dt="2024-11-17T01:04:15.668" v="102" actId="20577"/>
      <pc:docMkLst>
        <pc:docMk/>
      </pc:docMkLst>
      <pc:sldChg chg="modSp mod">
        <pc:chgData name="Lakanavarapu, Rajesh" userId="0b1e76bf-af42-4545-8113-fcef2faf5b64" providerId="ADAL" clId="{4F9C4E4D-BA7F-4DDE-A5D1-E6B5FABBF5B2}" dt="2024-11-17T01:04:15.668" v="102" actId="20577"/>
        <pc:sldMkLst>
          <pc:docMk/>
          <pc:sldMk cId="163140815" sldId="256"/>
        </pc:sldMkLst>
        <pc:spChg chg="mod">
          <ac:chgData name="Lakanavarapu, Rajesh" userId="0b1e76bf-af42-4545-8113-fcef2faf5b64" providerId="ADAL" clId="{4F9C4E4D-BA7F-4DDE-A5D1-E6B5FABBF5B2}" dt="2024-11-17T01:04:15.668" v="102" actId="20577"/>
          <ac:spMkLst>
            <pc:docMk/>
            <pc:sldMk cId="163140815" sldId="256"/>
            <ac:spMk id="3" creationId="{EA022A0E-D214-DF18-5234-1518AF01E7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8484-E57D-E5AA-D0CC-BF3ACBA57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93559-CF03-0ED5-D382-E447EBB4C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1EBDC-86A2-F9F7-680F-4736B84F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E7D9-347C-FED0-2203-8D007976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8319F-DBC8-8C4C-188A-9CF1B0A3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4FAC-B577-E0F2-CF5A-D65F3F1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CD20A-2F79-90F6-479F-FF17E288B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953B-B3CD-B9D4-22A9-6DC0B848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B4F6F-87C5-A270-1D72-2E0F073C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A020-8880-2C9D-140B-5CD6B6C7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9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89338-2D95-439A-2D78-12DF34521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DFE8C-02D6-D71F-71A3-654E3EFDA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5411-4E89-3CB9-3CEC-B4460B58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F6FE-3B46-841C-0D83-FCBEAB13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C629-55E6-2006-DA1A-FAEA5A74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039E-6729-F2CC-B606-18E3C972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C0FC-A544-71C5-F420-E16DBE76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69E5-399D-1E07-0D91-8F83F190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0939-A558-0EB4-F9A7-3B6A2C79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38BF-5083-A260-3599-CFBB78D7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4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1307-3A7D-6F8E-4016-7809758D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7733-D90F-656C-3D0D-1CAE4C76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648F-1F15-8F95-F293-B34A9091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0340-E6B3-33B1-0EE5-8EE1F747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1E1C-D330-E909-7BA6-7C209357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E8B7-43DC-F47F-7EF7-E9188AE5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7A9E-7F1C-1598-E251-2EFCC1CF6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7E459-64A7-B0B1-5CD1-899906646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D5A4-105E-729E-4924-62308EDC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9DE51-6541-D041-AFFA-CA92F137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36834-F7C8-EF37-99EC-01E7841B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8EFC-112B-0F8C-61F4-4BAB041A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BCB2B-EC75-C3AF-F4F6-DDAE5BD5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66D4E-6750-8082-3B81-20A28F95E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53C9D-9614-EF0E-6BBE-CC3E54870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E554-2E18-D4A8-A79A-FAF431A51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D3E04-58A0-EE68-9CCB-F5E4098F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C6198-F66C-2797-C729-53E17076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17AE6-55F7-B59C-2434-F0E96097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CF7-391D-07ED-CD6A-059FB50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79EA6-6DB1-C96D-CBE0-BDD8D8CE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FC043-9B07-4023-ECEB-AB21CD3C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3DBC3-E03D-95EE-79B1-5A0FA251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5B03-E1BD-7423-77EC-8E3D5852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14443-94EB-4D57-1AF9-27B5AF13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AA959-DD98-D846-F4E5-5F947DBA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80E4-18D9-70AA-BB8E-770CE967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84D0-1928-B109-BABE-93F6EC88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524FF-1E2A-406A-C75E-A527F118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94636-685E-A1B0-C416-2BD8D9E6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ACD31-1434-0EFF-2AAB-7C54BFD4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84E8B-A210-B973-6A3A-9EE744A1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D0FB-17DA-3FF8-111F-D9FDC85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C288D-D2C5-AA42-D531-4F2FD288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571D-1F33-DB75-D83D-2B613BD90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ACB79-9EFF-B36C-97E2-8EF31509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403FD-FDE6-B8FF-23E3-89F07B39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91EC0-EA55-F1D6-3A80-D486BDFD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C448A-C702-308B-3307-50D99ED2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3DD9E-25BF-C205-93FE-535B0F85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0E3E-1A37-03A9-7957-EFA1F9A78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F760D-C5F7-439D-BC5C-7875BBAC2925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3B9C-F605-65C2-BA23-E9EA66C0B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DAC5-D742-F8F2-9581-954ADA94E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2C443-7694-4DDE-B69C-4D69525C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ruits and vegetables in bags">
            <a:extLst>
              <a:ext uri="{FF2B5EF4-FFF2-40B4-BE49-F238E27FC236}">
                <a16:creationId xmlns:a16="http://schemas.microsoft.com/office/drawing/2014/main" id="{3B49681C-E37D-2F3D-51BC-39E65D41B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70"/>
          <a:stretch/>
        </p:blipFill>
        <p:spPr>
          <a:xfrm>
            <a:off x="-7" y="15324"/>
            <a:ext cx="12191979" cy="68873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1069D-DB9A-3855-D69C-78561ED0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76" y="217796"/>
            <a:ext cx="5766382" cy="1391291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 Mart (Online Grocery shopping App)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22A0E-D214-DF18-5234-1518AF01E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838" y="2124703"/>
            <a:ext cx="4160233" cy="2600943"/>
          </a:xfrm>
        </p:spPr>
        <p:txBody>
          <a:bodyPr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Designed By:</a:t>
            </a:r>
          </a:p>
          <a:p>
            <a:pPr marL="0" marR="0" algn="l">
              <a:spcBef>
                <a:spcPts val="0"/>
              </a:spcBef>
              <a:spcAft>
                <a:spcPts val="800"/>
              </a:spcAft>
            </a:pPr>
            <a:b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Rajesh Lakanavarapu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433A5D19-2EB6-7DE9-27B8-542415B9F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8137" y="56377"/>
            <a:ext cx="1518938" cy="14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B9C2C-664E-48AB-91DE-002C2BD7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Accessing Your DesiMart Account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13E87179-81B8-8C9D-AEE5-78364851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29" y="2539171"/>
            <a:ext cx="5106067" cy="3113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EEFE9-55C4-7FAD-41AA-CB5BE6200D1C}"/>
              </a:ext>
            </a:extLst>
          </p:cNvPr>
          <p:cNvSpPr txBox="1"/>
          <p:nvPr/>
        </p:nvSpPr>
        <p:spPr>
          <a:xfrm>
            <a:off x="1115568" y="2539171"/>
            <a:ext cx="4859584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already have a DesiMart account:</a:t>
            </a:r>
          </a:p>
          <a:p>
            <a:pPr defTabSz="813816">
              <a:spcAft>
                <a:spcPts val="600"/>
              </a:spcAft>
            </a:pPr>
            <a:endParaRPr lang="en-US" kern="1200" dirty="0">
              <a:solidFill>
                <a:srgbClr val="1F1F1F"/>
              </a:solidFill>
              <a:highlight>
                <a:srgbClr val="FFFFFF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813816">
              <a:spcAft>
                <a:spcPts val="600"/>
              </a:spcAft>
              <a:buFont typeface="+mj-lt"/>
              <a:buAutoNum type="arabicPeriod"/>
            </a:pPr>
            <a:r>
              <a:rPr lang="en-US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Enter your email address</a:t>
            </a:r>
            <a:r>
              <a:rPr lang="en-US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in the email field. This is the email address you used to create your DesiMart account.</a:t>
            </a:r>
          </a:p>
          <a:p>
            <a:pPr defTabSz="813816">
              <a:spcAft>
                <a:spcPts val="600"/>
              </a:spcAft>
              <a:buFont typeface="+mj-lt"/>
              <a:buAutoNum type="arabicPeriod"/>
            </a:pPr>
            <a:r>
              <a:rPr lang="en-US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Enter your password</a:t>
            </a:r>
            <a:r>
              <a:rPr lang="en-US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in the password field. This is the password you chose when you created your account.</a:t>
            </a:r>
          </a:p>
          <a:p>
            <a:pPr defTabSz="813816">
              <a:spcAft>
                <a:spcPts val="600"/>
              </a:spcAft>
              <a:buFont typeface="+mj-lt"/>
              <a:buAutoNum type="arabicPeriod"/>
            </a:pPr>
            <a:r>
              <a:rPr lang="en-US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Click the "Sign In" button.</a:t>
            </a:r>
            <a:r>
              <a:rPr lang="en-US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This will attempt to log you in to your DesiMart account.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5A15-7CF4-F008-EE1A-8E65F84692D3}"/>
              </a:ext>
            </a:extLst>
          </p:cNvPr>
          <p:cNvSpPr txBox="1"/>
          <p:nvPr/>
        </p:nvSpPr>
        <p:spPr>
          <a:xfrm>
            <a:off x="5562995" y="5653007"/>
            <a:ext cx="6730243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Make sure you are entering the correct email address and password.</a:t>
            </a:r>
            <a:endParaRPr lang="en-US" sz="24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66AC-BDB5-AE6A-2BC4-33B13B6E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Your DesiMart Account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hand holding a phone&#10;&#10;Description automatically generated">
            <a:extLst>
              <a:ext uri="{FF2B5EF4-FFF2-40B4-BE49-F238E27FC236}">
                <a16:creationId xmlns:a16="http://schemas.microsoft.com/office/drawing/2014/main" id="{470503B3-17B3-16B8-5100-841E8C9C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232" y="1802789"/>
            <a:ext cx="4958472" cy="3571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E0CBE-58FF-188E-170A-B82E3774C121}"/>
              </a:ext>
            </a:extLst>
          </p:cNvPr>
          <p:cNvSpPr txBox="1"/>
          <p:nvPr/>
        </p:nvSpPr>
        <p:spPr>
          <a:xfrm>
            <a:off x="1115568" y="1802789"/>
            <a:ext cx="472170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800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Here's a breakdown of the information requested on the DesiMart signup page: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Name</a:t>
            </a:r>
            <a:r>
              <a:rPr lang="en-US" sz="1800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 </a:t>
            </a: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Last Name</a:t>
            </a:r>
            <a:endParaRPr lang="en-US" sz="1800" kern="1200" dirty="0">
              <a:solidFill>
                <a:srgbClr val="1F1F1F"/>
              </a:solidFill>
              <a:highlight>
                <a:srgbClr val="FFFFFF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Email ID</a:t>
            </a:r>
            <a:endParaRPr lang="en-US" sz="1800" kern="1200" dirty="0">
              <a:solidFill>
                <a:srgbClr val="1F1F1F"/>
              </a:solidFill>
              <a:highlight>
                <a:srgbClr val="FFFFFF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Phone Number</a:t>
            </a:r>
            <a:r>
              <a:rPr lang="en-US" sz="1800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Address</a:t>
            </a:r>
            <a:r>
              <a:rPr lang="en-US" sz="1800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City,</a:t>
            </a:r>
            <a:r>
              <a:rPr lang="en-US" sz="1800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State,</a:t>
            </a:r>
            <a:r>
              <a:rPr lang="en-US" sz="1800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Zipcode)</a:t>
            </a:r>
            <a:endParaRPr lang="en-US" sz="1800" kern="1200" dirty="0">
              <a:solidFill>
                <a:srgbClr val="1F1F1F"/>
              </a:solidFill>
              <a:highlight>
                <a:srgbClr val="FFFFFF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FC1BD-0693-46D1-E450-100245EC6850}"/>
              </a:ext>
            </a:extLst>
          </p:cNvPr>
          <p:cNvSpPr txBox="1"/>
          <p:nvPr/>
        </p:nvSpPr>
        <p:spPr>
          <a:xfrm>
            <a:off x="1115568" y="3840480"/>
            <a:ext cx="54172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800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Below the information fields, there are three buttons: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Submit</a:t>
            </a:r>
            <a:r>
              <a:rPr lang="en-US" sz="1800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(presumably to create the new account after filling out the form)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</a:t>
            </a:r>
            <a:r>
              <a:rPr lang="en-US" sz="1800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(return to the previous screen, which is the login screen)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Exit</a:t>
            </a:r>
            <a:r>
              <a:rPr lang="en-US" sz="1800" kern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(exit the DesiMart website entirely)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05230-523F-3B38-00B8-50650ABF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Explore DesiMart Categories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69DAD2C1-A90A-E175-289B-5951E3436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0C448-F8FD-50DC-424D-7BC3B4C0C43F}"/>
              </a:ext>
            </a:extLst>
          </p:cNvPr>
          <p:cNvSpPr txBox="1"/>
          <p:nvPr/>
        </p:nvSpPr>
        <p:spPr>
          <a:xfrm>
            <a:off x="7411453" y="2478024"/>
            <a:ext cx="441675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screen likely displays a list of categories relevant to Indian groceries.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might include categories like: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Vegetables &amp; fruits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Grains &amp; Flours (Rice, Dal, etc.)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Meet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Sweets &amp; Snacks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Packaged Foods &amp; Beverages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 can typically click or tap on a category to view the specific products available within that category.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8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70D94-C235-D3ED-91BE-DCBE11B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741"/>
            <a:ext cx="5887065" cy="1112038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Browse Products:</a:t>
            </a:r>
            <a:endParaRPr lang="en-US" sz="4000" dirty="0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037C8F62-B2D1-5C82-07AF-9B76CB31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35" y="1933120"/>
            <a:ext cx="4353404" cy="275686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 can scroll through the list of available products within the chosen category (e.g., different brands or flavors of Mango Lassi).</a:t>
            </a: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 Product Details :</a:t>
            </a:r>
            <a:endParaRPr lang="en-US" sz="20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Items to Cart:</a:t>
            </a: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Adjust Quantity :</a:t>
            </a: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4" descr="A screen shot of a person's hand pointing at a menu&#10;&#10;Description automatically generated">
            <a:extLst>
              <a:ext uri="{FF2B5EF4-FFF2-40B4-BE49-F238E27FC236}">
                <a16:creationId xmlns:a16="http://schemas.microsoft.com/office/drawing/2014/main" id="{EE41A2BF-1315-E1CF-3266-5B0BDD3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33" y="1933119"/>
            <a:ext cx="3325118" cy="197013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202119D-A22F-BA97-A8C7-5934AC85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9" y="1933119"/>
            <a:ext cx="3325118" cy="197013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E0A1B1F-04FC-6722-34B5-AA55845BF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04" y="4973182"/>
            <a:ext cx="2152419" cy="131835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4E874EE-1FD1-45A6-85D8-436ECE109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4" y="4981823"/>
            <a:ext cx="2152419" cy="1307594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44FC3F-78B4-3498-3C61-ED3DB4548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167" y="4990451"/>
            <a:ext cx="2152419" cy="12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8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58B83-BEED-DD10-3682-C6761F5A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DesiMart Shopping Cart Errors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E7C1E21-5AE8-5BD3-5B4E-A0A400CF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" y="2508902"/>
            <a:ext cx="5596128" cy="3357676"/>
          </a:xfrm>
          <a:prstGeom prst="rect">
            <a:avLst/>
          </a:prstGeom>
        </p:spPr>
      </p:pic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A58D7F8-51D3-78D6-1FC5-A76EECDB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2" y="2515897"/>
            <a:ext cx="5596128" cy="33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0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8FEEB-690C-7559-DAEB-981D84D0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screen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red rectangle with black text&#10;&#10;Description automatically generated">
            <a:extLst>
              <a:ext uri="{FF2B5EF4-FFF2-40B4-BE49-F238E27FC236}">
                <a16:creationId xmlns:a16="http://schemas.microsoft.com/office/drawing/2014/main" id="{7901303F-19D9-B935-DE5B-C1F81C10B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3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3B6BDC-2B9F-CEA7-A1F1-17348859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Order Total:</a:t>
            </a:r>
            <a:endParaRPr lang="en-US" sz="18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likely displays the total cost of the order, which may include the subtotal of the items, any applicable taxes, and shipping costs.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FBC8F-1EBD-A9AF-06FE-33576694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032" y="2766218"/>
            <a:ext cx="6063785" cy="132556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b="1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97AFF49-0432-3C0D-4F04-804A6A82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753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Avenir Next LT Pro</vt:lpstr>
      <vt:lpstr>Calibri</vt:lpstr>
      <vt:lpstr>Times New Roman</vt:lpstr>
      <vt:lpstr>Office Theme</vt:lpstr>
      <vt:lpstr>Desi Mart (Online Grocery shopping App)</vt:lpstr>
      <vt:lpstr>Accessing Your DesiMart Account</vt:lpstr>
      <vt:lpstr>Create Your DesiMart Account</vt:lpstr>
      <vt:lpstr>Explore DesiMart Categories</vt:lpstr>
      <vt:lpstr>Browse Products:</vt:lpstr>
      <vt:lpstr>DesiMart Shopping Cart Errors</vt:lpstr>
      <vt:lpstr>Checkout screen </vt:lpstr>
      <vt:lpstr>Thank you </vt:lpstr>
    </vt:vector>
  </TitlesOfParts>
  <Company>Production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Reddy Mandala</dc:creator>
  <cp:lastModifiedBy>Lakanavarapu, Rajesh</cp:lastModifiedBy>
  <cp:revision>2</cp:revision>
  <dcterms:created xsi:type="dcterms:W3CDTF">2024-04-14T22:41:31Z</dcterms:created>
  <dcterms:modified xsi:type="dcterms:W3CDTF">2024-11-17T01:04:19Z</dcterms:modified>
</cp:coreProperties>
</file>