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305550" cy="6858000"/>
          </a:xfrm>
          <a:custGeom>
            <a:avLst/>
            <a:gdLst/>
            <a:ahLst/>
            <a:cxnLst/>
            <a:rect l="l" t="t" r="r" b="b"/>
            <a:pathLst>
              <a:path w="6305550" h="6858000">
                <a:moveTo>
                  <a:pt x="6305550" y="0"/>
                </a:moveTo>
                <a:lnTo>
                  <a:pt x="0" y="0"/>
                </a:lnTo>
                <a:lnTo>
                  <a:pt x="0" y="6858000"/>
                </a:lnTo>
                <a:lnTo>
                  <a:pt x="6305550" y="6858000"/>
                </a:lnTo>
                <a:lnTo>
                  <a:pt x="630555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09126" y="1428032"/>
            <a:ext cx="4243070" cy="469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738156" y="1731398"/>
            <a:ext cx="3982084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4AB3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4658" y="217529"/>
            <a:ext cx="508268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0400" y="2440939"/>
            <a:ext cx="7391198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43" y="3026155"/>
            <a:ext cx="66878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70">
                <a:solidFill>
                  <a:srgbClr val="F4AB35"/>
                </a:solidFill>
              </a:rPr>
              <a:t>Session:</a:t>
            </a:r>
            <a:r>
              <a:rPr dirty="0" sz="4800" spc="-575">
                <a:solidFill>
                  <a:srgbClr val="F4AB35"/>
                </a:solidFill>
              </a:rPr>
              <a:t> </a:t>
            </a:r>
            <a:r>
              <a:rPr dirty="0" sz="4800" spc="135">
                <a:solidFill>
                  <a:srgbClr val="F4AB35"/>
                </a:solidFill>
              </a:rPr>
              <a:t>Controller</a:t>
            </a:r>
            <a:r>
              <a:rPr dirty="0" sz="4800" spc="-575">
                <a:solidFill>
                  <a:srgbClr val="F4AB35"/>
                </a:solidFill>
              </a:rPr>
              <a:t> </a:t>
            </a:r>
            <a:r>
              <a:rPr dirty="0" sz="4800" spc="-5">
                <a:solidFill>
                  <a:srgbClr val="F4AB35"/>
                </a:solidFill>
              </a:rPr>
              <a:t>L</a:t>
            </a:r>
            <a:r>
              <a:rPr dirty="0" sz="4800" spc="-80">
                <a:solidFill>
                  <a:srgbClr val="F4AB35"/>
                </a:solidFill>
              </a:rPr>
              <a:t>a</a:t>
            </a:r>
            <a:r>
              <a:rPr dirty="0" sz="4800" spc="5">
                <a:solidFill>
                  <a:srgbClr val="F4AB35"/>
                </a:solidFill>
              </a:rPr>
              <a:t>y</a:t>
            </a:r>
            <a:r>
              <a:rPr dirty="0" sz="4800" spc="95">
                <a:solidFill>
                  <a:srgbClr val="F4AB35"/>
                </a:solidFill>
              </a:rPr>
              <a:t>er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727" y="1314354"/>
            <a:ext cx="3716654" cy="136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200" b="1">
                <a:solidFill>
                  <a:srgbClr val="5A5A5A"/>
                </a:solidFill>
                <a:latin typeface="Tahoma"/>
                <a:cs typeface="Tahoma"/>
              </a:rPr>
              <a:t>CLASS </a:t>
            </a:r>
            <a:r>
              <a:rPr dirty="0" sz="4400" spc="-195" b="1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4400" spc="-10" b="1">
                <a:solidFill>
                  <a:srgbClr val="5A5A5A"/>
                </a:solidFill>
                <a:latin typeface="Tahoma"/>
                <a:cs typeface="Tahoma"/>
              </a:rPr>
              <a:t>ANN</a:t>
            </a:r>
            <a:r>
              <a:rPr dirty="0" sz="4400" spc="-50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4400" spc="-405" b="1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dirty="0" sz="4400" spc="-215" b="1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4400" spc="-204" b="1">
                <a:solidFill>
                  <a:srgbClr val="5A5A5A"/>
                </a:solidFill>
                <a:latin typeface="Tahoma"/>
                <a:cs typeface="Tahoma"/>
              </a:rPr>
              <a:t>TI</a:t>
            </a:r>
            <a:r>
              <a:rPr dirty="0" sz="4400" spc="-295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4400" spc="-65" b="1">
                <a:solidFill>
                  <a:srgbClr val="5A5A5A"/>
                </a:solidFill>
                <a:latin typeface="Tahoma"/>
                <a:cs typeface="Tahoma"/>
              </a:rPr>
              <a:t>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427" y="2910941"/>
            <a:ext cx="5504815" cy="82550"/>
          </a:xfrm>
          <a:custGeom>
            <a:avLst/>
            <a:gdLst/>
            <a:ahLst/>
            <a:cxnLst/>
            <a:rect l="l" t="t" r="r" b="b"/>
            <a:pathLst>
              <a:path w="5504815" h="82550">
                <a:moveTo>
                  <a:pt x="5504399" y="0"/>
                </a:moveTo>
                <a:lnTo>
                  <a:pt x="0" y="0"/>
                </a:lnTo>
                <a:lnTo>
                  <a:pt x="0" y="82009"/>
                </a:lnTo>
                <a:lnTo>
                  <a:pt x="5504399" y="82009"/>
                </a:lnTo>
                <a:lnTo>
                  <a:pt x="550439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7234" y="3129241"/>
            <a:ext cx="5749290" cy="238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marR="1184910" indent="-374650">
              <a:lnSpc>
                <a:spcPct val="100000"/>
              </a:lnSpc>
              <a:spcBef>
                <a:spcPts val="100"/>
              </a:spcBef>
              <a:buFont typeface="Courier New"/>
              <a:buChar char="□"/>
              <a:tabLst>
                <a:tab pos="432434" algn="l"/>
              </a:tabLst>
            </a:pPr>
            <a:r>
              <a:rPr dirty="0" sz="200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5A5A5A"/>
                </a:solidFill>
                <a:latin typeface="Tahoma"/>
                <a:cs typeface="Tahoma"/>
              </a:rPr>
              <a:t>controller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class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is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annotated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5A5A5A"/>
                </a:solidFill>
                <a:latin typeface="Tahoma"/>
                <a:cs typeface="Tahoma"/>
              </a:rPr>
              <a:t>with 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@RequestMapping.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345">
                <a:solidFill>
                  <a:srgbClr val="5A5A5A"/>
                </a:solidFill>
                <a:latin typeface="Times New Roman"/>
                <a:cs typeface="Times New Roman"/>
              </a:rPr>
              <a:t>□</a:t>
            </a:r>
            <a:endParaRPr sz="2000">
              <a:latin typeface="Times New Roman"/>
              <a:cs typeface="Times New Roman"/>
            </a:endParaRPr>
          </a:p>
          <a:p>
            <a:pPr marL="431800" marR="306070" indent="-374650">
              <a:lnSpc>
                <a:spcPct val="100000"/>
              </a:lnSpc>
              <a:spcBef>
                <a:spcPts val="600"/>
              </a:spcBef>
              <a:buFont typeface="Courier New"/>
              <a:buChar char="□"/>
              <a:tabLst>
                <a:tab pos="432434" algn="l"/>
              </a:tabLst>
            </a:pPr>
            <a:r>
              <a:rPr dirty="0" sz="2000" spc="-15">
                <a:solidFill>
                  <a:srgbClr val="5A5A5A"/>
                </a:solidFill>
                <a:latin typeface="Tahoma"/>
                <a:cs typeface="Tahoma"/>
              </a:rPr>
              <a:t>http:</a:t>
            </a:r>
            <a:r>
              <a:rPr dirty="0" sz="2000" spc="-160">
                <a:solidFill>
                  <a:srgbClr val="5A5A5A"/>
                </a:solidFill>
                <a:latin typeface="Tahoma"/>
                <a:cs typeface="Tahoma"/>
              </a:rPr>
              <a:t>/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/localhost:8080/home</a:t>
            </a:r>
            <a:r>
              <a:rPr dirty="0" sz="2000" spc="-125">
                <a:solidFill>
                  <a:srgbClr val="5A5A5A"/>
                </a:solidFill>
                <a:latin typeface="Tahoma"/>
                <a:cs typeface="Tahoma"/>
              </a:rPr>
              <a:t>/</a:t>
            </a:r>
            <a:r>
              <a:rPr dirty="0" sz="2000" spc="-30">
                <a:solidFill>
                  <a:srgbClr val="5A5A5A"/>
                </a:solidFill>
                <a:latin typeface="Tahoma"/>
                <a:cs typeface="Tahoma"/>
              </a:rPr>
              <a:t>s</a:t>
            </a:r>
            <a:r>
              <a:rPr dirty="0" sz="2000" spc="-65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yHello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5A5A5A"/>
                </a:solidFill>
                <a:latin typeface="Tahoma"/>
                <a:cs typeface="Tahoma"/>
              </a:rPr>
              <a:t>returns  </a:t>
            </a:r>
            <a:r>
              <a:rPr dirty="0" sz="2000" spc="55">
                <a:solidFill>
                  <a:srgbClr val="5A5A5A"/>
                </a:solidFill>
                <a:latin typeface="Tahoma"/>
                <a:cs typeface="Tahoma"/>
              </a:rPr>
              <a:t>Hello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345">
                <a:solidFill>
                  <a:srgbClr val="5A5A5A"/>
                </a:solidFill>
                <a:latin typeface="Times New Roman"/>
                <a:cs typeface="Times New Roman"/>
              </a:rPr>
              <a:t>□</a:t>
            </a:r>
            <a:endParaRPr sz="2000">
              <a:latin typeface="Times New Roman"/>
              <a:cs typeface="Times New Roman"/>
            </a:endParaRPr>
          </a:p>
          <a:p>
            <a:pPr marL="431800" indent="-374650">
              <a:lnSpc>
                <a:spcPct val="100000"/>
              </a:lnSpc>
              <a:spcBef>
                <a:spcPts val="600"/>
              </a:spcBef>
              <a:buFont typeface="Courier New"/>
              <a:buChar char="□"/>
              <a:tabLst>
                <a:tab pos="432434" algn="l"/>
              </a:tabLst>
            </a:pPr>
            <a:r>
              <a:rPr dirty="0" sz="2000" spc="-15">
                <a:solidFill>
                  <a:srgbClr val="5A5A5A"/>
                </a:solidFill>
                <a:latin typeface="Tahoma"/>
                <a:cs typeface="Tahoma"/>
              </a:rPr>
              <a:t>http:</a:t>
            </a:r>
            <a:r>
              <a:rPr dirty="0" sz="2000" spc="-160">
                <a:solidFill>
                  <a:srgbClr val="5A5A5A"/>
                </a:solidFill>
                <a:latin typeface="Tahoma"/>
                <a:cs typeface="Tahoma"/>
              </a:rPr>
              <a:t>/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/localhost:8080/home</a:t>
            </a:r>
            <a:r>
              <a:rPr dirty="0" sz="2000" spc="-125">
                <a:solidFill>
                  <a:srgbClr val="5A5A5A"/>
                </a:solidFill>
                <a:latin typeface="Tahoma"/>
                <a:cs typeface="Tahoma"/>
              </a:rPr>
              <a:t>/</a:t>
            </a:r>
            <a:r>
              <a:rPr dirty="0" sz="2000" spc="-30">
                <a:solidFill>
                  <a:srgbClr val="5A5A5A"/>
                </a:solidFill>
                <a:latin typeface="Tahoma"/>
                <a:cs typeface="Tahoma"/>
              </a:rPr>
              <a:t>s</a:t>
            </a:r>
            <a:r>
              <a:rPr dirty="0" sz="2000" spc="-65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2000" spc="55">
                <a:solidFill>
                  <a:srgbClr val="5A5A5A"/>
                </a:solidFill>
                <a:latin typeface="Tahoma"/>
                <a:cs typeface="Tahoma"/>
              </a:rPr>
              <a:t>yB</a:t>
            </a:r>
            <a:r>
              <a:rPr dirty="0" sz="2000" spc="20">
                <a:solidFill>
                  <a:srgbClr val="5A5A5A"/>
                </a:solidFill>
                <a:latin typeface="Tahoma"/>
                <a:cs typeface="Tahoma"/>
              </a:rPr>
              <a:t>y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5A5A5A"/>
                </a:solidFill>
                <a:latin typeface="Tahoma"/>
                <a:cs typeface="Tahoma"/>
              </a:rPr>
              <a:t>returns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75">
                <a:solidFill>
                  <a:srgbClr val="5A5A5A"/>
                </a:solidFill>
                <a:latin typeface="Tahoma"/>
                <a:cs typeface="Tahoma"/>
              </a:rPr>
              <a:t>B</a:t>
            </a:r>
            <a:r>
              <a:rPr dirty="0" sz="2000" spc="35">
                <a:solidFill>
                  <a:srgbClr val="5A5A5A"/>
                </a:solidFill>
                <a:latin typeface="Tahoma"/>
                <a:cs typeface="Tahoma"/>
              </a:rPr>
              <a:t>y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3727" y="818785"/>
            <a:ext cx="39719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F4AB35"/>
                </a:solidFill>
              </a:rPr>
              <a:t>@RestController </a:t>
            </a:r>
            <a:r>
              <a:rPr dirty="0" spc="40">
                <a:solidFill>
                  <a:srgbClr val="F4AB35"/>
                </a:solidFill>
              </a:rPr>
              <a:t> </a:t>
            </a:r>
            <a:r>
              <a:rPr dirty="0" spc="-35">
                <a:solidFill>
                  <a:srgbClr val="458FE4"/>
                </a:solidFill>
              </a:rPr>
              <a:t>@RequestMapping(“/home”) </a:t>
            </a:r>
            <a:r>
              <a:rPr dirty="0" spc="-30">
                <a:solidFill>
                  <a:srgbClr val="458FE4"/>
                </a:solidFill>
              </a:rPr>
              <a:t> </a:t>
            </a:r>
            <a:r>
              <a:rPr dirty="0" spc="25">
                <a:solidFill>
                  <a:srgbClr val="23AE73"/>
                </a:solidFill>
              </a:rPr>
              <a:t>public</a:t>
            </a:r>
            <a:r>
              <a:rPr dirty="0" spc="-290">
                <a:solidFill>
                  <a:srgbClr val="23AE73"/>
                </a:solidFill>
              </a:rPr>
              <a:t> </a:t>
            </a:r>
            <a:r>
              <a:rPr dirty="0" spc="-5">
                <a:solidFill>
                  <a:srgbClr val="23AE73"/>
                </a:solidFill>
              </a:rPr>
              <a:t>class</a:t>
            </a:r>
            <a:r>
              <a:rPr dirty="0" spc="-290">
                <a:solidFill>
                  <a:srgbClr val="23AE73"/>
                </a:solidFill>
              </a:rPr>
              <a:t> </a:t>
            </a:r>
            <a:r>
              <a:rPr dirty="0" spc="225"/>
              <a:t>M</a:t>
            </a:r>
            <a:r>
              <a:rPr dirty="0" spc="125"/>
              <a:t>o</a:t>
            </a:r>
            <a:r>
              <a:rPr dirty="0" spc="55"/>
              <a:t>vieController</a:t>
            </a:r>
            <a:r>
              <a:rPr dirty="0" spc="-290"/>
              <a:t> </a:t>
            </a:r>
            <a:r>
              <a:rPr dirty="0" spc="-434"/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83727" y="2281825"/>
            <a:ext cx="538226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419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solidFill>
                  <a:srgbClr val="458FE4"/>
                </a:solidFill>
                <a:latin typeface="Tahoma"/>
                <a:cs typeface="Tahoma"/>
              </a:rPr>
              <a:t>@RequestMapping</a:t>
            </a:r>
            <a:r>
              <a:rPr dirty="0" sz="2400" spc="-75">
                <a:latin typeface="Tahoma"/>
                <a:cs typeface="Tahoma"/>
              </a:rPr>
              <a:t>(value=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434">
                <a:latin typeface="Tahoma"/>
                <a:cs typeface="Tahoma"/>
              </a:rPr>
              <a:t>{</a:t>
            </a:r>
            <a:r>
              <a:rPr dirty="0" sz="2400" spc="-235">
                <a:solidFill>
                  <a:srgbClr val="458FE4"/>
                </a:solidFill>
                <a:latin typeface="Tahoma"/>
                <a:cs typeface="Tahoma"/>
              </a:rPr>
              <a:t>"</a:t>
            </a:r>
            <a:r>
              <a:rPr dirty="0" sz="2400" spc="-150">
                <a:solidFill>
                  <a:srgbClr val="458FE4"/>
                </a:solidFill>
                <a:latin typeface="Tahoma"/>
                <a:cs typeface="Tahoma"/>
              </a:rPr>
              <a:t>/</a:t>
            </a:r>
            <a:r>
              <a:rPr dirty="0" sz="2400" spc="-35">
                <a:solidFill>
                  <a:srgbClr val="458FE4"/>
                </a:solidFill>
                <a:latin typeface="Tahoma"/>
                <a:cs typeface="Tahoma"/>
              </a:rPr>
              <a:t>s</a:t>
            </a:r>
            <a:r>
              <a:rPr dirty="0" sz="2400" spc="-80">
                <a:solidFill>
                  <a:srgbClr val="458FE4"/>
                </a:solidFill>
                <a:latin typeface="Tahoma"/>
                <a:cs typeface="Tahoma"/>
              </a:rPr>
              <a:t>a</a:t>
            </a:r>
            <a:r>
              <a:rPr dirty="0" sz="2400" spc="70">
                <a:solidFill>
                  <a:srgbClr val="458FE4"/>
                </a:solidFill>
                <a:latin typeface="Tahoma"/>
                <a:cs typeface="Tahoma"/>
              </a:rPr>
              <a:t>yHell</a:t>
            </a:r>
            <a:r>
              <a:rPr dirty="0" sz="2400" spc="-85">
                <a:solidFill>
                  <a:srgbClr val="458FE4"/>
                </a:solidFill>
                <a:latin typeface="Tahoma"/>
                <a:cs typeface="Tahoma"/>
              </a:rPr>
              <a:t>o</a:t>
            </a:r>
            <a:r>
              <a:rPr dirty="0" sz="2400" spc="-20">
                <a:solidFill>
                  <a:srgbClr val="458FE4"/>
                </a:solidFill>
                <a:latin typeface="Tahoma"/>
                <a:cs typeface="Tahoma"/>
              </a:rPr>
              <a:t>"</a:t>
            </a:r>
            <a:r>
              <a:rPr dirty="0" sz="2400" spc="-275">
                <a:latin typeface="Tahoma"/>
                <a:cs typeface="Tahoma"/>
              </a:rPr>
              <a:t>})  </a:t>
            </a:r>
            <a:r>
              <a:rPr dirty="0" sz="2400" spc="25">
                <a:solidFill>
                  <a:srgbClr val="23AE73"/>
                </a:solidFill>
                <a:latin typeface="Tahoma"/>
                <a:cs typeface="Tahoma"/>
              </a:rPr>
              <a:t>public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String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s</a:t>
            </a:r>
            <a:r>
              <a:rPr dirty="0" sz="2400" spc="-80">
                <a:latin typeface="Tahoma"/>
                <a:cs typeface="Tahoma"/>
              </a:rPr>
              <a:t>a</a:t>
            </a:r>
            <a:r>
              <a:rPr dirty="0" sz="2400" spc="-50">
                <a:latin typeface="Tahoma"/>
                <a:cs typeface="Tahoma"/>
              </a:rPr>
              <a:t>yHello(){</a:t>
            </a:r>
            <a:endParaRPr sz="2400">
              <a:latin typeface="Tahoma"/>
              <a:cs typeface="Tahoma"/>
            </a:endParaRPr>
          </a:p>
          <a:p>
            <a:pPr marL="424180">
              <a:lnSpc>
                <a:spcPct val="100000"/>
              </a:lnSpc>
            </a:pPr>
            <a:r>
              <a:rPr dirty="0" sz="2400" spc="45">
                <a:solidFill>
                  <a:srgbClr val="23AE73"/>
                </a:solidFill>
                <a:latin typeface="Tahoma"/>
                <a:cs typeface="Tahoma"/>
              </a:rPr>
              <a:t>return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458FE4"/>
                </a:solidFill>
                <a:latin typeface="Tahoma"/>
                <a:cs typeface="Tahoma"/>
              </a:rPr>
              <a:t>"Hell</a:t>
            </a:r>
            <a:r>
              <a:rPr dirty="0" sz="2400" spc="-85">
                <a:solidFill>
                  <a:srgbClr val="458FE4"/>
                </a:solidFill>
                <a:latin typeface="Tahoma"/>
                <a:cs typeface="Tahoma"/>
              </a:rPr>
              <a:t>o</a:t>
            </a:r>
            <a:r>
              <a:rPr dirty="0" sz="2400" spc="-15">
                <a:solidFill>
                  <a:srgbClr val="458FE4"/>
                </a:solidFill>
                <a:latin typeface="Tahoma"/>
                <a:cs typeface="Tahoma"/>
              </a:rPr>
              <a:t>"</a:t>
            </a:r>
            <a:r>
              <a:rPr dirty="0" sz="2400" spc="-245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188595">
              <a:lnSpc>
                <a:spcPct val="100000"/>
              </a:lnSpc>
            </a:pPr>
            <a:r>
              <a:rPr dirty="0" sz="2400" spc="-434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  <a:p>
            <a:pPr marL="12700" marR="270510">
              <a:lnSpc>
                <a:spcPct val="100000"/>
              </a:lnSpc>
            </a:pPr>
            <a:r>
              <a:rPr dirty="0" sz="2400" spc="10">
                <a:solidFill>
                  <a:srgbClr val="458FE4"/>
                </a:solidFill>
                <a:latin typeface="Tahoma"/>
                <a:cs typeface="Tahoma"/>
              </a:rPr>
              <a:t>@RequestMapping</a:t>
            </a:r>
            <a:r>
              <a:rPr dirty="0" sz="2400" spc="-75">
                <a:latin typeface="Tahoma"/>
                <a:cs typeface="Tahoma"/>
              </a:rPr>
              <a:t>(value=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434">
                <a:latin typeface="Tahoma"/>
                <a:cs typeface="Tahoma"/>
              </a:rPr>
              <a:t>{</a:t>
            </a:r>
            <a:r>
              <a:rPr dirty="0" sz="2400" spc="-235">
                <a:solidFill>
                  <a:srgbClr val="458FE4"/>
                </a:solidFill>
                <a:latin typeface="Tahoma"/>
                <a:cs typeface="Tahoma"/>
              </a:rPr>
              <a:t>"</a:t>
            </a:r>
            <a:r>
              <a:rPr dirty="0" sz="2400" spc="-150">
                <a:solidFill>
                  <a:srgbClr val="458FE4"/>
                </a:solidFill>
                <a:latin typeface="Tahoma"/>
                <a:cs typeface="Tahoma"/>
              </a:rPr>
              <a:t>/</a:t>
            </a:r>
            <a:r>
              <a:rPr dirty="0" sz="2400" spc="-35">
                <a:solidFill>
                  <a:srgbClr val="458FE4"/>
                </a:solidFill>
                <a:latin typeface="Tahoma"/>
                <a:cs typeface="Tahoma"/>
              </a:rPr>
              <a:t>s</a:t>
            </a:r>
            <a:r>
              <a:rPr dirty="0" sz="2400" spc="-80">
                <a:solidFill>
                  <a:srgbClr val="458FE4"/>
                </a:solidFill>
                <a:latin typeface="Tahoma"/>
                <a:cs typeface="Tahoma"/>
              </a:rPr>
              <a:t>a</a:t>
            </a:r>
            <a:r>
              <a:rPr dirty="0" sz="2400" spc="70">
                <a:solidFill>
                  <a:srgbClr val="458FE4"/>
                </a:solidFill>
                <a:latin typeface="Tahoma"/>
                <a:cs typeface="Tahoma"/>
              </a:rPr>
              <a:t>yB</a:t>
            </a:r>
            <a:r>
              <a:rPr dirty="0" sz="2400" spc="25">
                <a:solidFill>
                  <a:srgbClr val="458FE4"/>
                </a:solidFill>
                <a:latin typeface="Tahoma"/>
                <a:cs typeface="Tahoma"/>
              </a:rPr>
              <a:t>y</a:t>
            </a:r>
            <a:r>
              <a:rPr dirty="0" sz="2400" spc="-125">
                <a:solidFill>
                  <a:srgbClr val="458FE4"/>
                </a:solidFill>
                <a:latin typeface="Tahoma"/>
                <a:cs typeface="Tahoma"/>
              </a:rPr>
              <a:t>e</a:t>
            </a:r>
            <a:r>
              <a:rPr dirty="0" sz="2400" spc="-20">
                <a:solidFill>
                  <a:srgbClr val="458FE4"/>
                </a:solidFill>
                <a:latin typeface="Tahoma"/>
                <a:cs typeface="Tahoma"/>
              </a:rPr>
              <a:t>"</a:t>
            </a:r>
            <a:r>
              <a:rPr dirty="0" sz="2400" spc="-275">
                <a:latin typeface="Tahoma"/>
                <a:cs typeface="Tahoma"/>
              </a:rPr>
              <a:t>})  </a:t>
            </a:r>
            <a:r>
              <a:rPr dirty="0" sz="2400" spc="25">
                <a:solidFill>
                  <a:srgbClr val="23AE73"/>
                </a:solidFill>
                <a:latin typeface="Tahoma"/>
                <a:cs typeface="Tahoma"/>
              </a:rPr>
              <a:t>public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String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s</a:t>
            </a:r>
            <a:r>
              <a:rPr dirty="0" sz="2400" spc="-80">
                <a:latin typeface="Tahoma"/>
                <a:cs typeface="Tahoma"/>
              </a:rPr>
              <a:t>a</a:t>
            </a:r>
            <a:r>
              <a:rPr dirty="0" sz="2400" spc="70">
                <a:latin typeface="Tahoma"/>
                <a:cs typeface="Tahoma"/>
              </a:rPr>
              <a:t>yB</a:t>
            </a:r>
            <a:r>
              <a:rPr dirty="0" sz="2400" spc="25">
                <a:latin typeface="Tahoma"/>
                <a:cs typeface="Tahoma"/>
              </a:rPr>
              <a:t>y</a:t>
            </a:r>
            <a:r>
              <a:rPr dirty="0" sz="2400" spc="-210">
                <a:latin typeface="Tahoma"/>
                <a:cs typeface="Tahoma"/>
              </a:rPr>
              <a:t>e(){</a:t>
            </a:r>
            <a:endParaRPr sz="2400">
              <a:latin typeface="Tahoma"/>
              <a:cs typeface="Tahoma"/>
            </a:endParaRPr>
          </a:p>
          <a:p>
            <a:pPr marL="424180">
              <a:lnSpc>
                <a:spcPct val="100000"/>
              </a:lnSpc>
            </a:pPr>
            <a:r>
              <a:rPr dirty="0" sz="2400" spc="45">
                <a:solidFill>
                  <a:srgbClr val="23AE73"/>
                </a:solidFill>
                <a:latin typeface="Tahoma"/>
                <a:cs typeface="Tahoma"/>
              </a:rPr>
              <a:t>return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"B</a:t>
            </a:r>
            <a:r>
              <a:rPr dirty="0" sz="2400" spc="15">
                <a:latin typeface="Tahoma"/>
                <a:cs typeface="Tahoma"/>
              </a:rPr>
              <a:t>y</a:t>
            </a:r>
            <a:r>
              <a:rPr dirty="0" sz="2400" spc="-125">
                <a:latin typeface="Tahoma"/>
                <a:cs typeface="Tahoma"/>
              </a:rPr>
              <a:t>e</a:t>
            </a:r>
            <a:r>
              <a:rPr dirty="0" sz="2400" spc="-130">
                <a:latin typeface="Tahoma"/>
                <a:cs typeface="Tahoma"/>
              </a:rPr>
              <a:t>";</a:t>
            </a:r>
            <a:endParaRPr sz="2400">
              <a:latin typeface="Tahoma"/>
              <a:cs typeface="Tahoma"/>
            </a:endParaRPr>
          </a:p>
          <a:p>
            <a:pPr marL="188595">
              <a:lnSpc>
                <a:spcPct val="100000"/>
              </a:lnSpc>
            </a:pPr>
            <a:r>
              <a:rPr dirty="0" sz="2400" spc="-434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3727" y="5573664"/>
            <a:ext cx="1168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34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5774" y="217529"/>
            <a:ext cx="24618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@PATHVARIABLE</a:t>
            </a:r>
          </a:p>
        </p:txBody>
      </p:sp>
      <p:sp>
        <p:nvSpPr>
          <p:cNvPr id="3" name="object 3"/>
          <p:cNvSpPr/>
          <p:nvPr/>
        </p:nvSpPr>
        <p:spPr>
          <a:xfrm>
            <a:off x="2314972" y="1638243"/>
            <a:ext cx="7562215" cy="3582035"/>
          </a:xfrm>
          <a:custGeom>
            <a:avLst/>
            <a:gdLst/>
            <a:ahLst/>
            <a:cxnLst/>
            <a:rect l="l" t="t" r="r" b="b"/>
            <a:pathLst>
              <a:path w="7562215" h="3582035">
                <a:moveTo>
                  <a:pt x="0" y="263778"/>
                </a:moveTo>
                <a:lnTo>
                  <a:pt x="4249" y="216363"/>
                </a:lnTo>
                <a:lnTo>
                  <a:pt x="16502" y="171737"/>
                </a:lnTo>
                <a:lnTo>
                  <a:pt x="36013" y="130644"/>
                </a:lnTo>
                <a:lnTo>
                  <a:pt x="62037" y="93829"/>
                </a:lnTo>
                <a:lnTo>
                  <a:pt x="93829" y="62037"/>
                </a:lnTo>
                <a:lnTo>
                  <a:pt x="130644" y="36013"/>
                </a:lnTo>
                <a:lnTo>
                  <a:pt x="171737" y="16502"/>
                </a:lnTo>
                <a:lnTo>
                  <a:pt x="216363" y="4249"/>
                </a:lnTo>
                <a:lnTo>
                  <a:pt x="263777" y="0"/>
                </a:lnTo>
                <a:lnTo>
                  <a:pt x="7298277" y="0"/>
                </a:lnTo>
                <a:lnTo>
                  <a:pt x="7349978" y="5115"/>
                </a:lnTo>
                <a:lnTo>
                  <a:pt x="7399221" y="20078"/>
                </a:lnTo>
                <a:lnTo>
                  <a:pt x="7444622" y="44317"/>
                </a:lnTo>
                <a:lnTo>
                  <a:pt x="7484797" y="77258"/>
                </a:lnTo>
                <a:lnTo>
                  <a:pt x="7517738" y="117434"/>
                </a:lnTo>
                <a:lnTo>
                  <a:pt x="7541977" y="162834"/>
                </a:lnTo>
                <a:lnTo>
                  <a:pt x="7556940" y="212077"/>
                </a:lnTo>
                <a:lnTo>
                  <a:pt x="7562055" y="263778"/>
                </a:lnTo>
                <a:lnTo>
                  <a:pt x="7562055" y="3317733"/>
                </a:lnTo>
                <a:lnTo>
                  <a:pt x="7557805" y="3365148"/>
                </a:lnTo>
                <a:lnTo>
                  <a:pt x="7545552" y="3409775"/>
                </a:lnTo>
                <a:lnTo>
                  <a:pt x="7526042" y="3450868"/>
                </a:lnTo>
                <a:lnTo>
                  <a:pt x="7500018" y="3487683"/>
                </a:lnTo>
                <a:lnTo>
                  <a:pt x="7468226" y="3519476"/>
                </a:lnTo>
                <a:lnTo>
                  <a:pt x="7431411" y="3545499"/>
                </a:lnTo>
                <a:lnTo>
                  <a:pt x="7390318" y="3565010"/>
                </a:lnTo>
                <a:lnTo>
                  <a:pt x="7345692" y="3577263"/>
                </a:lnTo>
                <a:lnTo>
                  <a:pt x="7298277" y="3581513"/>
                </a:lnTo>
                <a:lnTo>
                  <a:pt x="263777" y="3581513"/>
                </a:lnTo>
                <a:lnTo>
                  <a:pt x="216363" y="3577263"/>
                </a:lnTo>
                <a:lnTo>
                  <a:pt x="171737" y="3565010"/>
                </a:lnTo>
                <a:lnTo>
                  <a:pt x="130644" y="3545499"/>
                </a:lnTo>
                <a:lnTo>
                  <a:pt x="93829" y="3519476"/>
                </a:lnTo>
                <a:lnTo>
                  <a:pt x="62037" y="3487683"/>
                </a:lnTo>
                <a:lnTo>
                  <a:pt x="36013" y="3450868"/>
                </a:lnTo>
                <a:lnTo>
                  <a:pt x="16502" y="3409775"/>
                </a:lnTo>
                <a:lnTo>
                  <a:pt x="4249" y="3365148"/>
                </a:lnTo>
                <a:lnTo>
                  <a:pt x="0" y="3317733"/>
                </a:lnTo>
                <a:lnTo>
                  <a:pt x="0" y="263778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91273" y="1729740"/>
            <a:ext cx="7371080" cy="32766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386080" algn="l"/>
                <a:tab pos="386715" algn="l"/>
              </a:tabLst>
            </a:pPr>
            <a:r>
              <a:rPr dirty="0" sz="2000" spc="5">
                <a:latin typeface="Tahoma"/>
                <a:cs typeface="Tahoma"/>
              </a:rPr>
              <a:t>@PathVariable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is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used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work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with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dynamic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URI.</a:t>
            </a:r>
            <a:endParaRPr sz="2000">
              <a:latin typeface="Tahoma"/>
              <a:cs typeface="Tahoma"/>
            </a:endParaRPr>
          </a:p>
          <a:p>
            <a:pPr marL="386080" marR="219710" indent="-374015">
              <a:lnSpc>
                <a:spcPct val="100000"/>
              </a:lnSpc>
              <a:spcBef>
                <a:spcPts val="800"/>
              </a:spcBef>
              <a:buFont typeface="Microsoft Sans Serif"/>
              <a:buChar char="●"/>
              <a:tabLst>
                <a:tab pos="386080" algn="l"/>
                <a:tab pos="386715" algn="l"/>
              </a:tabLst>
            </a:pPr>
            <a:r>
              <a:rPr dirty="0" sz="2000" spc="-15">
                <a:latin typeface="Tahoma"/>
                <a:cs typeface="Tahoma"/>
              </a:rPr>
              <a:t>http:</a:t>
            </a:r>
            <a:r>
              <a:rPr dirty="0" sz="2000" spc="-160">
                <a:latin typeface="Tahoma"/>
                <a:cs typeface="Tahoma"/>
              </a:rPr>
              <a:t>/</a:t>
            </a:r>
            <a:r>
              <a:rPr dirty="0" sz="2000" spc="10">
                <a:latin typeface="Tahoma"/>
                <a:cs typeface="Tahoma"/>
              </a:rPr>
              <a:t>/localhost:8080</a:t>
            </a:r>
            <a:r>
              <a:rPr dirty="0" sz="2000" spc="-80">
                <a:latin typeface="Tahoma"/>
                <a:cs typeface="Tahoma"/>
              </a:rPr>
              <a:t>/</a:t>
            </a:r>
            <a:r>
              <a:rPr dirty="0" sz="2000" spc="-10">
                <a:latin typeface="Tahoma"/>
                <a:cs typeface="Tahoma"/>
              </a:rPr>
              <a:t>m</a:t>
            </a:r>
            <a:r>
              <a:rPr dirty="0" sz="2000" spc="-30">
                <a:latin typeface="Tahoma"/>
                <a:cs typeface="Tahoma"/>
              </a:rPr>
              <a:t>o</a:t>
            </a:r>
            <a:r>
              <a:rPr dirty="0" sz="2000" spc="-40">
                <a:latin typeface="Tahoma"/>
                <a:cs typeface="Tahoma"/>
              </a:rPr>
              <a:t>vie_app</a:t>
            </a:r>
            <a:r>
              <a:rPr dirty="0" sz="2000" spc="-80">
                <a:latin typeface="Tahoma"/>
                <a:cs typeface="Tahoma"/>
              </a:rPr>
              <a:t>/</a:t>
            </a:r>
            <a:r>
              <a:rPr dirty="0" sz="2000" spc="25">
                <a:latin typeface="Tahoma"/>
                <a:cs typeface="Tahoma"/>
              </a:rPr>
              <a:t>v1</a:t>
            </a:r>
            <a:r>
              <a:rPr dirty="0" sz="2000" spc="-70">
                <a:latin typeface="Tahoma"/>
                <a:cs typeface="Tahoma"/>
              </a:rPr>
              <a:t>/</a:t>
            </a:r>
            <a:r>
              <a:rPr dirty="0" sz="2000" spc="-10">
                <a:latin typeface="Tahoma"/>
                <a:cs typeface="Tahoma"/>
              </a:rPr>
              <a:t>m</a:t>
            </a:r>
            <a:r>
              <a:rPr dirty="0" sz="2000" spc="-30">
                <a:latin typeface="Tahoma"/>
                <a:cs typeface="Tahoma"/>
              </a:rPr>
              <a:t>o</a:t>
            </a:r>
            <a:r>
              <a:rPr dirty="0" sz="2000" spc="15">
                <a:latin typeface="Tahoma"/>
                <a:cs typeface="Tahoma"/>
              </a:rPr>
              <a:t>vies/1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-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Dynamic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URI  </a:t>
            </a:r>
            <a:r>
              <a:rPr dirty="0" sz="2000" spc="20">
                <a:latin typeface="Tahoma"/>
                <a:cs typeface="Tahoma"/>
              </a:rPr>
              <a:t>where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</a:t>
            </a:r>
            <a:r>
              <a:rPr dirty="0" sz="2000" spc="-30">
                <a:latin typeface="Tahoma"/>
                <a:cs typeface="Tahoma"/>
              </a:rPr>
              <a:t>o</a:t>
            </a:r>
            <a:r>
              <a:rPr dirty="0" sz="2000" spc="10">
                <a:latin typeface="Tahoma"/>
                <a:cs typeface="Tahoma"/>
              </a:rPr>
              <a:t>vies/id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k</a:t>
            </a:r>
            <a:r>
              <a:rPr dirty="0" sz="2000" spc="-10">
                <a:latin typeface="Tahoma"/>
                <a:cs typeface="Tahoma"/>
              </a:rPr>
              <a:t>eeps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varying.</a:t>
            </a:r>
            <a:endParaRPr sz="2000">
              <a:latin typeface="Tahoma"/>
              <a:cs typeface="Tahoma"/>
            </a:endParaRPr>
          </a:p>
          <a:p>
            <a:pPr marL="386080" indent="-374015">
              <a:lnSpc>
                <a:spcPct val="100000"/>
              </a:lnSpc>
              <a:spcBef>
                <a:spcPts val="800"/>
              </a:spcBef>
              <a:buFont typeface="Microsoft Sans Serif"/>
              <a:buChar char="●"/>
              <a:tabLst>
                <a:tab pos="386080" algn="l"/>
                <a:tab pos="386715" algn="l"/>
              </a:tabLst>
            </a:pPr>
            <a:r>
              <a:rPr dirty="0" sz="2000" spc="-40">
                <a:latin typeface="Tahoma"/>
                <a:cs typeface="Tahoma"/>
              </a:rPr>
              <a:t>@GetMapping("/movies/{movieId}")</a:t>
            </a:r>
            <a:endParaRPr sz="2000">
              <a:latin typeface="Tahoma"/>
              <a:cs typeface="Tahoma"/>
            </a:endParaRPr>
          </a:p>
          <a:p>
            <a:pPr marL="386080" marR="16510" indent="-374015">
              <a:lnSpc>
                <a:spcPct val="100000"/>
              </a:lnSpc>
              <a:spcBef>
                <a:spcPts val="800"/>
              </a:spcBef>
              <a:buFont typeface="Microsoft Sans Serif"/>
              <a:buChar char="●"/>
              <a:tabLst>
                <a:tab pos="386080" algn="l"/>
                <a:tab pos="386715" algn="l"/>
              </a:tabLst>
            </a:pPr>
            <a:r>
              <a:rPr dirty="0" sz="2000" spc="20">
                <a:latin typeface="Tahoma"/>
                <a:cs typeface="Tahoma"/>
              </a:rPr>
              <a:t>public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ResponseEntity</a:t>
            </a:r>
            <a:r>
              <a:rPr dirty="0" sz="2000" spc="-22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getMovieDetails(@PathVariable(name</a:t>
            </a:r>
            <a:r>
              <a:rPr dirty="0" sz="2000" spc="-250">
                <a:latin typeface="Tahoma"/>
                <a:cs typeface="Tahoma"/>
              </a:rPr>
              <a:t> </a:t>
            </a:r>
            <a:r>
              <a:rPr dirty="0" sz="2000" spc="-300">
                <a:latin typeface="Tahoma"/>
                <a:cs typeface="Tahoma"/>
              </a:rPr>
              <a:t>=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"movieId")</a:t>
            </a:r>
            <a:r>
              <a:rPr dirty="0" sz="2000" spc="-245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int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id)</a:t>
            </a:r>
            <a:endParaRPr sz="2000">
              <a:latin typeface="Tahoma"/>
              <a:cs typeface="Tahoma"/>
            </a:endParaRPr>
          </a:p>
          <a:p>
            <a:pPr marL="386080" marR="5080" indent="-374015">
              <a:lnSpc>
                <a:spcPct val="100000"/>
              </a:lnSpc>
              <a:spcBef>
                <a:spcPts val="800"/>
              </a:spcBef>
              <a:buFont typeface="Microsoft Sans Serif"/>
              <a:buChar char="●"/>
              <a:tabLst>
                <a:tab pos="386080" algn="l"/>
                <a:tab pos="386715" algn="l"/>
              </a:tabLst>
            </a:pPr>
            <a:r>
              <a:rPr dirty="0" sz="2000" spc="20">
                <a:latin typeface="Tahoma"/>
                <a:cs typeface="Tahoma"/>
              </a:rPr>
              <a:t>Name </a:t>
            </a:r>
            <a:r>
              <a:rPr dirty="0" sz="2000" spc="35">
                <a:latin typeface="Tahoma"/>
                <a:cs typeface="Tahoma"/>
              </a:rPr>
              <a:t>attribute </a:t>
            </a:r>
            <a:r>
              <a:rPr dirty="0" sz="2000" spc="-10">
                <a:latin typeface="Tahoma"/>
                <a:cs typeface="Tahoma"/>
              </a:rPr>
              <a:t>can </a:t>
            </a:r>
            <a:r>
              <a:rPr dirty="0" sz="2000">
                <a:latin typeface="Tahoma"/>
                <a:cs typeface="Tahoma"/>
              </a:rPr>
              <a:t>be </a:t>
            </a:r>
            <a:r>
              <a:rPr dirty="0" sz="2000" spc="10">
                <a:latin typeface="Tahoma"/>
                <a:cs typeface="Tahoma"/>
              </a:rPr>
              <a:t>replaced </a:t>
            </a:r>
            <a:r>
              <a:rPr dirty="0" sz="2000" spc="40">
                <a:latin typeface="Tahoma"/>
                <a:cs typeface="Tahoma"/>
              </a:rPr>
              <a:t>with </a:t>
            </a:r>
            <a:r>
              <a:rPr dirty="0" sz="2000" spc="5">
                <a:latin typeface="Tahoma"/>
                <a:cs typeface="Tahoma"/>
              </a:rPr>
              <a:t>@PathVariable 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annotation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when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method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parameter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matches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with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16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path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variable.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459" y="217529"/>
            <a:ext cx="41135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@RequestMapping</a:t>
            </a:r>
            <a:r>
              <a:rPr dirty="0" spc="-290"/>
              <a:t> </a:t>
            </a:r>
            <a:r>
              <a:rPr dirty="0" spc="135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1646435" y="1955771"/>
            <a:ext cx="8899525" cy="2947035"/>
          </a:xfrm>
          <a:custGeom>
            <a:avLst/>
            <a:gdLst/>
            <a:ahLst/>
            <a:cxnLst/>
            <a:rect l="l" t="t" r="r" b="b"/>
            <a:pathLst>
              <a:path w="8899525" h="2947035">
                <a:moveTo>
                  <a:pt x="0" y="217006"/>
                </a:moveTo>
                <a:lnTo>
                  <a:pt x="5731" y="167248"/>
                </a:lnTo>
                <a:lnTo>
                  <a:pt x="22056" y="121572"/>
                </a:lnTo>
                <a:lnTo>
                  <a:pt x="47673" y="81279"/>
                </a:lnTo>
                <a:lnTo>
                  <a:pt x="81279" y="47673"/>
                </a:lnTo>
                <a:lnTo>
                  <a:pt x="121572" y="22056"/>
                </a:lnTo>
                <a:lnTo>
                  <a:pt x="167248" y="5731"/>
                </a:lnTo>
                <a:lnTo>
                  <a:pt x="217006" y="0"/>
                </a:lnTo>
                <a:lnTo>
                  <a:pt x="8682121" y="0"/>
                </a:lnTo>
                <a:lnTo>
                  <a:pt x="8724655" y="4208"/>
                </a:lnTo>
                <a:lnTo>
                  <a:pt x="8765166" y="16518"/>
                </a:lnTo>
                <a:lnTo>
                  <a:pt x="8802517" y="36459"/>
                </a:lnTo>
                <a:lnTo>
                  <a:pt x="8835568" y="63559"/>
                </a:lnTo>
                <a:lnTo>
                  <a:pt x="8862668" y="96611"/>
                </a:lnTo>
                <a:lnTo>
                  <a:pt x="8882609" y="133961"/>
                </a:lnTo>
                <a:lnTo>
                  <a:pt x="8894920" y="174472"/>
                </a:lnTo>
                <a:lnTo>
                  <a:pt x="8899128" y="217006"/>
                </a:lnTo>
                <a:lnTo>
                  <a:pt x="8899128" y="2729450"/>
                </a:lnTo>
                <a:lnTo>
                  <a:pt x="8893397" y="2779207"/>
                </a:lnTo>
                <a:lnTo>
                  <a:pt x="8877072" y="2824883"/>
                </a:lnTo>
                <a:lnTo>
                  <a:pt x="8851454" y="2865175"/>
                </a:lnTo>
                <a:lnTo>
                  <a:pt x="8817848" y="2898781"/>
                </a:lnTo>
                <a:lnTo>
                  <a:pt x="8777555" y="2924398"/>
                </a:lnTo>
                <a:lnTo>
                  <a:pt x="8731879" y="2940724"/>
                </a:lnTo>
                <a:lnTo>
                  <a:pt x="8682121" y="2946455"/>
                </a:lnTo>
                <a:lnTo>
                  <a:pt x="217006" y="2946455"/>
                </a:lnTo>
                <a:lnTo>
                  <a:pt x="167248" y="2940724"/>
                </a:lnTo>
                <a:lnTo>
                  <a:pt x="121572" y="2924398"/>
                </a:lnTo>
                <a:lnTo>
                  <a:pt x="81279" y="2898781"/>
                </a:lnTo>
                <a:lnTo>
                  <a:pt x="47673" y="2865175"/>
                </a:lnTo>
                <a:lnTo>
                  <a:pt x="22056" y="2824883"/>
                </a:lnTo>
                <a:lnTo>
                  <a:pt x="5731" y="2779207"/>
                </a:lnTo>
                <a:lnTo>
                  <a:pt x="0" y="2729450"/>
                </a:lnTo>
                <a:lnTo>
                  <a:pt x="0" y="217006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10030" y="2136141"/>
            <a:ext cx="8259445" cy="24638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85445" indent="-373380">
              <a:lnSpc>
                <a:spcPct val="100000"/>
              </a:lnSpc>
              <a:spcBef>
                <a:spcPts val="9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-15">
                <a:latin typeface="Tahoma"/>
                <a:cs typeface="Tahoma"/>
              </a:rPr>
              <a:t>@RequestMapping(value=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-65">
                <a:latin typeface="Tahoma"/>
                <a:cs typeface="Tahoma"/>
              </a:rPr>
              <a:t>{"/sayHello"},method=</a:t>
            </a:r>
            <a:r>
              <a:rPr dirty="0" sz="2000" spc="-22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RequestMethod.GET)</a:t>
            </a:r>
            <a:endParaRPr sz="2000">
              <a:latin typeface="Tahoma"/>
              <a:cs typeface="Tahoma"/>
            </a:endParaRPr>
          </a:p>
          <a:p>
            <a:pPr marL="385445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30">
                <a:latin typeface="Tahoma"/>
                <a:cs typeface="Tahoma"/>
              </a:rPr>
              <a:t>Annotations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5">
                <a:latin typeface="Tahoma"/>
                <a:cs typeface="Tahoma"/>
              </a:rPr>
              <a:t>for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other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HTTP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methods:</a:t>
            </a:r>
            <a:endParaRPr sz="2000">
              <a:latin typeface="Tahoma"/>
              <a:cs typeface="Tahoma"/>
            </a:endParaRPr>
          </a:p>
          <a:p>
            <a:pPr lvl="1" marL="614045" indent="-37465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Microsoft Sans Serif"/>
              <a:buChar char="●"/>
              <a:tabLst>
                <a:tab pos="613410" algn="l"/>
                <a:tab pos="614680" algn="l"/>
              </a:tabLst>
            </a:pPr>
            <a:r>
              <a:rPr dirty="0" sz="2000" spc="20">
                <a:latin typeface="Tahoma"/>
                <a:cs typeface="Tahoma"/>
              </a:rPr>
              <a:t>@PutMapping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4">
                <a:latin typeface="Tahoma"/>
                <a:cs typeface="Tahoma"/>
              </a:rPr>
              <a:t>: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90">
                <a:latin typeface="Tahoma"/>
                <a:cs typeface="Tahoma"/>
              </a:rPr>
              <a:t>PUT</a:t>
            </a:r>
            <a:endParaRPr sz="2000">
              <a:latin typeface="Tahoma"/>
              <a:cs typeface="Tahoma"/>
            </a:endParaRPr>
          </a:p>
          <a:p>
            <a:pPr lvl="1" marL="614045" indent="-37465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Microsoft Sans Serif"/>
              <a:buChar char="●"/>
              <a:tabLst>
                <a:tab pos="613410" algn="l"/>
                <a:tab pos="614680" algn="l"/>
              </a:tabLst>
            </a:pPr>
            <a:r>
              <a:rPr dirty="0" sz="2000" spc="20">
                <a:latin typeface="Tahoma"/>
                <a:cs typeface="Tahoma"/>
              </a:rPr>
              <a:t>@GetMapping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4">
                <a:latin typeface="Tahoma"/>
                <a:cs typeface="Tahoma"/>
              </a:rPr>
              <a:t>: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GET</a:t>
            </a:r>
            <a:endParaRPr sz="2000">
              <a:latin typeface="Tahoma"/>
              <a:cs typeface="Tahoma"/>
            </a:endParaRPr>
          </a:p>
          <a:p>
            <a:pPr lvl="1" marL="614045" indent="-37465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Microsoft Sans Serif"/>
              <a:buChar char="●"/>
              <a:tabLst>
                <a:tab pos="613410" algn="l"/>
                <a:tab pos="614680" algn="l"/>
              </a:tabLst>
            </a:pPr>
            <a:r>
              <a:rPr dirty="0" sz="2000" spc="-35">
                <a:latin typeface="Tahoma"/>
                <a:cs typeface="Tahoma"/>
              </a:rPr>
              <a:t>@</a:t>
            </a:r>
            <a:r>
              <a:rPr dirty="0" sz="2000" spc="-55">
                <a:latin typeface="Tahoma"/>
                <a:cs typeface="Tahoma"/>
              </a:rPr>
              <a:t>P</a:t>
            </a:r>
            <a:r>
              <a:rPr dirty="0" sz="2000" spc="-5">
                <a:latin typeface="Tahoma"/>
                <a:cs typeface="Tahoma"/>
              </a:rPr>
              <a:t>ostmapping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4">
                <a:latin typeface="Tahoma"/>
                <a:cs typeface="Tahoma"/>
              </a:rPr>
              <a:t>: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POST</a:t>
            </a:r>
            <a:endParaRPr sz="2000">
              <a:latin typeface="Tahoma"/>
              <a:cs typeface="Tahoma"/>
            </a:endParaRPr>
          </a:p>
          <a:p>
            <a:pPr lvl="1" marL="614045" indent="-37465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Microsoft Sans Serif"/>
              <a:buChar char="●"/>
              <a:tabLst>
                <a:tab pos="613410" algn="l"/>
                <a:tab pos="614680" algn="l"/>
              </a:tabLst>
            </a:pPr>
            <a:r>
              <a:rPr dirty="0" sz="2000" spc="20">
                <a:latin typeface="Tahoma"/>
                <a:cs typeface="Tahoma"/>
              </a:rPr>
              <a:t>@DeleteMapping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4">
                <a:latin typeface="Tahoma"/>
                <a:cs typeface="Tahoma"/>
              </a:rPr>
              <a:t>: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DELETE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26" y="1411655"/>
            <a:ext cx="5693410" cy="1183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800" spc="-225" b="1">
                <a:solidFill>
                  <a:srgbClr val="5A5A5A"/>
                </a:solidFill>
                <a:latin typeface="Tahoma"/>
                <a:cs typeface="Tahoma"/>
              </a:rPr>
              <a:t>RequestMapping </a:t>
            </a:r>
            <a:r>
              <a:rPr dirty="0" sz="3800" spc="-220" b="1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800" spc="-220" b="1">
                <a:solidFill>
                  <a:srgbClr val="5A5A5A"/>
                </a:solidFill>
                <a:latin typeface="Tahoma"/>
                <a:cs typeface="Tahoma"/>
              </a:rPr>
              <a:t>INPU</a:t>
            </a:r>
            <a:r>
              <a:rPr dirty="0" sz="3800" spc="-350" b="1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dirty="0" sz="3800" spc="-835" b="1">
                <a:solidFill>
                  <a:srgbClr val="5A5A5A"/>
                </a:solidFill>
                <a:latin typeface="Tahoma"/>
                <a:cs typeface="Tahoma"/>
              </a:rPr>
              <a:t>/</a:t>
            </a:r>
            <a:r>
              <a:rPr dirty="0" sz="3800" spc="105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3800" spc="-70" b="1">
                <a:solidFill>
                  <a:srgbClr val="5A5A5A"/>
                </a:solidFill>
                <a:latin typeface="Tahoma"/>
                <a:cs typeface="Tahoma"/>
              </a:rPr>
              <a:t>UTPUT</a:t>
            </a:r>
            <a:r>
              <a:rPr dirty="0" sz="3800" spc="-380" b="1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800" spc="-80" b="1">
                <a:solidFill>
                  <a:srgbClr val="5A5A5A"/>
                </a:solidFill>
                <a:latin typeface="Tahoma"/>
                <a:cs typeface="Tahoma"/>
              </a:rPr>
              <a:t>F</a:t>
            </a:r>
            <a:r>
              <a:rPr dirty="0" sz="3800" spc="105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3800" spc="-65" b="1">
                <a:solidFill>
                  <a:srgbClr val="5A5A5A"/>
                </a:solidFill>
                <a:latin typeface="Tahoma"/>
                <a:cs typeface="Tahoma"/>
              </a:rPr>
              <a:t>RM</a:t>
            </a:r>
            <a:r>
              <a:rPr dirty="0" sz="3800" spc="-185" b="1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800" spc="-70" b="1">
                <a:solidFill>
                  <a:srgbClr val="5A5A5A"/>
                </a:solidFill>
                <a:latin typeface="Tahoma"/>
                <a:cs typeface="Tahoma"/>
              </a:rPr>
              <a:t>T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427" y="3068676"/>
            <a:ext cx="5504815" cy="82550"/>
          </a:xfrm>
          <a:custGeom>
            <a:avLst/>
            <a:gdLst/>
            <a:ahLst/>
            <a:cxnLst/>
            <a:rect l="l" t="t" r="r" b="b"/>
            <a:pathLst>
              <a:path w="5504815" h="82550">
                <a:moveTo>
                  <a:pt x="5504399" y="0"/>
                </a:moveTo>
                <a:lnTo>
                  <a:pt x="0" y="0"/>
                </a:lnTo>
                <a:lnTo>
                  <a:pt x="0" y="82009"/>
                </a:lnTo>
                <a:lnTo>
                  <a:pt x="5504399" y="82009"/>
                </a:lnTo>
                <a:lnTo>
                  <a:pt x="550439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361" y="3286977"/>
            <a:ext cx="5497830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marR="5080" indent="-374650">
              <a:lnSpc>
                <a:spcPct val="100000"/>
              </a:lnSpc>
              <a:spcBef>
                <a:spcPts val="1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 spc="-15">
                <a:solidFill>
                  <a:srgbClr val="5A5A5A"/>
                </a:solidFill>
                <a:latin typeface="Tahoma"/>
                <a:cs typeface="Tahoma"/>
              </a:rPr>
              <a:t>Input</a:t>
            </a:r>
            <a:r>
              <a:rPr dirty="0" sz="2000" spc="-135">
                <a:solidFill>
                  <a:srgbClr val="5A5A5A"/>
                </a:solidFill>
                <a:latin typeface="Tahoma"/>
                <a:cs typeface="Tahoma"/>
              </a:rPr>
              <a:t>/</a:t>
            </a:r>
            <a:r>
              <a:rPr dirty="0" sz="2000" spc="25">
                <a:solidFill>
                  <a:srgbClr val="5A5A5A"/>
                </a:solidFill>
                <a:latin typeface="Tahoma"/>
                <a:cs typeface="Tahoma"/>
              </a:rPr>
              <a:t>output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5A5A5A"/>
                </a:solidFill>
                <a:latin typeface="Tahoma"/>
                <a:cs typeface="Tahoma"/>
              </a:rPr>
              <a:t>response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5A5A5A"/>
                </a:solidFill>
                <a:latin typeface="Tahoma"/>
                <a:cs typeface="Tahoma"/>
              </a:rPr>
              <a:t>format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5A5A5A"/>
                </a:solidFill>
                <a:latin typeface="Tahoma"/>
                <a:cs typeface="Tahoma"/>
              </a:rPr>
              <a:t>can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A5A5A"/>
                </a:solidFill>
                <a:latin typeface="Tahoma"/>
                <a:cs typeface="Tahoma"/>
              </a:rPr>
              <a:t>be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speciﬁed  </a:t>
            </a:r>
            <a:r>
              <a:rPr dirty="0" sz="2000" spc="-35">
                <a:solidFill>
                  <a:srgbClr val="5A5A5A"/>
                </a:solidFill>
                <a:latin typeface="Tahoma"/>
                <a:cs typeface="Tahoma"/>
              </a:rPr>
              <a:t>as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@RequestMapping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pa</a:t>
            </a:r>
            <a:r>
              <a:rPr dirty="0" sz="2000" spc="-30">
                <a:solidFill>
                  <a:srgbClr val="5A5A5A"/>
                </a:solidFill>
                <a:latin typeface="Tahoma"/>
                <a:cs typeface="Tahoma"/>
              </a:rPr>
              <a:t>r</a:t>
            </a:r>
            <a:r>
              <a:rPr dirty="0" sz="2000" spc="-20">
                <a:solidFill>
                  <a:srgbClr val="5A5A5A"/>
                </a:solidFill>
                <a:latin typeface="Tahoma"/>
                <a:cs typeface="Tahoma"/>
              </a:rPr>
              <a:t>ameters.</a:t>
            </a:r>
            <a:endParaRPr sz="2000">
              <a:latin typeface="Tahoma"/>
              <a:cs typeface="Tahoma"/>
            </a:endParaRPr>
          </a:p>
          <a:p>
            <a:pPr marL="386715" marR="706755" indent="-374650">
              <a:lnSpc>
                <a:spcPct val="100000"/>
              </a:lnSpc>
              <a:spcBef>
                <a:spcPts val="6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produces’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5A5A5A"/>
                </a:solidFill>
                <a:latin typeface="Tahoma"/>
                <a:cs typeface="Tahoma"/>
              </a:rPr>
              <a:t>and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5A5A5A"/>
                </a:solidFill>
                <a:latin typeface="Tahoma"/>
                <a:cs typeface="Tahoma"/>
              </a:rPr>
              <a:t>‘</a:t>
            </a:r>
            <a:r>
              <a:rPr dirty="0" sz="2000" spc="-10">
                <a:solidFill>
                  <a:srgbClr val="5A5A5A"/>
                </a:solidFill>
                <a:latin typeface="Tahoma"/>
                <a:cs typeface="Tahoma"/>
              </a:rPr>
              <a:t>consumes’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pa</a:t>
            </a:r>
            <a:r>
              <a:rPr dirty="0" sz="2000" spc="-30">
                <a:solidFill>
                  <a:srgbClr val="5A5A5A"/>
                </a:solidFill>
                <a:latin typeface="Tahoma"/>
                <a:cs typeface="Tahoma"/>
              </a:rPr>
              <a:t>r</a:t>
            </a:r>
            <a:r>
              <a:rPr dirty="0" sz="2000" spc="5">
                <a:solidFill>
                  <a:srgbClr val="5A5A5A"/>
                </a:solidFill>
                <a:latin typeface="Tahoma"/>
                <a:cs typeface="Tahoma"/>
              </a:rPr>
              <a:t>ameters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5A5A5A"/>
                </a:solidFill>
                <a:latin typeface="Tahoma"/>
                <a:cs typeface="Tahoma"/>
              </a:rPr>
              <a:t>of 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@RequestMapping.</a:t>
            </a:r>
            <a:endParaRPr sz="2000">
              <a:latin typeface="Tahoma"/>
              <a:cs typeface="Tahoma"/>
            </a:endParaRPr>
          </a:p>
          <a:p>
            <a:pPr lvl="1" marL="614045" indent="-374650">
              <a:lnSpc>
                <a:spcPct val="100000"/>
              </a:lnSpc>
              <a:spcBef>
                <a:spcPts val="700"/>
              </a:spcBef>
              <a:buClr>
                <a:srgbClr val="5A5A5A"/>
              </a:buClr>
              <a:buFont typeface="Microsoft Sans Serif"/>
              <a:buChar char="●"/>
              <a:tabLst>
                <a:tab pos="613410" algn="l"/>
                <a:tab pos="614680" algn="l"/>
              </a:tabLst>
            </a:pPr>
            <a:r>
              <a:rPr dirty="0" sz="2000" spc="10">
                <a:latin typeface="Tahoma"/>
                <a:cs typeface="Tahoma"/>
              </a:rPr>
              <a:t>produces’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decides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response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format.</a:t>
            </a:r>
            <a:endParaRPr sz="2000">
              <a:latin typeface="Tahoma"/>
              <a:cs typeface="Tahoma"/>
            </a:endParaRPr>
          </a:p>
          <a:p>
            <a:pPr lvl="1" marL="614045" indent="-374650">
              <a:lnSpc>
                <a:spcPct val="100000"/>
              </a:lnSpc>
              <a:spcBef>
                <a:spcPts val="800"/>
              </a:spcBef>
              <a:buClr>
                <a:srgbClr val="5A5A5A"/>
              </a:buClr>
              <a:buFont typeface="Microsoft Sans Serif"/>
              <a:buChar char="●"/>
              <a:tabLst>
                <a:tab pos="613410" algn="l"/>
                <a:tab pos="614680" algn="l"/>
              </a:tabLst>
            </a:pPr>
            <a:r>
              <a:rPr dirty="0" sz="2000" spc="-10">
                <a:latin typeface="Tahoma"/>
                <a:cs typeface="Tahoma"/>
              </a:rPr>
              <a:t>consumes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decides</a:t>
            </a:r>
            <a:r>
              <a:rPr dirty="0" sz="2000" spc="-250"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request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format.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3727" y="2111447"/>
            <a:ext cx="545846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Tahoma"/>
                <a:cs typeface="Tahoma"/>
              </a:rPr>
              <a:t>@RequestMapping</a:t>
            </a:r>
            <a:endParaRPr sz="2400">
              <a:latin typeface="Tahoma"/>
              <a:cs typeface="Tahoma"/>
            </a:endParaRPr>
          </a:p>
          <a:p>
            <a:pPr marL="12700" marR="1072515">
              <a:lnSpc>
                <a:spcPct val="100000"/>
              </a:lnSpc>
            </a:pPr>
            <a:r>
              <a:rPr dirty="0" sz="2400" spc="-30">
                <a:latin typeface="Tahoma"/>
                <a:cs typeface="Tahoma"/>
              </a:rPr>
              <a:t>(value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355">
                <a:latin typeface="Tahoma"/>
                <a:cs typeface="Tahoma"/>
              </a:rPr>
              <a:t>=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310">
                <a:latin typeface="Tahoma"/>
                <a:cs typeface="Tahoma"/>
              </a:rPr>
              <a:t>“</a:t>
            </a:r>
            <a:r>
              <a:rPr dirty="0" sz="2400" spc="-165">
                <a:latin typeface="Tahoma"/>
                <a:cs typeface="Tahoma"/>
              </a:rPr>
              <a:t>/</a:t>
            </a:r>
            <a:r>
              <a:rPr dirty="0" sz="2400" spc="-5">
                <a:latin typeface="Tahoma"/>
                <a:cs typeface="Tahoma"/>
              </a:rPr>
              <a:t>api</a:t>
            </a:r>
            <a:r>
              <a:rPr dirty="0" sz="2400" spc="-65">
                <a:latin typeface="Tahoma"/>
                <a:cs typeface="Tahoma"/>
              </a:rPr>
              <a:t>/</a:t>
            </a:r>
            <a:r>
              <a:rPr dirty="0" sz="2400" spc="55">
                <a:latin typeface="Tahoma"/>
                <a:cs typeface="Tahoma"/>
              </a:rPr>
              <a:t>v1</a:t>
            </a:r>
            <a:r>
              <a:rPr dirty="0" sz="2400" spc="-165">
                <a:latin typeface="Tahoma"/>
                <a:cs typeface="Tahoma"/>
              </a:rPr>
              <a:t>/</a:t>
            </a:r>
            <a:r>
              <a:rPr dirty="0" sz="2400" spc="10">
                <a:latin typeface="Tahoma"/>
                <a:cs typeface="Tahoma"/>
              </a:rPr>
              <a:t>customers</a:t>
            </a:r>
            <a:r>
              <a:rPr dirty="0" sz="2400" spc="-365">
                <a:latin typeface="Tahoma"/>
                <a:cs typeface="Tahoma"/>
              </a:rPr>
              <a:t>”</a:t>
            </a:r>
            <a:r>
              <a:rPr dirty="0" sz="2400" spc="-225">
                <a:latin typeface="Tahoma"/>
                <a:cs typeface="Tahoma"/>
              </a:rPr>
              <a:t>,  </a:t>
            </a:r>
            <a:r>
              <a:rPr dirty="0" sz="2400" spc="10">
                <a:latin typeface="Tahoma"/>
                <a:cs typeface="Tahoma"/>
              </a:rPr>
              <a:t>method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355">
                <a:latin typeface="Tahoma"/>
                <a:cs typeface="Tahoma"/>
              </a:rPr>
              <a:t>=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RequestMethod.POS</a:t>
            </a:r>
            <a:r>
              <a:rPr dirty="0" sz="2400" spc="-210">
                <a:latin typeface="Tahoma"/>
                <a:cs typeface="Tahoma"/>
              </a:rPr>
              <a:t>T</a:t>
            </a:r>
            <a:r>
              <a:rPr dirty="0" sz="2400" spc="-225">
                <a:latin typeface="Tahoma"/>
                <a:cs typeface="Tahoma"/>
              </a:rPr>
              <a:t>,  </a:t>
            </a:r>
            <a:r>
              <a:rPr dirty="0" sz="2400" spc="-10">
                <a:latin typeface="Tahoma"/>
                <a:cs typeface="Tahoma"/>
              </a:rPr>
              <a:t>consumes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355">
                <a:latin typeface="Tahoma"/>
                <a:cs typeface="Tahoma"/>
              </a:rPr>
              <a:t>=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30">
                <a:latin typeface="Tahoma"/>
                <a:cs typeface="Tahoma"/>
              </a:rPr>
              <a:t>MediaType.APPLICATION_XML_VALUE)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ahoma"/>
              <a:cs typeface="Tahoma"/>
            </a:endParaRPr>
          </a:p>
          <a:p>
            <a:pPr marL="424180">
              <a:lnSpc>
                <a:spcPct val="100000"/>
              </a:lnSpc>
            </a:pPr>
            <a:r>
              <a:rPr dirty="0" sz="2400" spc="55">
                <a:latin typeface="Tahoma"/>
                <a:cs typeface="Tahoma"/>
              </a:rPr>
              <a:t>API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Accepts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the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XML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Request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Data.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7492" y="217529"/>
            <a:ext cx="30175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MU</a:t>
            </a:r>
            <a:r>
              <a:rPr dirty="0" spc="-170"/>
              <a:t>L</a:t>
            </a:r>
            <a:r>
              <a:rPr dirty="0" spc="-20"/>
              <a:t>TI-URI</a:t>
            </a:r>
            <a:r>
              <a:rPr dirty="0" spc="-290"/>
              <a:t> </a:t>
            </a:r>
            <a:r>
              <a:rPr dirty="0" spc="150"/>
              <a:t>MAPPING</a:t>
            </a:r>
          </a:p>
        </p:txBody>
      </p:sp>
      <p:sp>
        <p:nvSpPr>
          <p:cNvPr id="3" name="object 3"/>
          <p:cNvSpPr/>
          <p:nvPr/>
        </p:nvSpPr>
        <p:spPr>
          <a:xfrm>
            <a:off x="2347217" y="2197086"/>
            <a:ext cx="7498080" cy="2464435"/>
          </a:xfrm>
          <a:custGeom>
            <a:avLst/>
            <a:gdLst/>
            <a:ahLst/>
            <a:cxnLst/>
            <a:rect l="l" t="t" r="r" b="b"/>
            <a:pathLst>
              <a:path w="7498080" h="2464435">
                <a:moveTo>
                  <a:pt x="0" y="181460"/>
                </a:moveTo>
                <a:lnTo>
                  <a:pt x="6481" y="133221"/>
                </a:lnTo>
                <a:lnTo>
                  <a:pt x="24774" y="89874"/>
                </a:lnTo>
                <a:lnTo>
                  <a:pt x="53148" y="53148"/>
                </a:lnTo>
                <a:lnTo>
                  <a:pt x="89874" y="24774"/>
                </a:lnTo>
                <a:lnTo>
                  <a:pt x="133222" y="6481"/>
                </a:lnTo>
                <a:lnTo>
                  <a:pt x="181461" y="0"/>
                </a:lnTo>
                <a:lnTo>
                  <a:pt x="7316101" y="0"/>
                </a:lnTo>
                <a:lnTo>
                  <a:pt x="7385544" y="13812"/>
                </a:lnTo>
                <a:lnTo>
                  <a:pt x="7444414" y="53148"/>
                </a:lnTo>
                <a:lnTo>
                  <a:pt x="7483750" y="112018"/>
                </a:lnTo>
                <a:lnTo>
                  <a:pt x="7497564" y="181460"/>
                </a:lnTo>
                <a:lnTo>
                  <a:pt x="7497564" y="2282366"/>
                </a:lnTo>
                <a:lnTo>
                  <a:pt x="7491082" y="2330605"/>
                </a:lnTo>
                <a:lnTo>
                  <a:pt x="7472789" y="2373953"/>
                </a:lnTo>
                <a:lnTo>
                  <a:pt x="7444415" y="2410679"/>
                </a:lnTo>
                <a:lnTo>
                  <a:pt x="7407690" y="2439053"/>
                </a:lnTo>
                <a:lnTo>
                  <a:pt x="7364342" y="2457346"/>
                </a:lnTo>
                <a:lnTo>
                  <a:pt x="7316101" y="2463828"/>
                </a:lnTo>
                <a:lnTo>
                  <a:pt x="181461" y="2463828"/>
                </a:lnTo>
                <a:lnTo>
                  <a:pt x="133222" y="2457346"/>
                </a:lnTo>
                <a:lnTo>
                  <a:pt x="89874" y="2439053"/>
                </a:lnTo>
                <a:lnTo>
                  <a:pt x="53148" y="2410679"/>
                </a:lnTo>
                <a:lnTo>
                  <a:pt x="24774" y="2373953"/>
                </a:lnTo>
                <a:lnTo>
                  <a:pt x="6481" y="2330605"/>
                </a:lnTo>
                <a:lnTo>
                  <a:pt x="0" y="2282366"/>
                </a:lnTo>
                <a:lnTo>
                  <a:pt x="0" y="181460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00400" y="2440939"/>
            <a:ext cx="7103745" cy="18542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85445" indent="-373380">
              <a:lnSpc>
                <a:spcPct val="100000"/>
              </a:lnSpc>
              <a:spcBef>
                <a:spcPts val="9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-5">
                <a:latin typeface="Tahoma"/>
                <a:cs typeface="Tahoma"/>
              </a:rPr>
              <a:t>Spring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supports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multi-URI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mapping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class/method.</a:t>
            </a:r>
            <a:endParaRPr sz="2000">
              <a:latin typeface="Tahoma"/>
              <a:cs typeface="Tahoma"/>
            </a:endParaRPr>
          </a:p>
          <a:p>
            <a:pPr marL="385445" marR="616585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55">
                <a:latin typeface="Tahoma"/>
                <a:cs typeface="Tahoma"/>
              </a:rPr>
              <a:t>Multi-URI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mapping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can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applied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at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both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class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and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method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l</a:t>
            </a:r>
            <a:r>
              <a:rPr dirty="0" sz="2000" spc="10">
                <a:latin typeface="Tahoma"/>
                <a:cs typeface="Tahoma"/>
              </a:rPr>
              <a:t>e</a:t>
            </a:r>
            <a:r>
              <a:rPr dirty="0" sz="2000">
                <a:latin typeface="Tahoma"/>
                <a:cs typeface="Tahoma"/>
              </a:rPr>
              <a:t>v</a:t>
            </a:r>
            <a:r>
              <a:rPr dirty="0" sz="2000" spc="-40">
                <a:latin typeface="Tahoma"/>
                <a:cs typeface="Tahoma"/>
              </a:rPr>
              <a:t>els.</a:t>
            </a:r>
            <a:endParaRPr sz="2000">
              <a:latin typeface="Tahoma"/>
              <a:cs typeface="Tahoma"/>
            </a:endParaRPr>
          </a:p>
          <a:p>
            <a:pPr marL="385445" marR="5080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-30">
                <a:latin typeface="Tahoma"/>
                <a:cs typeface="Tahoma"/>
              </a:rPr>
              <a:t>It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is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inspired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from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multi-UR</a:t>
            </a:r>
            <a:r>
              <a:rPr dirty="0" sz="2000" spc="85">
                <a:latin typeface="Tahoma"/>
                <a:cs typeface="Tahoma"/>
              </a:rPr>
              <a:t>L</a:t>
            </a:r>
            <a:r>
              <a:rPr dirty="0" sz="2000" spc="-185">
                <a:latin typeface="Tahoma"/>
                <a:cs typeface="Tahoma"/>
              </a:rPr>
              <a:t>,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which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is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mostly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used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in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case  </a:t>
            </a:r>
            <a:r>
              <a:rPr dirty="0" sz="2000" spc="30">
                <a:latin typeface="Tahoma"/>
                <a:cs typeface="Tahoma"/>
              </a:rPr>
              <a:t>of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spring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60">
                <a:latin typeface="Tahoma"/>
                <a:cs typeface="Tahoma"/>
              </a:rPr>
              <a:t>M</a:t>
            </a:r>
            <a:r>
              <a:rPr dirty="0" sz="2000" spc="150">
                <a:latin typeface="Tahoma"/>
                <a:cs typeface="Tahoma"/>
              </a:rPr>
              <a:t>V</a:t>
            </a:r>
            <a:r>
              <a:rPr dirty="0" sz="2000" spc="-20">
                <a:latin typeface="Tahoma"/>
                <a:cs typeface="Tahoma"/>
              </a:rPr>
              <a:t>C;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how</a:t>
            </a:r>
            <a:r>
              <a:rPr dirty="0" sz="2000" spc="-15">
                <a:latin typeface="Tahoma"/>
                <a:cs typeface="Tahoma"/>
              </a:rPr>
              <a:t>e</a:t>
            </a:r>
            <a:r>
              <a:rPr dirty="0" sz="2000">
                <a:latin typeface="Tahoma"/>
                <a:cs typeface="Tahoma"/>
              </a:rPr>
              <a:t>v</a:t>
            </a:r>
            <a:r>
              <a:rPr dirty="0" sz="2000" spc="-5">
                <a:latin typeface="Tahoma"/>
                <a:cs typeface="Tahoma"/>
              </a:rPr>
              <a:t>e</a:t>
            </a:r>
            <a:r>
              <a:rPr dirty="0" sz="2000" spc="-50">
                <a:latin typeface="Tahoma"/>
                <a:cs typeface="Tahoma"/>
              </a:rPr>
              <a:t>r</a:t>
            </a:r>
            <a:r>
              <a:rPr dirty="0" sz="2000" spc="-185">
                <a:latin typeface="Tahoma"/>
                <a:cs typeface="Tahoma"/>
              </a:rPr>
              <a:t>,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it’s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30">
                <a:latin typeface="Tahoma"/>
                <a:cs typeface="Tahoma"/>
              </a:rPr>
              <a:t>not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recommended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p</a:t>
            </a:r>
            <a:r>
              <a:rPr dirty="0" sz="2000" spc="-10">
                <a:latin typeface="Tahoma"/>
                <a:cs typeface="Tahoma"/>
              </a:rPr>
              <a:t>r</a:t>
            </a:r>
            <a:r>
              <a:rPr dirty="0" sz="2000" spc="-10">
                <a:latin typeface="Tahoma"/>
                <a:cs typeface="Tahoma"/>
              </a:rPr>
              <a:t>actice.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788" y="217529"/>
            <a:ext cx="46374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CLASS-LEVEL</a:t>
            </a:r>
            <a:r>
              <a:rPr dirty="0" spc="-290"/>
              <a:t> </a:t>
            </a:r>
            <a:r>
              <a:rPr dirty="0" spc="130"/>
              <a:t>IMPLEMEN</a:t>
            </a:r>
            <a:r>
              <a:rPr dirty="0" spc="-150"/>
              <a:t>T</a:t>
            </a:r>
            <a:r>
              <a:rPr dirty="0" spc="30"/>
              <a:t>A</a:t>
            </a:r>
            <a:r>
              <a:rPr dirty="0" spc="7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602864" y="1501313"/>
            <a:ext cx="4925060" cy="3855720"/>
          </a:xfrm>
          <a:custGeom>
            <a:avLst/>
            <a:gdLst/>
            <a:ahLst/>
            <a:cxnLst/>
            <a:rect l="l" t="t" r="r" b="b"/>
            <a:pathLst>
              <a:path w="4925060" h="3855720">
                <a:moveTo>
                  <a:pt x="0" y="283947"/>
                </a:moveTo>
                <a:lnTo>
                  <a:pt x="3716" y="237890"/>
                </a:lnTo>
                <a:lnTo>
                  <a:pt x="14475" y="194198"/>
                </a:lnTo>
                <a:lnTo>
                  <a:pt x="31693" y="153457"/>
                </a:lnTo>
                <a:lnTo>
                  <a:pt x="54785" y="116252"/>
                </a:lnTo>
                <a:lnTo>
                  <a:pt x="83166" y="83166"/>
                </a:lnTo>
                <a:lnTo>
                  <a:pt x="116252" y="54785"/>
                </a:lnTo>
                <a:lnTo>
                  <a:pt x="153457" y="31693"/>
                </a:lnTo>
                <a:lnTo>
                  <a:pt x="194198" y="14475"/>
                </a:lnTo>
                <a:lnTo>
                  <a:pt x="237890" y="3716"/>
                </a:lnTo>
                <a:lnTo>
                  <a:pt x="283947" y="0"/>
                </a:lnTo>
                <a:lnTo>
                  <a:pt x="4640492" y="0"/>
                </a:lnTo>
                <a:lnTo>
                  <a:pt x="4685179" y="3537"/>
                </a:lnTo>
                <a:lnTo>
                  <a:pt x="4728364" y="13938"/>
                </a:lnTo>
                <a:lnTo>
                  <a:pt x="4769284" y="30887"/>
                </a:lnTo>
                <a:lnTo>
                  <a:pt x="4807175" y="54068"/>
                </a:lnTo>
                <a:lnTo>
                  <a:pt x="4841274" y="83166"/>
                </a:lnTo>
                <a:lnTo>
                  <a:pt x="4870372" y="117266"/>
                </a:lnTo>
                <a:lnTo>
                  <a:pt x="4893553" y="155157"/>
                </a:lnTo>
                <a:lnTo>
                  <a:pt x="4910501" y="196076"/>
                </a:lnTo>
                <a:lnTo>
                  <a:pt x="4920902" y="239260"/>
                </a:lnTo>
                <a:lnTo>
                  <a:pt x="4924439" y="283947"/>
                </a:lnTo>
                <a:lnTo>
                  <a:pt x="4924439" y="3571423"/>
                </a:lnTo>
                <a:lnTo>
                  <a:pt x="4920723" y="3617481"/>
                </a:lnTo>
                <a:lnTo>
                  <a:pt x="4909964" y="3661172"/>
                </a:lnTo>
                <a:lnTo>
                  <a:pt x="4892746" y="3701913"/>
                </a:lnTo>
                <a:lnTo>
                  <a:pt x="4869654" y="3739119"/>
                </a:lnTo>
                <a:lnTo>
                  <a:pt x="4841273" y="3772204"/>
                </a:lnTo>
                <a:lnTo>
                  <a:pt x="4808188" y="3800585"/>
                </a:lnTo>
                <a:lnTo>
                  <a:pt x="4770982" y="3823677"/>
                </a:lnTo>
                <a:lnTo>
                  <a:pt x="4730241" y="3840895"/>
                </a:lnTo>
                <a:lnTo>
                  <a:pt x="4686550" y="3851654"/>
                </a:lnTo>
                <a:lnTo>
                  <a:pt x="4640492" y="3855370"/>
                </a:lnTo>
                <a:lnTo>
                  <a:pt x="283947" y="3855370"/>
                </a:lnTo>
                <a:lnTo>
                  <a:pt x="237890" y="3851654"/>
                </a:lnTo>
                <a:lnTo>
                  <a:pt x="194198" y="3840895"/>
                </a:lnTo>
                <a:lnTo>
                  <a:pt x="153457" y="3823677"/>
                </a:lnTo>
                <a:lnTo>
                  <a:pt x="116252" y="3800585"/>
                </a:lnTo>
                <a:lnTo>
                  <a:pt x="83166" y="3772204"/>
                </a:lnTo>
                <a:lnTo>
                  <a:pt x="54785" y="3739119"/>
                </a:lnTo>
                <a:lnTo>
                  <a:pt x="31693" y="3701913"/>
                </a:lnTo>
                <a:lnTo>
                  <a:pt x="14475" y="3661172"/>
                </a:lnTo>
                <a:lnTo>
                  <a:pt x="3716" y="3617481"/>
                </a:lnTo>
                <a:lnTo>
                  <a:pt x="0" y="3571423"/>
                </a:lnTo>
                <a:lnTo>
                  <a:pt x="0" y="283947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6065" y="1780540"/>
            <a:ext cx="4625340" cy="327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5445" marR="466090" indent="-373380">
              <a:lnSpc>
                <a:spcPct val="100000"/>
              </a:lnSpc>
              <a:spcBef>
                <a:spcPts val="1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IdeaSeri</a:t>
            </a:r>
            <a:r>
              <a:rPr dirty="0" sz="2000" spc="-35">
                <a:latin typeface="Tahoma"/>
                <a:cs typeface="Tahoma"/>
              </a:rPr>
              <a:t>v</a:t>
            </a:r>
            <a:r>
              <a:rPr dirty="0" sz="2000" spc="45">
                <a:latin typeface="Tahoma"/>
                <a:cs typeface="Tahoma"/>
              </a:rPr>
              <a:t>eConroller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class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is  </a:t>
            </a:r>
            <a:r>
              <a:rPr dirty="0" sz="2000" spc="-15">
                <a:latin typeface="Tahoma"/>
                <a:cs typeface="Tahoma"/>
              </a:rPr>
              <a:t>mapped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with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two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URIs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15">
                <a:latin typeface="Tahoma"/>
                <a:cs typeface="Tahoma"/>
              </a:rPr>
              <a:t>-</a:t>
            </a:r>
            <a:r>
              <a:rPr dirty="0" sz="2000">
                <a:latin typeface="Tahoma"/>
                <a:cs typeface="Tahoma"/>
              </a:rPr>
              <a:t>’ideas’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and  </a:t>
            </a:r>
            <a:r>
              <a:rPr dirty="0" sz="2000" spc="-35">
                <a:latin typeface="Tahoma"/>
                <a:cs typeface="Tahoma"/>
              </a:rPr>
              <a:t>‘thoughts’.</a:t>
            </a:r>
            <a:endParaRPr sz="2000">
              <a:latin typeface="Tahoma"/>
              <a:cs typeface="Tahoma"/>
            </a:endParaRPr>
          </a:p>
          <a:p>
            <a:pPr marL="385445" marR="5080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10">
                <a:latin typeface="Tahoma"/>
                <a:cs typeface="Tahoma"/>
              </a:rPr>
              <a:t>@RequestMapping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accepts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an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5">
                <a:latin typeface="Tahoma"/>
                <a:cs typeface="Tahoma"/>
              </a:rPr>
              <a:t>ar</a:t>
            </a:r>
            <a:r>
              <a:rPr dirty="0" sz="2000" spc="-5">
                <a:latin typeface="Tahoma"/>
                <a:cs typeface="Tahoma"/>
              </a:rPr>
              <a:t>r</a:t>
            </a:r>
            <a:r>
              <a:rPr dirty="0" sz="2000" spc="-70">
                <a:latin typeface="Tahoma"/>
                <a:cs typeface="Tahoma"/>
              </a:rPr>
              <a:t>a</a:t>
            </a:r>
            <a:r>
              <a:rPr dirty="0" sz="2000" spc="25">
                <a:latin typeface="Tahoma"/>
                <a:cs typeface="Tahoma"/>
              </a:rPr>
              <a:t>y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of  </a:t>
            </a:r>
            <a:r>
              <a:rPr dirty="0" sz="2000" spc="-25">
                <a:latin typeface="Tahoma"/>
                <a:cs typeface="Tahoma"/>
              </a:rPr>
              <a:t>values.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E283C"/>
              </a:buClr>
              <a:buFont typeface="Courier New"/>
              <a:buChar char="□"/>
            </a:pPr>
            <a:endParaRPr sz="3300">
              <a:latin typeface="Tahoma"/>
              <a:cs typeface="Tahoma"/>
            </a:endParaRPr>
          </a:p>
          <a:p>
            <a:pPr marL="385445" indent="-373380">
              <a:lnSpc>
                <a:spcPct val="100000"/>
              </a:lnSpc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>
                <a:latin typeface="Tahoma"/>
                <a:cs typeface="Tahoma"/>
              </a:rPr>
              <a:t>http://localhost:8080/ideas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E283C"/>
              </a:buClr>
              <a:buFont typeface="Courier New"/>
              <a:buChar char="□"/>
            </a:pPr>
            <a:endParaRPr sz="3300">
              <a:latin typeface="Tahoma"/>
              <a:cs typeface="Tahoma"/>
            </a:endParaRPr>
          </a:p>
          <a:p>
            <a:pPr marL="385445" indent="-373380">
              <a:lnSpc>
                <a:spcPct val="100000"/>
              </a:lnSpc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>
                <a:latin typeface="Tahoma"/>
                <a:cs typeface="Tahoma"/>
              </a:rPr>
              <a:t>http://localhost:8080/thoughts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5936" y="2142623"/>
            <a:ext cx="5423535" cy="257302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114300" marR="550545">
              <a:lnSpc>
                <a:spcPct val="114999"/>
              </a:lnSpc>
            </a:pPr>
            <a:r>
              <a:rPr dirty="0" sz="2400" spc="35">
                <a:solidFill>
                  <a:srgbClr val="F4AB35"/>
                </a:solidFill>
                <a:latin typeface="Tahoma"/>
                <a:cs typeface="Tahoma"/>
              </a:rPr>
              <a:t>@RestController </a:t>
            </a:r>
            <a:r>
              <a:rPr dirty="0" sz="2400" spc="40">
                <a:solidFill>
                  <a:srgbClr val="F4AB35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F4AB35"/>
                </a:solidFill>
                <a:latin typeface="Tahoma"/>
                <a:cs typeface="Tahoma"/>
              </a:rPr>
              <a:t>@RequestMapping</a:t>
            </a:r>
            <a:r>
              <a:rPr dirty="0" sz="2400" spc="-120">
                <a:latin typeface="Tahoma"/>
                <a:cs typeface="Tahoma"/>
              </a:rPr>
              <a:t>(value={</a:t>
            </a:r>
            <a:r>
              <a:rPr dirty="0" sz="2400" spc="-235">
                <a:solidFill>
                  <a:srgbClr val="23AE73"/>
                </a:solidFill>
                <a:latin typeface="Tahoma"/>
                <a:cs typeface="Tahoma"/>
              </a:rPr>
              <a:t>"</a:t>
            </a:r>
            <a:r>
              <a:rPr dirty="0" sz="2400" spc="-5">
                <a:solidFill>
                  <a:srgbClr val="23AE73"/>
                </a:solidFill>
                <a:latin typeface="Tahoma"/>
                <a:cs typeface="Tahoma"/>
              </a:rPr>
              <a:t>/ideas"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-225">
                <a:solidFill>
                  <a:srgbClr val="23AE73"/>
                </a:solidFill>
                <a:latin typeface="Tahoma"/>
                <a:cs typeface="Tahoma"/>
              </a:rPr>
              <a:t>,  </a:t>
            </a:r>
            <a:r>
              <a:rPr dirty="0" sz="2400" spc="-70">
                <a:solidFill>
                  <a:srgbClr val="23AE73"/>
                </a:solidFill>
                <a:latin typeface="Tahoma"/>
                <a:cs typeface="Tahoma"/>
              </a:rPr>
              <a:t>"/thoughts"</a:t>
            </a:r>
            <a:r>
              <a:rPr dirty="0" sz="2400" spc="-70">
                <a:latin typeface="Tahoma"/>
                <a:cs typeface="Tahoma"/>
              </a:rPr>
              <a:t>})</a:t>
            </a:r>
            <a:endParaRPr sz="24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430"/>
              </a:spcBef>
            </a:pPr>
            <a:r>
              <a:rPr dirty="0" sz="2400" spc="25">
                <a:solidFill>
                  <a:srgbClr val="F4AB35"/>
                </a:solidFill>
                <a:latin typeface="Tahoma"/>
                <a:cs typeface="Tahoma"/>
              </a:rPr>
              <a:t>public</a:t>
            </a:r>
            <a:r>
              <a:rPr dirty="0" sz="2400" spc="-290">
                <a:solidFill>
                  <a:srgbClr val="F4AB35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4AB35"/>
                </a:solidFill>
                <a:latin typeface="Tahoma"/>
                <a:cs typeface="Tahoma"/>
              </a:rPr>
              <a:t>class</a:t>
            </a:r>
            <a:r>
              <a:rPr dirty="0" sz="2400" spc="-290">
                <a:solidFill>
                  <a:srgbClr val="F4AB35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0EC1C1"/>
                </a:solidFill>
                <a:latin typeface="Tahoma"/>
                <a:cs typeface="Tahoma"/>
              </a:rPr>
              <a:t>IdeaServiceController</a:t>
            </a:r>
            <a:r>
              <a:rPr dirty="0" sz="2400" spc="-290">
                <a:solidFill>
                  <a:srgbClr val="0EC1C1"/>
                </a:solidFill>
                <a:latin typeface="Tahoma"/>
                <a:cs typeface="Tahoma"/>
              </a:rPr>
              <a:t> </a:t>
            </a:r>
            <a:r>
              <a:rPr dirty="0" sz="2400" spc="-434">
                <a:latin typeface="Tahoma"/>
                <a:cs typeface="Tahoma"/>
              </a:rPr>
              <a:t>{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0715" y="3642122"/>
            <a:ext cx="1959610" cy="1094740"/>
          </a:xfrm>
          <a:custGeom>
            <a:avLst/>
            <a:gdLst/>
            <a:ahLst/>
            <a:cxnLst/>
            <a:rect l="l" t="t" r="r" b="b"/>
            <a:pathLst>
              <a:path w="1959610" h="1094739">
                <a:moveTo>
                  <a:pt x="0" y="291139"/>
                </a:moveTo>
                <a:lnTo>
                  <a:pt x="1959314" y="0"/>
                </a:lnTo>
              </a:path>
              <a:path w="1959610" h="1094739">
                <a:moveTo>
                  <a:pt x="412757" y="1094247"/>
                </a:moveTo>
                <a:lnTo>
                  <a:pt x="1959314" y="0"/>
                </a:lnTo>
              </a:path>
            </a:pathLst>
          </a:custGeom>
          <a:ln w="19049">
            <a:solidFill>
              <a:srgbClr val="EE283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METHOD-LEVEL</a:t>
            </a:r>
            <a:r>
              <a:rPr dirty="0" spc="-290"/>
              <a:t> </a:t>
            </a:r>
            <a:r>
              <a:rPr dirty="0" spc="130"/>
              <a:t>IMPLEMEN</a:t>
            </a:r>
            <a:r>
              <a:rPr dirty="0" spc="-150"/>
              <a:t>T</a:t>
            </a:r>
            <a:r>
              <a:rPr dirty="0" spc="30"/>
              <a:t>A</a:t>
            </a:r>
            <a:r>
              <a:rPr dirty="0" spc="7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602864" y="1111166"/>
            <a:ext cx="4925060" cy="5353050"/>
          </a:xfrm>
          <a:custGeom>
            <a:avLst/>
            <a:gdLst/>
            <a:ahLst/>
            <a:cxnLst/>
            <a:rect l="l" t="t" r="r" b="b"/>
            <a:pathLst>
              <a:path w="4925060" h="5353050">
                <a:moveTo>
                  <a:pt x="0" y="362684"/>
                </a:moveTo>
                <a:lnTo>
                  <a:pt x="3310" y="313470"/>
                </a:lnTo>
                <a:lnTo>
                  <a:pt x="12955" y="266269"/>
                </a:lnTo>
                <a:lnTo>
                  <a:pt x="28501" y="221511"/>
                </a:lnTo>
                <a:lnTo>
                  <a:pt x="49517" y="179630"/>
                </a:lnTo>
                <a:lnTo>
                  <a:pt x="75569" y="141059"/>
                </a:lnTo>
                <a:lnTo>
                  <a:pt x="106227" y="106228"/>
                </a:lnTo>
                <a:lnTo>
                  <a:pt x="141058" y="75570"/>
                </a:lnTo>
                <a:lnTo>
                  <a:pt x="179630" y="49517"/>
                </a:lnTo>
                <a:lnTo>
                  <a:pt x="221511" y="28501"/>
                </a:lnTo>
                <a:lnTo>
                  <a:pt x="266268" y="12955"/>
                </a:lnTo>
                <a:lnTo>
                  <a:pt x="313470" y="3310"/>
                </a:lnTo>
                <a:lnTo>
                  <a:pt x="362684" y="0"/>
                </a:lnTo>
                <a:lnTo>
                  <a:pt x="4561754" y="0"/>
                </a:lnTo>
                <a:lnTo>
                  <a:pt x="4609427" y="3145"/>
                </a:lnTo>
                <a:lnTo>
                  <a:pt x="4655880" y="12425"/>
                </a:lnTo>
                <a:lnTo>
                  <a:pt x="4700549" y="27607"/>
                </a:lnTo>
                <a:lnTo>
                  <a:pt x="4742870" y="48457"/>
                </a:lnTo>
                <a:lnTo>
                  <a:pt x="4782279" y="74742"/>
                </a:lnTo>
                <a:lnTo>
                  <a:pt x="4818212" y="106227"/>
                </a:lnTo>
                <a:lnTo>
                  <a:pt x="4849698" y="142161"/>
                </a:lnTo>
                <a:lnTo>
                  <a:pt x="4875982" y="181570"/>
                </a:lnTo>
                <a:lnTo>
                  <a:pt x="4896832" y="223891"/>
                </a:lnTo>
                <a:lnTo>
                  <a:pt x="4912014" y="268559"/>
                </a:lnTo>
                <a:lnTo>
                  <a:pt x="4921294" y="315012"/>
                </a:lnTo>
                <a:lnTo>
                  <a:pt x="4924439" y="362684"/>
                </a:lnTo>
                <a:lnTo>
                  <a:pt x="4924439" y="4990365"/>
                </a:lnTo>
                <a:lnTo>
                  <a:pt x="4921129" y="5039579"/>
                </a:lnTo>
                <a:lnTo>
                  <a:pt x="4911484" y="5086781"/>
                </a:lnTo>
                <a:lnTo>
                  <a:pt x="4895938" y="5131538"/>
                </a:lnTo>
                <a:lnTo>
                  <a:pt x="4874922" y="5173419"/>
                </a:lnTo>
                <a:lnTo>
                  <a:pt x="4848869" y="5211991"/>
                </a:lnTo>
                <a:lnTo>
                  <a:pt x="4818211" y="5246822"/>
                </a:lnTo>
                <a:lnTo>
                  <a:pt x="4783380" y="5277480"/>
                </a:lnTo>
                <a:lnTo>
                  <a:pt x="4744808" y="5303533"/>
                </a:lnTo>
                <a:lnTo>
                  <a:pt x="4702928" y="5324548"/>
                </a:lnTo>
                <a:lnTo>
                  <a:pt x="4658170" y="5340094"/>
                </a:lnTo>
                <a:lnTo>
                  <a:pt x="4610969" y="5349739"/>
                </a:lnTo>
                <a:lnTo>
                  <a:pt x="4561754" y="5353050"/>
                </a:lnTo>
                <a:lnTo>
                  <a:pt x="362684" y="5353050"/>
                </a:lnTo>
                <a:lnTo>
                  <a:pt x="313470" y="5349739"/>
                </a:lnTo>
                <a:lnTo>
                  <a:pt x="266268" y="5340094"/>
                </a:lnTo>
                <a:lnTo>
                  <a:pt x="221511" y="5324548"/>
                </a:lnTo>
                <a:lnTo>
                  <a:pt x="179630" y="5303533"/>
                </a:lnTo>
                <a:lnTo>
                  <a:pt x="141058" y="5277480"/>
                </a:lnTo>
                <a:lnTo>
                  <a:pt x="106227" y="5246822"/>
                </a:lnTo>
                <a:lnTo>
                  <a:pt x="75569" y="5211991"/>
                </a:lnTo>
                <a:lnTo>
                  <a:pt x="49517" y="5173419"/>
                </a:lnTo>
                <a:lnTo>
                  <a:pt x="28501" y="5131538"/>
                </a:lnTo>
                <a:lnTo>
                  <a:pt x="12955" y="5086781"/>
                </a:lnTo>
                <a:lnTo>
                  <a:pt x="3310" y="5039579"/>
                </a:lnTo>
                <a:lnTo>
                  <a:pt x="0" y="4990365"/>
                </a:lnTo>
                <a:lnTo>
                  <a:pt x="0" y="362684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/>
              <a:t>The</a:t>
            </a:r>
            <a:r>
              <a:rPr dirty="0" spc="-240"/>
              <a:t> </a:t>
            </a:r>
            <a:r>
              <a:rPr dirty="0" spc="-5"/>
              <a:t>get</a:t>
            </a:r>
            <a:r>
              <a:rPr dirty="0" spc="-240"/>
              <a:t> </a:t>
            </a:r>
            <a:r>
              <a:rPr dirty="0" spc="-10"/>
              <a:t>Greetings()</a:t>
            </a:r>
            <a:r>
              <a:rPr dirty="0" spc="-240"/>
              <a:t> </a:t>
            </a:r>
            <a:r>
              <a:rPr dirty="0" spc="10"/>
              <a:t>method</a:t>
            </a:r>
            <a:r>
              <a:rPr dirty="0" spc="-240"/>
              <a:t> </a:t>
            </a:r>
            <a:r>
              <a:rPr dirty="0" spc="-5"/>
              <a:t>class</a:t>
            </a:r>
            <a:r>
              <a:rPr dirty="0" spc="-240"/>
              <a:t> </a:t>
            </a:r>
            <a:r>
              <a:rPr dirty="0" spc="10"/>
              <a:t>is  </a:t>
            </a:r>
            <a:r>
              <a:rPr dirty="0" spc="-15"/>
              <a:t>mapped</a:t>
            </a:r>
            <a:r>
              <a:rPr dirty="0" spc="-240"/>
              <a:t> </a:t>
            </a:r>
            <a:r>
              <a:rPr dirty="0" spc="40"/>
              <a:t>with</a:t>
            </a:r>
            <a:r>
              <a:rPr dirty="0" spc="-240"/>
              <a:t> </a:t>
            </a:r>
            <a:r>
              <a:rPr dirty="0" spc="50"/>
              <a:t>two</a:t>
            </a:r>
            <a:r>
              <a:rPr dirty="0" spc="-240"/>
              <a:t> </a:t>
            </a:r>
            <a:r>
              <a:rPr dirty="0" spc="5"/>
              <a:t>URIs</a:t>
            </a:r>
            <a:r>
              <a:rPr dirty="0" spc="-240"/>
              <a:t> </a:t>
            </a:r>
            <a:r>
              <a:rPr dirty="0"/>
              <a:t>‘ideas</a:t>
            </a:r>
            <a:r>
              <a:rPr dirty="0" spc="-229"/>
              <a:t>’</a:t>
            </a:r>
            <a:r>
              <a:rPr dirty="0" spc="-185"/>
              <a:t>.</a:t>
            </a:r>
          </a:p>
          <a:p>
            <a:pPr marL="385445" marR="125730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pc="20"/>
              <a:t>@GetMapping</a:t>
            </a:r>
            <a:r>
              <a:rPr dirty="0" spc="-240"/>
              <a:t> </a:t>
            </a:r>
            <a:r>
              <a:rPr dirty="0"/>
              <a:t>accepts</a:t>
            </a:r>
            <a:r>
              <a:rPr dirty="0" spc="-240"/>
              <a:t> </a:t>
            </a:r>
            <a:r>
              <a:rPr dirty="0" spc="-20"/>
              <a:t>an</a:t>
            </a:r>
            <a:r>
              <a:rPr dirty="0" spc="-240"/>
              <a:t> </a:t>
            </a:r>
            <a:r>
              <a:rPr dirty="0" spc="45"/>
              <a:t>ar</a:t>
            </a:r>
            <a:r>
              <a:rPr dirty="0" spc="-5"/>
              <a:t>r</a:t>
            </a:r>
            <a:r>
              <a:rPr dirty="0" spc="-70"/>
              <a:t>a</a:t>
            </a:r>
            <a:r>
              <a:rPr dirty="0" spc="25"/>
              <a:t>y</a:t>
            </a:r>
            <a:r>
              <a:rPr dirty="0" spc="-240"/>
              <a:t> </a:t>
            </a:r>
            <a:r>
              <a:rPr dirty="0" spc="25"/>
              <a:t>of  </a:t>
            </a:r>
            <a:r>
              <a:rPr dirty="0" spc="-25"/>
              <a:t>values.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E283C"/>
              </a:buClr>
              <a:buFont typeface="Courier New"/>
              <a:buChar char="□"/>
            </a:pPr>
            <a:endParaRPr sz="3300"/>
          </a:p>
          <a:p>
            <a:pPr marL="385445" marR="1145540" indent="-373380">
              <a:lnSpc>
                <a:spcPct val="100000"/>
              </a:lnSpc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/>
              <a:t>http://localhost:8080/ </a:t>
            </a:r>
            <a:r>
              <a:rPr dirty="0" spc="5"/>
              <a:t> controllerClass/myIdeas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E283C"/>
              </a:buClr>
              <a:buFont typeface="Courier New"/>
              <a:buChar char="□"/>
            </a:pPr>
            <a:endParaRPr sz="3300"/>
          </a:p>
          <a:p>
            <a:pPr marL="385445" marR="706755" indent="-373380">
              <a:lnSpc>
                <a:spcPct val="100000"/>
              </a:lnSpc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/>
              <a:t>http://localhost:8080/ </a:t>
            </a:r>
            <a:r>
              <a:rPr dirty="0" spc="5"/>
              <a:t> </a:t>
            </a:r>
            <a:r>
              <a:rPr dirty="0" spc="30"/>
              <a:t>controllerClass</a:t>
            </a:r>
            <a:r>
              <a:rPr dirty="0" spc="-20"/>
              <a:t>/</a:t>
            </a:r>
            <a:r>
              <a:rPr dirty="0" spc="10"/>
              <a:t>vis</a:t>
            </a:r>
            <a:r>
              <a:rPr dirty="0"/>
              <a:t>h</a:t>
            </a:r>
            <a:r>
              <a:rPr dirty="0" spc="-25"/>
              <a:t>waIdeas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E283C"/>
              </a:buClr>
              <a:buFont typeface="Courier New"/>
              <a:buChar char="□"/>
            </a:pPr>
            <a:endParaRPr sz="3300"/>
          </a:p>
          <a:p>
            <a:pPr marL="385445" marR="963294" indent="-373380">
              <a:lnSpc>
                <a:spcPct val="100000"/>
              </a:lnSpc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/>
              <a:t>http://localhost:8080/ </a:t>
            </a:r>
            <a:r>
              <a:rPr dirty="0" spc="5"/>
              <a:t> </a:t>
            </a:r>
            <a:r>
              <a:rPr dirty="0" spc="30"/>
              <a:t>controllerClass</a:t>
            </a:r>
            <a:r>
              <a:rPr dirty="0" spc="-20"/>
              <a:t>/</a:t>
            </a:r>
            <a:r>
              <a:rPr dirty="0"/>
              <a:t>y</a:t>
            </a:r>
            <a:r>
              <a:rPr dirty="0" spc="-10"/>
              <a:t>ourIdeas</a:t>
            </a:r>
          </a:p>
        </p:txBody>
      </p:sp>
      <p:sp>
        <p:nvSpPr>
          <p:cNvPr id="5" name="object 5"/>
          <p:cNvSpPr/>
          <p:nvPr/>
        </p:nvSpPr>
        <p:spPr>
          <a:xfrm>
            <a:off x="6165936" y="2142623"/>
            <a:ext cx="5423535" cy="2573020"/>
          </a:xfrm>
          <a:custGeom>
            <a:avLst/>
            <a:gdLst/>
            <a:ahLst/>
            <a:cxnLst/>
            <a:rect l="l" t="t" r="r" b="b"/>
            <a:pathLst>
              <a:path w="5423534" h="2573020">
                <a:moveTo>
                  <a:pt x="5423199" y="0"/>
                </a:moveTo>
                <a:lnTo>
                  <a:pt x="0" y="0"/>
                </a:lnTo>
                <a:lnTo>
                  <a:pt x="0" y="2572753"/>
                </a:lnTo>
                <a:lnTo>
                  <a:pt x="5423199" y="2572753"/>
                </a:lnTo>
                <a:lnTo>
                  <a:pt x="542319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67536" y="2325116"/>
            <a:ext cx="4599940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400" spc="5">
                <a:solidFill>
                  <a:srgbClr val="F4AB35"/>
                </a:solidFill>
                <a:latin typeface="Tahoma"/>
                <a:cs typeface="Tahoma"/>
              </a:rPr>
              <a:t>@GetMapping</a:t>
            </a:r>
            <a:r>
              <a:rPr dirty="0" sz="2400" spc="5">
                <a:latin typeface="Tahoma"/>
                <a:cs typeface="Tahoma"/>
              </a:rPr>
              <a:t>(value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355">
                <a:latin typeface="Tahoma"/>
                <a:cs typeface="Tahoma"/>
              </a:rPr>
              <a:t>=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135">
                <a:latin typeface="Tahoma"/>
                <a:cs typeface="Tahoma"/>
              </a:rPr>
              <a:t>{</a:t>
            </a:r>
            <a:r>
              <a:rPr dirty="0" sz="2400" spc="-135">
                <a:solidFill>
                  <a:srgbClr val="23AE73"/>
                </a:solidFill>
                <a:latin typeface="Tahoma"/>
                <a:cs typeface="Tahoma"/>
              </a:rPr>
              <a:t>"/myIdeas", </a:t>
            </a:r>
            <a:r>
              <a:rPr dirty="0" sz="2400" spc="-735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-235">
                <a:solidFill>
                  <a:srgbClr val="23AE73"/>
                </a:solidFill>
                <a:latin typeface="Tahoma"/>
                <a:cs typeface="Tahoma"/>
              </a:rPr>
              <a:t>"</a:t>
            </a:r>
            <a:r>
              <a:rPr dirty="0" sz="2400" spc="-85">
                <a:solidFill>
                  <a:srgbClr val="23AE73"/>
                </a:solidFill>
                <a:latin typeface="Tahoma"/>
                <a:cs typeface="Tahoma"/>
              </a:rPr>
              <a:t>/</a:t>
            </a:r>
            <a:r>
              <a:rPr dirty="0" sz="2400" spc="10">
                <a:solidFill>
                  <a:srgbClr val="23AE73"/>
                </a:solidFill>
                <a:latin typeface="Tahoma"/>
                <a:cs typeface="Tahoma"/>
              </a:rPr>
              <a:t>vis</a:t>
            </a:r>
            <a:r>
              <a:rPr dirty="0" sz="2400">
                <a:solidFill>
                  <a:srgbClr val="23AE73"/>
                </a:solidFill>
                <a:latin typeface="Tahoma"/>
                <a:cs typeface="Tahoma"/>
              </a:rPr>
              <a:t>h</a:t>
            </a:r>
            <a:r>
              <a:rPr dirty="0" sz="2400" spc="-30">
                <a:solidFill>
                  <a:srgbClr val="23AE73"/>
                </a:solidFill>
                <a:latin typeface="Tahoma"/>
                <a:cs typeface="Tahoma"/>
              </a:rPr>
              <a:t>waIdeas"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-495">
                <a:solidFill>
                  <a:srgbClr val="23AE73"/>
                </a:solidFill>
                <a:latin typeface="Tahoma"/>
                <a:cs typeface="Tahoma"/>
              </a:rPr>
              <a:t>,</a:t>
            </a:r>
            <a:r>
              <a:rPr dirty="0" sz="2400" spc="-235">
                <a:solidFill>
                  <a:srgbClr val="23AE73"/>
                </a:solidFill>
                <a:latin typeface="Tahoma"/>
                <a:cs typeface="Tahoma"/>
              </a:rPr>
              <a:t>"</a:t>
            </a:r>
            <a:r>
              <a:rPr dirty="0" sz="2400" spc="-85">
                <a:solidFill>
                  <a:srgbClr val="23AE73"/>
                </a:solidFill>
                <a:latin typeface="Tahoma"/>
                <a:cs typeface="Tahoma"/>
              </a:rPr>
              <a:t>/</a:t>
            </a:r>
            <a:r>
              <a:rPr dirty="0" sz="2400" spc="-5">
                <a:solidFill>
                  <a:srgbClr val="23AE73"/>
                </a:solidFill>
                <a:latin typeface="Tahoma"/>
                <a:cs typeface="Tahoma"/>
              </a:rPr>
              <a:t>y</a:t>
            </a:r>
            <a:r>
              <a:rPr dirty="0" sz="2400" spc="-15">
                <a:solidFill>
                  <a:srgbClr val="23AE73"/>
                </a:solidFill>
                <a:latin typeface="Tahoma"/>
                <a:cs typeface="Tahoma"/>
              </a:rPr>
              <a:t>ourIdeas</a:t>
            </a:r>
            <a:r>
              <a:rPr dirty="0" sz="2400" spc="-15">
                <a:solidFill>
                  <a:srgbClr val="23AE73"/>
                </a:solidFill>
                <a:latin typeface="Tahoma"/>
                <a:cs typeface="Tahoma"/>
              </a:rPr>
              <a:t>"</a:t>
            </a:r>
            <a:r>
              <a:rPr dirty="0" sz="2400" spc="-275">
                <a:latin typeface="Tahoma"/>
                <a:cs typeface="Tahoma"/>
              </a:rPr>
              <a:t>})  </a:t>
            </a:r>
            <a:r>
              <a:rPr dirty="0" sz="2400" spc="25">
                <a:solidFill>
                  <a:srgbClr val="F4AB35"/>
                </a:solidFill>
                <a:latin typeface="Tahoma"/>
                <a:cs typeface="Tahoma"/>
              </a:rPr>
              <a:t>public</a:t>
            </a:r>
            <a:r>
              <a:rPr dirty="0" sz="2400" spc="-290">
                <a:solidFill>
                  <a:srgbClr val="F4AB35"/>
                </a:solidFill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String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0EC1C1"/>
                </a:solidFill>
                <a:latin typeface="Tahoma"/>
                <a:cs typeface="Tahoma"/>
              </a:rPr>
              <a:t>getGreetings</a:t>
            </a:r>
            <a:r>
              <a:rPr dirty="0" sz="2400" spc="-250">
                <a:latin typeface="Tahoma"/>
                <a:cs typeface="Tahoma"/>
              </a:rPr>
              <a:t>(){  </a:t>
            </a:r>
            <a:r>
              <a:rPr dirty="0" sz="2400" spc="45">
                <a:solidFill>
                  <a:srgbClr val="F4AB35"/>
                </a:solidFill>
                <a:latin typeface="Tahoma"/>
                <a:cs typeface="Tahoma"/>
              </a:rPr>
              <a:t>return</a:t>
            </a:r>
            <a:r>
              <a:rPr dirty="0" sz="2400" spc="-290">
                <a:solidFill>
                  <a:srgbClr val="F4AB35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23AE73"/>
                </a:solidFill>
                <a:latin typeface="Tahoma"/>
                <a:cs typeface="Tahoma"/>
              </a:rPr>
              <a:t>"Multi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23AE73"/>
                </a:solidFill>
                <a:latin typeface="Tahoma"/>
                <a:cs typeface="Tahoma"/>
              </a:rPr>
              <a:t>URI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23AE73"/>
                </a:solidFill>
                <a:latin typeface="Tahoma"/>
                <a:cs typeface="Tahoma"/>
              </a:rPr>
              <a:t>is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23AE73"/>
                </a:solidFill>
                <a:latin typeface="Tahoma"/>
                <a:cs typeface="Tahoma"/>
              </a:rPr>
              <a:t>working"</a:t>
            </a:r>
            <a:r>
              <a:rPr dirty="0" sz="2400" spc="-245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spc="-434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1560" y="3488320"/>
            <a:ext cx="2307590" cy="2224405"/>
          </a:xfrm>
          <a:custGeom>
            <a:avLst/>
            <a:gdLst/>
            <a:ahLst/>
            <a:cxnLst/>
            <a:rect l="l" t="t" r="r" b="b"/>
            <a:pathLst>
              <a:path w="2307590" h="2224404">
                <a:moveTo>
                  <a:pt x="0" y="123824"/>
                </a:moveTo>
                <a:lnTo>
                  <a:pt x="2307462" y="0"/>
                </a:lnTo>
              </a:path>
              <a:path w="2307590" h="2224404">
                <a:moveTo>
                  <a:pt x="365957" y="1097184"/>
                </a:moveTo>
                <a:lnTo>
                  <a:pt x="2307462" y="0"/>
                </a:lnTo>
              </a:path>
              <a:path w="2307590" h="2224404">
                <a:moveTo>
                  <a:pt x="212154" y="2224347"/>
                </a:moveTo>
                <a:lnTo>
                  <a:pt x="2307462" y="0"/>
                </a:lnTo>
              </a:path>
            </a:pathLst>
          </a:custGeom>
          <a:ln w="19049">
            <a:solidFill>
              <a:srgbClr val="EE283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1113" y="217529"/>
            <a:ext cx="29705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CONT</a:t>
            </a:r>
            <a:r>
              <a:rPr dirty="0" spc="80"/>
              <a:t>R</a:t>
            </a:r>
            <a:r>
              <a:rPr dirty="0" spc="80"/>
              <a:t>OLLER</a:t>
            </a:r>
            <a:r>
              <a:rPr dirty="0" spc="-290"/>
              <a:t> </a:t>
            </a:r>
            <a:r>
              <a:rPr dirty="0" spc="35"/>
              <a:t>L</a:t>
            </a:r>
            <a:r>
              <a:rPr dirty="0" spc="-5"/>
              <a:t>A</a:t>
            </a:r>
            <a:r>
              <a:rPr dirty="0" spc="75"/>
              <a:t>YER</a:t>
            </a:r>
          </a:p>
        </p:txBody>
      </p:sp>
      <p:sp>
        <p:nvSpPr>
          <p:cNvPr id="3" name="object 3"/>
          <p:cNvSpPr/>
          <p:nvPr/>
        </p:nvSpPr>
        <p:spPr>
          <a:xfrm>
            <a:off x="1514475" y="1929946"/>
            <a:ext cx="9163050" cy="2998470"/>
          </a:xfrm>
          <a:custGeom>
            <a:avLst/>
            <a:gdLst/>
            <a:ahLst/>
            <a:cxnLst/>
            <a:rect l="l" t="t" r="r" b="b"/>
            <a:pathLst>
              <a:path w="9163050" h="2998470">
                <a:moveTo>
                  <a:pt x="0" y="220810"/>
                </a:moveTo>
                <a:lnTo>
                  <a:pt x="4486" y="176309"/>
                </a:lnTo>
                <a:lnTo>
                  <a:pt x="17352" y="134861"/>
                </a:lnTo>
                <a:lnTo>
                  <a:pt x="37710" y="97353"/>
                </a:lnTo>
                <a:lnTo>
                  <a:pt x="64673" y="64673"/>
                </a:lnTo>
                <a:lnTo>
                  <a:pt x="97353" y="37710"/>
                </a:lnTo>
                <a:lnTo>
                  <a:pt x="134861" y="17352"/>
                </a:lnTo>
                <a:lnTo>
                  <a:pt x="176309" y="4486"/>
                </a:lnTo>
                <a:lnTo>
                  <a:pt x="220810" y="0"/>
                </a:lnTo>
                <a:lnTo>
                  <a:pt x="8942239" y="0"/>
                </a:lnTo>
                <a:lnTo>
                  <a:pt x="8985518" y="4282"/>
                </a:lnTo>
                <a:lnTo>
                  <a:pt x="9026739" y="16808"/>
                </a:lnTo>
                <a:lnTo>
                  <a:pt x="9064744" y="37098"/>
                </a:lnTo>
                <a:lnTo>
                  <a:pt x="9098374" y="64673"/>
                </a:lnTo>
                <a:lnTo>
                  <a:pt x="9125950" y="98304"/>
                </a:lnTo>
                <a:lnTo>
                  <a:pt x="9146241" y="136310"/>
                </a:lnTo>
                <a:lnTo>
                  <a:pt x="9158767" y="177531"/>
                </a:lnTo>
                <a:lnTo>
                  <a:pt x="9163049" y="220810"/>
                </a:lnTo>
                <a:lnTo>
                  <a:pt x="9163049" y="2777295"/>
                </a:lnTo>
                <a:lnTo>
                  <a:pt x="9158563" y="2821796"/>
                </a:lnTo>
                <a:lnTo>
                  <a:pt x="9145697" y="2863244"/>
                </a:lnTo>
                <a:lnTo>
                  <a:pt x="9125339" y="2900752"/>
                </a:lnTo>
                <a:lnTo>
                  <a:pt x="9098376" y="2933431"/>
                </a:lnTo>
                <a:lnTo>
                  <a:pt x="9065696" y="2960394"/>
                </a:lnTo>
                <a:lnTo>
                  <a:pt x="9028189" y="2980753"/>
                </a:lnTo>
                <a:lnTo>
                  <a:pt x="8986740" y="2993619"/>
                </a:lnTo>
                <a:lnTo>
                  <a:pt x="8942239" y="2998105"/>
                </a:lnTo>
                <a:lnTo>
                  <a:pt x="220810" y="2998105"/>
                </a:lnTo>
                <a:lnTo>
                  <a:pt x="176309" y="2993619"/>
                </a:lnTo>
                <a:lnTo>
                  <a:pt x="134861" y="2980753"/>
                </a:lnTo>
                <a:lnTo>
                  <a:pt x="97353" y="2960394"/>
                </a:lnTo>
                <a:lnTo>
                  <a:pt x="64673" y="2933431"/>
                </a:lnTo>
                <a:lnTo>
                  <a:pt x="37710" y="2900752"/>
                </a:lnTo>
                <a:lnTo>
                  <a:pt x="17352" y="2863244"/>
                </a:lnTo>
                <a:lnTo>
                  <a:pt x="4486" y="2821796"/>
                </a:lnTo>
                <a:lnTo>
                  <a:pt x="0" y="2777295"/>
                </a:lnTo>
                <a:lnTo>
                  <a:pt x="0" y="220810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183" y="2237739"/>
            <a:ext cx="8886190" cy="22606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85445" indent="-373380">
              <a:lnSpc>
                <a:spcPct val="100000"/>
              </a:lnSpc>
              <a:spcBef>
                <a:spcPts val="9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95">
                <a:latin typeface="Tahoma"/>
                <a:cs typeface="Tahoma"/>
              </a:rPr>
              <a:t>We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have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created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access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layer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Service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layer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45">
                <a:latin typeface="Tahoma"/>
                <a:cs typeface="Tahoma"/>
              </a:rPr>
              <a:t>for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our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application.</a:t>
            </a:r>
            <a:endParaRPr sz="2000">
              <a:latin typeface="Tahoma"/>
              <a:cs typeface="Tahoma"/>
            </a:endParaRPr>
          </a:p>
          <a:p>
            <a:pPr lvl="1" marL="614045" indent="-37465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Microsoft Sans Serif"/>
              <a:buChar char="●"/>
              <a:tabLst>
                <a:tab pos="613410" algn="l"/>
                <a:tab pos="614680" algn="l"/>
              </a:tabLst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Access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L</a:t>
            </a:r>
            <a:r>
              <a:rPr dirty="0" sz="2000" spc="-35">
                <a:latin typeface="Tahoma"/>
                <a:cs typeface="Tahoma"/>
              </a:rPr>
              <a:t>a</a:t>
            </a:r>
            <a:r>
              <a:rPr dirty="0" sz="2000">
                <a:latin typeface="Tahoma"/>
                <a:cs typeface="Tahoma"/>
              </a:rPr>
              <a:t>y</a:t>
            </a:r>
            <a:r>
              <a:rPr dirty="0" sz="2000" spc="40">
                <a:latin typeface="Tahoma"/>
                <a:cs typeface="Tahoma"/>
              </a:rPr>
              <a:t>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inte</a:t>
            </a:r>
            <a:r>
              <a:rPr dirty="0" sz="2000" spc="-5">
                <a:latin typeface="Tahoma"/>
                <a:cs typeface="Tahoma"/>
              </a:rPr>
              <a:t>r</a:t>
            </a:r>
            <a:r>
              <a:rPr dirty="0" sz="2000" spc="5">
                <a:latin typeface="Tahoma"/>
                <a:cs typeface="Tahoma"/>
              </a:rPr>
              <a:t>acts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with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database.</a:t>
            </a:r>
            <a:endParaRPr sz="2000">
              <a:latin typeface="Tahoma"/>
              <a:cs typeface="Tahoma"/>
            </a:endParaRPr>
          </a:p>
          <a:p>
            <a:pPr lvl="1" marL="614045" marR="435609" indent="-374015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Microsoft Sans Serif"/>
              <a:buChar char="●"/>
              <a:tabLst>
                <a:tab pos="613410" algn="l"/>
                <a:tab pos="614680" algn="l"/>
              </a:tabLst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service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Layer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is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responsible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45">
                <a:latin typeface="Tahoma"/>
                <a:cs typeface="Tahoma"/>
              </a:rPr>
              <a:t>for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processing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30">
                <a:latin typeface="Tahoma"/>
                <a:cs typeface="Tahoma"/>
              </a:rPr>
              <a:t>client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requests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based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on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business</a:t>
            </a:r>
            <a:r>
              <a:rPr dirty="0" sz="2000" spc="-24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logic.</a:t>
            </a:r>
            <a:endParaRPr sz="2000">
              <a:latin typeface="Tahoma"/>
              <a:cs typeface="Tahoma"/>
            </a:endParaRPr>
          </a:p>
          <a:p>
            <a:pPr marL="385445" marR="5080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Layer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is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used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by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frontend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send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request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backend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recei</a:t>
            </a:r>
            <a:r>
              <a:rPr dirty="0" sz="2000" spc="5">
                <a:latin typeface="Tahoma"/>
                <a:cs typeface="Tahoma"/>
              </a:rPr>
              <a:t>v</a:t>
            </a:r>
            <a:r>
              <a:rPr dirty="0" sz="2000" spc="-5">
                <a:latin typeface="Tahoma"/>
                <a:cs typeface="Tahoma"/>
              </a:rPr>
              <a:t>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corresponding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response.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3183" y="217532"/>
            <a:ext cx="36664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L</a:t>
            </a:r>
            <a:r>
              <a:rPr dirty="0" spc="-5"/>
              <a:t>A</a:t>
            </a:r>
            <a:r>
              <a:rPr dirty="0" spc="90"/>
              <a:t>YERED</a:t>
            </a:r>
            <a:r>
              <a:rPr dirty="0" spc="-290"/>
              <a:t> </a:t>
            </a:r>
            <a:r>
              <a:rPr dirty="0" spc="120"/>
              <a:t>A</a:t>
            </a:r>
            <a:r>
              <a:rPr dirty="0" spc="70"/>
              <a:t>R</a:t>
            </a:r>
            <a:r>
              <a:rPr dirty="0" spc="75"/>
              <a:t>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468755" y="4756329"/>
            <a:ext cx="1742439" cy="700405"/>
          </a:xfrm>
          <a:custGeom>
            <a:avLst/>
            <a:gdLst/>
            <a:ahLst/>
            <a:cxnLst/>
            <a:rect l="l" t="t" r="r" b="b"/>
            <a:pathLst>
              <a:path w="1742439" h="700404">
                <a:moveTo>
                  <a:pt x="0" y="116737"/>
                </a:moveTo>
                <a:lnTo>
                  <a:pt x="9173" y="71297"/>
                </a:lnTo>
                <a:lnTo>
                  <a:pt x="34191" y="34191"/>
                </a:lnTo>
                <a:lnTo>
                  <a:pt x="71296" y="9173"/>
                </a:lnTo>
                <a:lnTo>
                  <a:pt x="116735" y="0"/>
                </a:lnTo>
                <a:lnTo>
                  <a:pt x="1625664" y="0"/>
                </a:lnTo>
                <a:lnTo>
                  <a:pt x="1670337" y="8886"/>
                </a:lnTo>
                <a:lnTo>
                  <a:pt x="1708208" y="34192"/>
                </a:lnTo>
                <a:lnTo>
                  <a:pt x="1733513" y="72063"/>
                </a:lnTo>
                <a:lnTo>
                  <a:pt x="1742399" y="116737"/>
                </a:lnTo>
                <a:lnTo>
                  <a:pt x="1742399" y="583664"/>
                </a:lnTo>
                <a:lnTo>
                  <a:pt x="1733226" y="629104"/>
                </a:lnTo>
                <a:lnTo>
                  <a:pt x="1708208" y="666209"/>
                </a:lnTo>
                <a:lnTo>
                  <a:pt x="1671103" y="691226"/>
                </a:lnTo>
                <a:lnTo>
                  <a:pt x="1625664" y="700399"/>
                </a:lnTo>
                <a:lnTo>
                  <a:pt x="116735" y="700399"/>
                </a:lnTo>
                <a:lnTo>
                  <a:pt x="71296" y="691226"/>
                </a:lnTo>
                <a:lnTo>
                  <a:pt x="34191" y="666209"/>
                </a:lnTo>
                <a:lnTo>
                  <a:pt x="9173" y="629104"/>
                </a:lnTo>
                <a:lnTo>
                  <a:pt x="0" y="583664"/>
                </a:lnTo>
                <a:lnTo>
                  <a:pt x="0" y="116737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0171" y="4931270"/>
            <a:ext cx="11601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F4AB35"/>
                </a:solidFill>
                <a:latin typeface="Tahoma"/>
                <a:cs typeface="Tahoma"/>
              </a:rPr>
              <a:t>F</a:t>
            </a:r>
            <a:r>
              <a:rPr dirty="0" sz="2000" spc="25">
                <a:solidFill>
                  <a:srgbClr val="F4AB35"/>
                </a:solidFill>
                <a:latin typeface="Tahoma"/>
                <a:cs typeface="Tahoma"/>
              </a:rPr>
              <a:t>ront-End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7180" y="4756329"/>
            <a:ext cx="1742439" cy="700405"/>
          </a:xfrm>
          <a:custGeom>
            <a:avLst/>
            <a:gdLst/>
            <a:ahLst/>
            <a:cxnLst/>
            <a:rect l="l" t="t" r="r" b="b"/>
            <a:pathLst>
              <a:path w="1742440" h="700404">
                <a:moveTo>
                  <a:pt x="0" y="116737"/>
                </a:moveTo>
                <a:lnTo>
                  <a:pt x="9173" y="71297"/>
                </a:lnTo>
                <a:lnTo>
                  <a:pt x="34191" y="34191"/>
                </a:lnTo>
                <a:lnTo>
                  <a:pt x="71296" y="9173"/>
                </a:lnTo>
                <a:lnTo>
                  <a:pt x="116734" y="0"/>
                </a:lnTo>
                <a:lnTo>
                  <a:pt x="1625664" y="0"/>
                </a:lnTo>
                <a:lnTo>
                  <a:pt x="1670337" y="8886"/>
                </a:lnTo>
                <a:lnTo>
                  <a:pt x="1708209" y="34192"/>
                </a:lnTo>
                <a:lnTo>
                  <a:pt x="1733513" y="72063"/>
                </a:lnTo>
                <a:lnTo>
                  <a:pt x="1742399" y="116737"/>
                </a:lnTo>
                <a:lnTo>
                  <a:pt x="1742399" y="583664"/>
                </a:lnTo>
                <a:lnTo>
                  <a:pt x="1733226" y="629104"/>
                </a:lnTo>
                <a:lnTo>
                  <a:pt x="1708208" y="666209"/>
                </a:lnTo>
                <a:lnTo>
                  <a:pt x="1671103" y="691226"/>
                </a:lnTo>
                <a:lnTo>
                  <a:pt x="1625664" y="700399"/>
                </a:lnTo>
                <a:lnTo>
                  <a:pt x="116734" y="700399"/>
                </a:lnTo>
                <a:lnTo>
                  <a:pt x="71296" y="691226"/>
                </a:lnTo>
                <a:lnTo>
                  <a:pt x="34191" y="666209"/>
                </a:lnTo>
                <a:lnTo>
                  <a:pt x="9173" y="629104"/>
                </a:lnTo>
                <a:lnTo>
                  <a:pt x="0" y="583664"/>
                </a:lnTo>
                <a:lnTo>
                  <a:pt x="0" y="116737"/>
                </a:lnTo>
                <a:close/>
              </a:path>
            </a:pathLst>
          </a:custGeom>
          <a:ln w="28574">
            <a:solidFill>
              <a:srgbClr val="4890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24014" y="4931270"/>
            <a:ext cx="10896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solidFill>
                  <a:srgbClr val="458FE4"/>
                </a:solidFill>
                <a:latin typeface="Tahoma"/>
                <a:cs typeface="Tahoma"/>
              </a:rPr>
              <a:t>Back-End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755" y="1561854"/>
            <a:ext cx="1742439" cy="2837180"/>
          </a:xfrm>
          <a:custGeom>
            <a:avLst/>
            <a:gdLst/>
            <a:ahLst/>
            <a:cxnLst/>
            <a:rect l="l" t="t" r="r" b="b"/>
            <a:pathLst>
              <a:path w="1742439" h="2837179">
                <a:moveTo>
                  <a:pt x="0" y="259687"/>
                </a:moveTo>
                <a:lnTo>
                  <a:pt x="4183" y="213008"/>
                </a:lnTo>
                <a:lnTo>
                  <a:pt x="16246" y="169073"/>
                </a:lnTo>
                <a:lnTo>
                  <a:pt x="35454" y="128618"/>
                </a:lnTo>
                <a:lnTo>
                  <a:pt x="61075" y="92374"/>
                </a:lnTo>
                <a:lnTo>
                  <a:pt x="92374" y="61075"/>
                </a:lnTo>
                <a:lnTo>
                  <a:pt x="128618" y="35454"/>
                </a:lnTo>
                <a:lnTo>
                  <a:pt x="169073" y="16246"/>
                </a:lnTo>
                <a:lnTo>
                  <a:pt x="213008" y="4183"/>
                </a:lnTo>
                <a:lnTo>
                  <a:pt x="259687" y="0"/>
                </a:lnTo>
                <a:lnTo>
                  <a:pt x="1482712" y="0"/>
                </a:lnTo>
                <a:lnTo>
                  <a:pt x="1533611" y="5035"/>
                </a:lnTo>
                <a:lnTo>
                  <a:pt x="1582090" y="19767"/>
                </a:lnTo>
                <a:lnTo>
                  <a:pt x="1626787" y="43630"/>
                </a:lnTo>
                <a:lnTo>
                  <a:pt x="1666339" y="76060"/>
                </a:lnTo>
                <a:lnTo>
                  <a:pt x="1698769" y="115612"/>
                </a:lnTo>
                <a:lnTo>
                  <a:pt x="1722632" y="160309"/>
                </a:lnTo>
                <a:lnTo>
                  <a:pt x="1737364" y="208788"/>
                </a:lnTo>
                <a:lnTo>
                  <a:pt x="1742399" y="259687"/>
                </a:lnTo>
                <a:lnTo>
                  <a:pt x="1742399" y="2576954"/>
                </a:lnTo>
                <a:lnTo>
                  <a:pt x="1738216" y="2623634"/>
                </a:lnTo>
                <a:lnTo>
                  <a:pt x="1726153" y="2667568"/>
                </a:lnTo>
                <a:lnTo>
                  <a:pt x="1706945" y="2708024"/>
                </a:lnTo>
                <a:lnTo>
                  <a:pt x="1681324" y="2744268"/>
                </a:lnTo>
                <a:lnTo>
                  <a:pt x="1650025" y="2775567"/>
                </a:lnTo>
                <a:lnTo>
                  <a:pt x="1613781" y="2801187"/>
                </a:lnTo>
                <a:lnTo>
                  <a:pt x="1573326" y="2820395"/>
                </a:lnTo>
                <a:lnTo>
                  <a:pt x="1529391" y="2832458"/>
                </a:lnTo>
                <a:lnTo>
                  <a:pt x="1482712" y="2836642"/>
                </a:lnTo>
                <a:lnTo>
                  <a:pt x="259687" y="2836642"/>
                </a:lnTo>
                <a:lnTo>
                  <a:pt x="213008" y="2832458"/>
                </a:lnTo>
                <a:lnTo>
                  <a:pt x="169073" y="2820395"/>
                </a:lnTo>
                <a:lnTo>
                  <a:pt x="128618" y="2801187"/>
                </a:lnTo>
                <a:lnTo>
                  <a:pt x="92374" y="2775567"/>
                </a:lnTo>
                <a:lnTo>
                  <a:pt x="61075" y="2744268"/>
                </a:lnTo>
                <a:lnTo>
                  <a:pt x="35454" y="2708024"/>
                </a:lnTo>
                <a:lnTo>
                  <a:pt x="16246" y="2667568"/>
                </a:lnTo>
                <a:lnTo>
                  <a:pt x="4183" y="2623634"/>
                </a:lnTo>
                <a:lnTo>
                  <a:pt x="0" y="2576954"/>
                </a:lnTo>
                <a:lnTo>
                  <a:pt x="0" y="259687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068" y="2652517"/>
            <a:ext cx="14668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F4AB35"/>
                </a:solidFill>
                <a:latin typeface="Tahoma"/>
                <a:cs typeface="Tahoma"/>
              </a:rPr>
              <a:t>Presentation  </a:t>
            </a:r>
            <a:r>
              <a:rPr dirty="0" sz="2000" spc="10">
                <a:solidFill>
                  <a:srgbClr val="F4AB35"/>
                </a:solidFill>
                <a:latin typeface="Tahoma"/>
                <a:cs typeface="Tahoma"/>
              </a:rPr>
              <a:t>Layer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80845" y="1561854"/>
            <a:ext cx="1742439" cy="1767205"/>
          </a:xfrm>
          <a:custGeom>
            <a:avLst/>
            <a:gdLst/>
            <a:ahLst/>
            <a:cxnLst/>
            <a:rect l="l" t="t" r="r" b="b"/>
            <a:pathLst>
              <a:path w="1742440" h="1767204">
                <a:moveTo>
                  <a:pt x="0" y="198267"/>
                </a:moveTo>
                <a:lnTo>
                  <a:pt x="5236" y="152806"/>
                </a:lnTo>
                <a:lnTo>
                  <a:pt x="20152" y="111074"/>
                </a:lnTo>
                <a:lnTo>
                  <a:pt x="43557" y="74261"/>
                </a:lnTo>
                <a:lnTo>
                  <a:pt x="74261" y="43557"/>
                </a:lnTo>
                <a:lnTo>
                  <a:pt x="111074" y="20152"/>
                </a:lnTo>
                <a:lnTo>
                  <a:pt x="152806" y="5236"/>
                </a:lnTo>
                <a:lnTo>
                  <a:pt x="198267" y="0"/>
                </a:lnTo>
                <a:lnTo>
                  <a:pt x="1544132" y="0"/>
                </a:lnTo>
                <a:lnTo>
                  <a:pt x="1582993" y="3844"/>
                </a:lnTo>
                <a:lnTo>
                  <a:pt x="1620007" y="15092"/>
                </a:lnTo>
                <a:lnTo>
                  <a:pt x="1654132" y="33311"/>
                </a:lnTo>
                <a:lnTo>
                  <a:pt x="1684329" y="58071"/>
                </a:lnTo>
                <a:lnTo>
                  <a:pt x="1709088" y="88268"/>
                </a:lnTo>
                <a:lnTo>
                  <a:pt x="1727307" y="122393"/>
                </a:lnTo>
                <a:lnTo>
                  <a:pt x="1738554" y="159406"/>
                </a:lnTo>
                <a:lnTo>
                  <a:pt x="1742399" y="198267"/>
                </a:lnTo>
                <a:lnTo>
                  <a:pt x="1742399" y="1568462"/>
                </a:lnTo>
                <a:lnTo>
                  <a:pt x="1737163" y="1613923"/>
                </a:lnTo>
                <a:lnTo>
                  <a:pt x="1722247" y="1655655"/>
                </a:lnTo>
                <a:lnTo>
                  <a:pt x="1698842" y="1692468"/>
                </a:lnTo>
                <a:lnTo>
                  <a:pt x="1668138" y="1723172"/>
                </a:lnTo>
                <a:lnTo>
                  <a:pt x="1631325" y="1746577"/>
                </a:lnTo>
                <a:lnTo>
                  <a:pt x="1589593" y="1761493"/>
                </a:lnTo>
                <a:lnTo>
                  <a:pt x="1544132" y="1766729"/>
                </a:lnTo>
                <a:lnTo>
                  <a:pt x="198267" y="1766729"/>
                </a:lnTo>
                <a:lnTo>
                  <a:pt x="152806" y="1761493"/>
                </a:lnTo>
                <a:lnTo>
                  <a:pt x="111074" y="1746577"/>
                </a:lnTo>
                <a:lnTo>
                  <a:pt x="74261" y="1723172"/>
                </a:lnTo>
                <a:lnTo>
                  <a:pt x="43557" y="1692468"/>
                </a:lnTo>
                <a:lnTo>
                  <a:pt x="20152" y="1655655"/>
                </a:lnTo>
                <a:lnTo>
                  <a:pt x="5236" y="1613923"/>
                </a:lnTo>
                <a:lnTo>
                  <a:pt x="0" y="1568462"/>
                </a:lnTo>
                <a:lnTo>
                  <a:pt x="0" y="198267"/>
                </a:lnTo>
                <a:close/>
              </a:path>
            </a:pathLst>
          </a:custGeom>
          <a:ln w="28574">
            <a:solidFill>
              <a:srgbClr val="4890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06394" y="2792931"/>
            <a:ext cx="938530" cy="111379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  <a:tabLst>
                <a:tab pos="912494" algn="l"/>
              </a:tabLst>
            </a:pPr>
            <a:r>
              <a:rPr dirty="0" u="heavy" sz="2000">
                <a:solidFill>
                  <a:srgbClr val="F4AB35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600" spc="60">
                <a:latin typeface="Tahoma"/>
                <a:cs typeface="Tahoma"/>
              </a:rPr>
              <a:t>HTTP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Tahoma"/>
                <a:cs typeface="Tahoma"/>
              </a:rPr>
              <a:t>Response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1560" y="2117560"/>
            <a:ext cx="13817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635" marR="5080" indent="-36957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solidFill>
                  <a:srgbClr val="458FE4"/>
                </a:solidFill>
                <a:latin typeface="Tahoma"/>
                <a:cs typeface="Tahoma"/>
              </a:rPr>
              <a:t>Data</a:t>
            </a:r>
            <a:r>
              <a:rPr dirty="0" sz="2000" spc="-240">
                <a:solidFill>
                  <a:srgbClr val="458FE4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458FE4"/>
                </a:solidFill>
                <a:latin typeface="Tahoma"/>
                <a:cs typeface="Tahoma"/>
              </a:rPr>
              <a:t>Access  </a:t>
            </a:r>
            <a:r>
              <a:rPr dirty="0" sz="2000" spc="10">
                <a:solidFill>
                  <a:srgbClr val="458FE4"/>
                </a:solidFill>
                <a:latin typeface="Tahoma"/>
                <a:cs typeface="Tahoma"/>
              </a:rPr>
              <a:t>Layer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82012" y="4444965"/>
            <a:ext cx="1741805" cy="1323340"/>
          </a:xfrm>
          <a:custGeom>
            <a:avLst/>
            <a:gdLst/>
            <a:ahLst/>
            <a:cxnLst/>
            <a:rect l="l" t="t" r="r" b="b"/>
            <a:pathLst>
              <a:path w="1741804" h="1323339">
                <a:moveTo>
                  <a:pt x="1741232" y="220522"/>
                </a:moveTo>
                <a:lnTo>
                  <a:pt x="1738346" y="238608"/>
                </a:lnTo>
                <a:lnTo>
                  <a:pt x="1729837" y="256292"/>
                </a:lnTo>
                <a:lnTo>
                  <a:pt x="1696847" y="290224"/>
                </a:lnTo>
                <a:lnTo>
                  <a:pt x="1644055" y="321864"/>
                </a:lnTo>
                <a:lnTo>
                  <a:pt x="1573253" y="350759"/>
                </a:lnTo>
                <a:lnTo>
                  <a:pt x="1531658" y="364035"/>
                </a:lnTo>
                <a:lnTo>
                  <a:pt x="1486234" y="376454"/>
                </a:lnTo>
                <a:lnTo>
                  <a:pt x="1437203" y="387960"/>
                </a:lnTo>
                <a:lnTo>
                  <a:pt x="1384789" y="398496"/>
                </a:lnTo>
                <a:lnTo>
                  <a:pt x="1329218" y="408005"/>
                </a:lnTo>
                <a:lnTo>
                  <a:pt x="1270713" y="416430"/>
                </a:lnTo>
                <a:lnTo>
                  <a:pt x="1209498" y="423715"/>
                </a:lnTo>
                <a:lnTo>
                  <a:pt x="1145796" y="429802"/>
                </a:lnTo>
                <a:lnTo>
                  <a:pt x="1079834" y="434635"/>
                </a:lnTo>
                <a:lnTo>
                  <a:pt x="1011833" y="438158"/>
                </a:lnTo>
                <a:lnTo>
                  <a:pt x="942018" y="440313"/>
                </a:lnTo>
                <a:lnTo>
                  <a:pt x="870614" y="441044"/>
                </a:lnTo>
                <a:lnTo>
                  <a:pt x="799211" y="440313"/>
                </a:lnTo>
                <a:lnTo>
                  <a:pt x="729396" y="438158"/>
                </a:lnTo>
                <a:lnTo>
                  <a:pt x="661396" y="434635"/>
                </a:lnTo>
                <a:lnTo>
                  <a:pt x="595433" y="429802"/>
                </a:lnTo>
                <a:lnTo>
                  <a:pt x="531732" y="423715"/>
                </a:lnTo>
                <a:lnTo>
                  <a:pt x="470517" y="416430"/>
                </a:lnTo>
                <a:lnTo>
                  <a:pt x="412012" y="408005"/>
                </a:lnTo>
                <a:lnTo>
                  <a:pt x="356441" y="398496"/>
                </a:lnTo>
                <a:lnTo>
                  <a:pt x="304028" y="387960"/>
                </a:lnTo>
                <a:lnTo>
                  <a:pt x="254997" y="376454"/>
                </a:lnTo>
                <a:lnTo>
                  <a:pt x="209572" y="364035"/>
                </a:lnTo>
                <a:lnTo>
                  <a:pt x="167978" y="350759"/>
                </a:lnTo>
                <a:lnTo>
                  <a:pt x="130438" y="336683"/>
                </a:lnTo>
                <a:lnTo>
                  <a:pt x="68417" y="306359"/>
                </a:lnTo>
                <a:lnTo>
                  <a:pt x="25302" y="273516"/>
                </a:lnTo>
                <a:lnTo>
                  <a:pt x="2886" y="238608"/>
                </a:lnTo>
                <a:lnTo>
                  <a:pt x="0" y="220522"/>
                </a:lnTo>
              </a:path>
              <a:path w="1741804" h="1323339">
                <a:moveTo>
                  <a:pt x="0" y="220522"/>
                </a:moveTo>
                <a:lnTo>
                  <a:pt x="2886" y="202436"/>
                </a:lnTo>
                <a:lnTo>
                  <a:pt x="11394" y="184752"/>
                </a:lnTo>
                <a:lnTo>
                  <a:pt x="44384" y="150819"/>
                </a:lnTo>
                <a:lnTo>
                  <a:pt x="97176" y="119179"/>
                </a:lnTo>
                <a:lnTo>
                  <a:pt x="167978" y="90284"/>
                </a:lnTo>
                <a:lnTo>
                  <a:pt x="209572" y="77008"/>
                </a:lnTo>
                <a:lnTo>
                  <a:pt x="254997" y="64589"/>
                </a:lnTo>
                <a:lnTo>
                  <a:pt x="304028" y="53083"/>
                </a:lnTo>
                <a:lnTo>
                  <a:pt x="356441" y="42547"/>
                </a:lnTo>
                <a:lnTo>
                  <a:pt x="412012" y="33039"/>
                </a:lnTo>
                <a:lnTo>
                  <a:pt x="470517" y="24614"/>
                </a:lnTo>
                <a:lnTo>
                  <a:pt x="531732" y="17329"/>
                </a:lnTo>
                <a:lnTo>
                  <a:pt x="595433" y="11242"/>
                </a:lnTo>
                <a:lnTo>
                  <a:pt x="661396" y="6408"/>
                </a:lnTo>
                <a:lnTo>
                  <a:pt x="729396" y="2886"/>
                </a:lnTo>
                <a:lnTo>
                  <a:pt x="799211" y="731"/>
                </a:lnTo>
                <a:lnTo>
                  <a:pt x="870614" y="0"/>
                </a:lnTo>
                <a:lnTo>
                  <a:pt x="942018" y="731"/>
                </a:lnTo>
                <a:lnTo>
                  <a:pt x="1011833" y="2886"/>
                </a:lnTo>
                <a:lnTo>
                  <a:pt x="1079834" y="6408"/>
                </a:lnTo>
                <a:lnTo>
                  <a:pt x="1145796" y="11242"/>
                </a:lnTo>
                <a:lnTo>
                  <a:pt x="1209498" y="17329"/>
                </a:lnTo>
                <a:lnTo>
                  <a:pt x="1270713" y="24614"/>
                </a:lnTo>
                <a:lnTo>
                  <a:pt x="1329218" y="33039"/>
                </a:lnTo>
                <a:lnTo>
                  <a:pt x="1384789" y="42547"/>
                </a:lnTo>
                <a:lnTo>
                  <a:pt x="1437203" y="53083"/>
                </a:lnTo>
                <a:lnTo>
                  <a:pt x="1486234" y="64589"/>
                </a:lnTo>
                <a:lnTo>
                  <a:pt x="1531658" y="77008"/>
                </a:lnTo>
                <a:lnTo>
                  <a:pt x="1573253" y="90284"/>
                </a:lnTo>
                <a:lnTo>
                  <a:pt x="1610793" y="104360"/>
                </a:lnTo>
                <a:lnTo>
                  <a:pt x="1672814" y="134684"/>
                </a:lnTo>
                <a:lnTo>
                  <a:pt x="1715929" y="167527"/>
                </a:lnTo>
                <a:lnTo>
                  <a:pt x="1738346" y="202436"/>
                </a:lnTo>
                <a:lnTo>
                  <a:pt x="1741232" y="220522"/>
                </a:lnTo>
                <a:lnTo>
                  <a:pt x="1741232" y="1102609"/>
                </a:lnTo>
                <a:lnTo>
                  <a:pt x="1715929" y="1155604"/>
                </a:lnTo>
                <a:lnTo>
                  <a:pt x="1672814" y="1188447"/>
                </a:lnTo>
                <a:lnTo>
                  <a:pt x="1610793" y="1218772"/>
                </a:lnTo>
                <a:lnTo>
                  <a:pt x="1573253" y="1232848"/>
                </a:lnTo>
                <a:lnTo>
                  <a:pt x="1531658" y="1246124"/>
                </a:lnTo>
                <a:lnTo>
                  <a:pt x="1486234" y="1258543"/>
                </a:lnTo>
                <a:lnTo>
                  <a:pt x="1437203" y="1270049"/>
                </a:lnTo>
                <a:lnTo>
                  <a:pt x="1384789" y="1280584"/>
                </a:lnTo>
                <a:lnTo>
                  <a:pt x="1329218" y="1290093"/>
                </a:lnTo>
                <a:lnTo>
                  <a:pt x="1270713" y="1298518"/>
                </a:lnTo>
                <a:lnTo>
                  <a:pt x="1209498" y="1305802"/>
                </a:lnTo>
                <a:lnTo>
                  <a:pt x="1145796" y="1311890"/>
                </a:lnTo>
                <a:lnTo>
                  <a:pt x="1079834" y="1316723"/>
                </a:lnTo>
                <a:lnTo>
                  <a:pt x="1011833" y="1320246"/>
                </a:lnTo>
                <a:lnTo>
                  <a:pt x="942018" y="1322401"/>
                </a:lnTo>
                <a:lnTo>
                  <a:pt x="870614" y="1323132"/>
                </a:lnTo>
                <a:lnTo>
                  <a:pt x="799211" y="1322401"/>
                </a:lnTo>
                <a:lnTo>
                  <a:pt x="729396" y="1320246"/>
                </a:lnTo>
                <a:lnTo>
                  <a:pt x="661396" y="1316723"/>
                </a:lnTo>
                <a:lnTo>
                  <a:pt x="595433" y="1311890"/>
                </a:lnTo>
                <a:lnTo>
                  <a:pt x="531732" y="1305802"/>
                </a:lnTo>
                <a:lnTo>
                  <a:pt x="470517" y="1298518"/>
                </a:lnTo>
                <a:lnTo>
                  <a:pt x="412012" y="1290093"/>
                </a:lnTo>
                <a:lnTo>
                  <a:pt x="356441" y="1280584"/>
                </a:lnTo>
                <a:lnTo>
                  <a:pt x="304028" y="1270049"/>
                </a:lnTo>
                <a:lnTo>
                  <a:pt x="254997" y="1258543"/>
                </a:lnTo>
                <a:lnTo>
                  <a:pt x="209572" y="1246124"/>
                </a:lnTo>
                <a:lnTo>
                  <a:pt x="167978" y="1232848"/>
                </a:lnTo>
                <a:lnTo>
                  <a:pt x="130438" y="1218772"/>
                </a:lnTo>
                <a:lnTo>
                  <a:pt x="68417" y="1188447"/>
                </a:lnTo>
                <a:lnTo>
                  <a:pt x="25302" y="1155604"/>
                </a:lnTo>
                <a:lnTo>
                  <a:pt x="2886" y="1120696"/>
                </a:lnTo>
                <a:lnTo>
                  <a:pt x="0" y="1102609"/>
                </a:lnTo>
                <a:lnTo>
                  <a:pt x="0" y="220522"/>
                </a:lnTo>
                <a:close/>
              </a:path>
            </a:pathLst>
          </a:custGeom>
          <a:ln w="28574">
            <a:solidFill>
              <a:srgbClr val="5A5A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311309" y="5041533"/>
            <a:ext cx="10833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Database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5662" y="2077964"/>
            <a:ext cx="7600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 sz="1600" spc="60">
                <a:latin typeface="Tahoma"/>
                <a:cs typeface="Tahoma"/>
              </a:rPr>
              <a:t>HTTP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 spc="10">
                <a:latin typeface="Tahoma"/>
                <a:cs typeface="Tahoma"/>
              </a:rPr>
              <a:t>Request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6052" y="2077964"/>
            <a:ext cx="7264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100"/>
              </a:spcBef>
            </a:pPr>
            <a:r>
              <a:rPr dirty="0" sz="1600" spc="15">
                <a:latin typeface="Tahoma"/>
                <a:cs typeface="Tahoma"/>
              </a:rPr>
              <a:t>Domain  </a:t>
            </a:r>
            <a:r>
              <a:rPr dirty="0" sz="1600" spc="20">
                <a:latin typeface="Tahoma"/>
                <a:cs typeface="Tahoma"/>
              </a:rPr>
              <a:t>Objects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79146" y="3823063"/>
            <a:ext cx="7067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">
                <a:latin typeface="Tahoma"/>
                <a:cs typeface="Tahoma"/>
              </a:rPr>
              <a:t>Entities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97180" y="1561854"/>
            <a:ext cx="1742439" cy="2837180"/>
          </a:xfrm>
          <a:custGeom>
            <a:avLst/>
            <a:gdLst/>
            <a:ahLst/>
            <a:cxnLst/>
            <a:rect l="l" t="t" r="r" b="b"/>
            <a:pathLst>
              <a:path w="1742440" h="2837179">
                <a:moveTo>
                  <a:pt x="0" y="208512"/>
                </a:moveTo>
                <a:lnTo>
                  <a:pt x="5507" y="160702"/>
                </a:lnTo>
                <a:lnTo>
                  <a:pt x="21193" y="116814"/>
                </a:lnTo>
                <a:lnTo>
                  <a:pt x="45808" y="78098"/>
                </a:lnTo>
                <a:lnTo>
                  <a:pt x="78098" y="45807"/>
                </a:lnTo>
                <a:lnTo>
                  <a:pt x="116814" y="21193"/>
                </a:lnTo>
                <a:lnTo>
                  <a:pt x="160702" y="5506"/>
                </a:lnTo>
                <a:lnTo>
                  <a:pt x="208512" y="0"/>
                </a:lnTo>
                <a:lnTo>
                  <a:pt x="1533887" y="0"/>
                </a:lnTo>
                <a:lnTo>
                  <a:pt x="1574755" y="4043"/>
                </a:lnTo>
                <a:lnTo>
                  <a:pt x="1613681" y="15872"/>
                </a:lnTo>
                <a:lnTo>
                  <a:pt x="1649570" y="35032"/>
                </a:lnTo>
                <a:lnTo>
                  <a:pt x="1681327" y="61071"/>
                </a:lnTo>
                <a:lnTo>
                  <a:pt x="1707367" y="92829"/>
                </a:lnTo>
                <a:lnTo>
                  <a:pt x="1726528" y="128718"/>
                </a:lnTo>
                <a:lnTo>
                  <a:pt x="1738356" y="167644"/>
                </a:lnTo>
                <a:lnTo>
                  <a:pt x="1742399" y="208512"/>
                </a:lnTo>
                <a:lnTo>
                  <a:pt x="1742399" y="2628117"/>
                </a:lnTo>
                <a:lnTo>
                  <a:pt x="1736892" y="2675928"/>
                </a:lnTo>
                <a:lnTo>
                  <a:pt x="1721206" y="2719817"/>
                </a:lnTo>
                <a:lnTo>
                  <a:pt x="1696591" y="2758533"/>
                </a:lnTo>
                <a:lnTo>
                  <a:pt x="1664301" y="2790824"/>
                </a:lnTo>
                <a:lnTo>
                  <a:pt x="1625585" y="2815438"/>
                </a:lnTo>
                <a:lnTo>
                  <a:pt x="1581697" y="2831125"/>
                </a:lnTo>
                <a:lnTo>
                  <a:pt x="1533887" y="2836632"/>
                </a:lnTo>
                <a:lnTo>
                  <a:pt x="208512" y="2836632"/>
                </a:lnTo>
                <a:lnTo>
                  <a:pt x="160702" y="2831125"/>
                </a:lnTo>
                <a:lnTo>
                  <a:pt x="116814" y="2815438"/>
                </a:lnTo>
                <a:lnTo>
                  <a:pt x="78098" y="2790824"/>
                </a:lnTo>
                <a:lnTo>
                  <a:pt x="45808" y="2758533"/>
                </a:lnTo>
                <a:lnTo>
                  <a:pt x="21193" y="2719817"/>
                </a:lnTo>
                <a:lnTo>
                  <a:pt x="5507" y="2675928"/>
                </a:lnTo>
                <a:lnTo>
                  <a:pt x="0" y="2628117"/>
                </a:lnTo>
                <a:lnTo>
                  <a:pt x="0" y="208512"/>
                </a:lnTo>
                <a:close/>
              </a:path>
            </a:pathLst>
          </a:custGeom>
          <a:ln w="28574">
            <a:solidFill>
              <a:srgbClr val="4890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70749" y="2652511"/>
            <a:ext cx="15963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6070" marR="5080" indent="-294005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458FE4"/>
                </a:solidFill>
                <a:latin typeface="Tahoma"/>
                <a:cs typeface="Tahoma"/>
              </a:rPr>
              <a:t>Business/Serv  </a:t>
            </a:r>
            <a:r>
              <a:rPr dirty="0" sz="2000" spc="20">
                <a:solidFill>
                  <a:srgbClr val="458FE4"/>
                </a:solidFill>
                <a:latin typeface="Tahoma"/>
                <a:cs typeface="Tahoma"/>
              </a:rPr>
              <a:t>ice</a:t>
            </a:r>
            <a:r>
              <a:rPr dirty="0" sz="2000" spc="-240">
                <a:solidFill>
                  <a:srgbClr val="458FE4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458FE4"/>
                </a:solidFill>
                <a:latin typeface="Tahoma"/>
                <a:cs typeface="Tahoma"/>
              </a:rPr>
              <a:t>L</a:t>
            </a:r>
            <a:r>
              <a:rPr dirty="0" sz="2000" spc="-35">
                <a:solidFill>
                  <a:srgbClr val="458FE4"/>
                </a:solidFill>
                <a:latin typeface="Tahoma"/>
                <a:cs typeface="Tahoma"/>
              </a:rPr>
              <a:t>a</a:t>
            </a:r>
            <a:r>
              <a:rPr dirty="0" sz="2000">
                <a:solidFill>
                  <a:srgbClr val="458FE4"/>
                </a:solidFill>
                <a:latin typeface="Tahoma"/>
                <a:cs typeface="Tahoma"/>
              </a:rPr>
              <a:t>y</a:t>
            </a:r>
            <a:r>
              <a:rPr dirty="0" sz="2000" spc="40">
                <a:solidFill>
                  <a:srgbClr val="458FE4"/>
                </a:solidFill>
                <a:latin typeface="Tahoma"/>
                <a:cs typeface="Tahoma"/>
              </a:rPr>
              <a:t>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39752" y="1561854"/>
            <a:ext cx="1741805" cy="2837180"/>
          </a:xfrm>
          <a:custGeom>
            <a:avLst/>
            <a:gdLst/>
            <a:ahLst/>
            <a:cxnLst/>
            <a:rect l="l" t="t" r="r" b="b"/>
            <a:pathLst>
              <a:path w="1741804" h="2837179">
                <a:moveTo>
                  <a:pt x="0" y="208373"/>
                </a:moveTo>
                <a:lnTo>
                  <a:pt x="5503" y="160595"/>
                </a:lnTo>
                <a:lnTo>
                  <a:pt x="21178" y="116735"/>
                </a:lnTo>
                <a:lnTo>
                  <a:pt x="45776" y="78046"/>
                </a:lnTo>
                <a:lnTo>
                  <a:pt x="78045" y="45777"/>
                </a:lnTo>
                <a:lnTo>
                  <a:pt x="116734" y="21179"/>
                </a:lnTo>
                <a:lnTo>
                  <a:pt x="160594" y="5503"/>
                </a:lnTo>
                <a:lnTo>
                  <a:pt x="208372" y="0"/>
                </a:lnTo>
                <a:lnTo>
                  <a:pt x="1532857" y="0"/>
                </a:lnTo>
                <a:lnTo>
                  <a:pt x="1573699" y="4040"/>
                </a:lnTo>
                <a:lnTo>
                  <a:pt x="1612599" y="15861"/>
                </a:lnTo>
                <a:lnTo>
                  <a:pt x="1648463" y="35009"/>
                </a:lnTo>
                <a:lnTo>
                  <a:pt x="1680199" y="61030"/>
                </a:lnTo>
                <a:lnTo>
                  <a:pt x="1706222" y="92767"/>
                </a:lnTo>
                <a:lnTo>
                  <a:pt x="1725370" y="128632"/>
                </a:lnTo>
                <a:lnTo>
                  <a:pt x="1737191" y="167531"/>
                </a:lnTo>
                <a:lnTo>
                  <a:pt x="1741232" y="208373"/>
                </a:lnTo>
                <a:lnTo>
                  <a:pt x="1741232" y="2628262"/>
                </a:lnTo>
                <a:lnTo>
                  <a:pt x="1735729" y="2676040"/>
                </a:lnTo>
                <a:lnTo>
                  <a:pt x="1720053" y="2719899"/>
                </a:lnTo>
                <a:lnTo>
                  <a:pt x="1695454" y="2758588"/>
                </a:lnTo>
                <a:lnTo>
                  <a:pt x="1663185" y="2790857"/>
                </a:lnTo>
                <a:lnTo>
                  <a:pt x="1624495" y="2815455"/>
                </a:lnTo>
                <a:lnTo>
                  <a:pt x="1580636" y="2831131"/>
                </a:lnTo>
                <a:lnTo>
                  <a:pt x="1532857" y="2836634"/>
                </a:lnTo>
                <a:lnTo>
                  <a:pt x="208372" y="2836634"/>
                </a:lnTo>
                <a:lnTo>
                  <a:pt x="160594" y="2831131"/>
                </a:lnTo>
                <a:lnTo>
                  <a:pt x="116734" y="2815455"/>
                </a:lnTo>
                <a:lnTo>
                  <a:pt x="78045" y="2790857"/>
                </a:lnTo>
                <a:lnTo>
                  <a:pt x="45776" y="2758588"/>
                </a:lnTo>
                <a:lnTo>
                  <a:pt x="21178" y="2719899"/>
                </a:lnTo>
                <a:lnTo>
                  <a:pt x="5503" y="2676040"/>
                </a:lnTo>
                <a:lnTo>
                  <a:pt x="0" y="2628262"/>
                </a:lnTo>
                <a:lnTo>
                  <a:pt x="0" y="208373"/>
                </a:lnTo>
                <a:close/>
              </a:path>
            </a:pathLst>
          </a:custGeom>
          <a:ln w="28574">
            <a:solidFill>
              <a:srgbClr val="4890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11160" y="2500112"/>
            <a:ext cx="11995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000" spc="55">
                <a:solidFill>
                  <a:srgbClr val="458FE4"/>
                </a:solidFill>
                <a:latin typeface="Tahoma"/>
                <a:cs typeface="Tahoma"/>
              </a:rPr>
              <a:t>Controller </a:t>
            </a:r>
            <a:r>
              <a:rPr dirty="0" sz="2000" spc="-610">
                <a:solidFill>
                  <a:srgbClr val="458FE4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458FE4"/>
                </a:solidFill>
                <a:latin typeface="Tahoma"/>
                <a:cs typeface="Tahoma"/>
              </a:rPr>
              <a:t>L</a:t>
            </a:r>
            <a:r>
              <a:rPr dirty="0" sz="2000" spc="-35">
                <a:solidFill>
                  <a:srgbClr val="458FE4"/>
                </a:solidFill>
                <a:latin typeface="Tahoma"/>
                <a:cs typeface="Tahoma"/>
              </a:rPr>
              <a:t>a</a:t>
            </a:r>
            <a:r>
              <a:rPr dirty="0" sz="2000">
                <a:solidFill>
                  <a:srgbClr val="458FE4"/>
                </a:solidFill>
                <a:latin typeface="Tahoma"/>
                <a:cs typeface="Tahoma"/>
              </a:rPr>
              <a:t>y</a:t>
            </a:r>
            <a:r>
              <a:rPr dirty="0" sz="2000" spc="40">
                <a:solidFill>
                  <a:srgbClr val="458FE4"/>
                </a:solidFill>
                <a:latin typeface="Tahoma"/>
                <a:cs typeface="Tahoma"/>
              </a:rPr>
              <a:t>er</a:t>
            </a:r>
            <a:r>
              <a:rPr dirty="0" sz="2000" spc="-240">
                <a:solidFill>
                  <a:srgbClr val="458FE4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458FE4"/>
                </a:solidFill>
                <a:latin typeface="Tahoma"/>
                <a:cs typeface="Tahoma"/>
              </a:rPr>
              <a:t>(End  </a:t>
            </a:r>
            <a:r>
              <a:rPr dirty="0" sz="2000" spc="5">
                <a:solidFill>
                  <a:srgbClr val="458FE4"/>
                </a:solidFill>
                <a:latin typeface="Tahoma"/>
                <a:cs typeface="Tahoma"/>
              </a:rPr>
              <a:t>Points)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94211" y="2688084"/>
            <a:ext cx="1162685" cy="102870"/>
            <a:chOff x="2294211" y="2688084"/>
            <a:chExt cx="1162685" cy="102870"/>
          </a:xfrm>
        </p:grpSpPr>
        <p:sp>
          <p:nvSpPr>
            <p:cNvPr id="22" name="object 22"/>
            <p:cNvSpPr/>
            <p:nvPr/>
          </p:nvSpPr>
          <p:spPr>
            <a:xfrm>
              <a:off x="2418762" y="2739474"/>
              <a:ext cx="913765" cy="0"/>
            </a:xfrm>
            <a:custGeom>
              <a:avLst/>
              <a:gdLst/>
              <a:ahLst/>
              <a:cxnLst/>
              <a:rect l="l" t="t" r="r" b="b"/>
              <a:pathLst>
                <a:path w="913764" h="0">
                  <a:moveTo>
                    <a:pt x="0" y="0"/>
                  </a:moveTo>
                  <a:lnTo>
                    <a:pt x="913382" y="0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4211" y="2688084"/>
              <a:ext cx="134075" cy="10278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2620" y="2688084"/>
              <a:ext cx="134074" cy="102782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2620" y="3169485"/>
            <a:ext cx="134074" cy="10278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4544" y="3169485"/>
            <a:ext cx="134075" cy="102782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342025" y="2688084"/>
            <a:ext cx="1094740" cy="102870"/>
            <a:chOff x="5342025" y="2688084"/>
            <a:chExt cx="1094740" cy="102870"/>
          </a:xfrm>
        </p:grpSpPr>
        <p:sp>
          <p:nvSpPr>
            <p:cNvPr id="28" name="object 28"/>
            <p:cNvSpPr/>
            <p:nvPr/>
          </p:nvSpPr>
          <p:spPr>
            <a:xfrm>
              <a:off x="5466575" y="2739474"/>
              <a:ext cx="845185" cy="0"/>
            </a:xfrm>
            <a:custGeom>
              <a:avLst/>
              <a:gdLst/>
              <a:ahLst/>
              <a:cxnLst/>
              <a:rect l="l" t="t" r="r" b="b"/>
              <a:pathLst>
                <a:path w="845185" h="0">
                  <a:moveTo>
                    <a:pt x="0" y="0"/>
                  </a:moveTo>
                  <a:lnTo>
                    <a:pt x="845012" y="0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2025" y="2688084"/>
              <a:ext cx="134074" cy="1027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2062" y="2688084"/>
              <a:ext cx="134074" cy="102782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299925" y="2444244"/>
            <a:ext cx="1621155" cy="102870"/>
            <a:chOff x="8299925" y="2444244"/>
            <a:chExt cx="1621155" cy="102870"/>
          </a:xfrm>
        </p:grpSpPr>
        <p:sp>
          <p:nvSpPr>
            <p:cNvPr id="32" name="object 32"/>
            <p:cNvSpPr/>
            <p:nvPr/>
          </p:nvSpPr>
          <p:spPr>
            <a:xfrm>
              <a:off x="8424475" y="2495635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 h="0">
                  <a:moveTo>
                    <a:pt x="0" y="0"/>
                  </a:moveTo>
                  <a:lnTo>
                    <a:pt x="1371474" y="0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9925" y="2444244"/>
              <a:ext cx="134074" cy="1027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6425" y="2444244"/>
              <a:ext cx="134074" cy="102782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6425" y="2925645"/>
            <a:ext cx="134074" cy="10278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1149" y="2925645"/>
            <a:ext cx="134074" cy="102782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412999" y="2473832"/>
            <a:ext cx="1395730" cy="113982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  <a:tabLst>
                <a:tab pos="1382395" algn="l"/>
              </a:tabLst>
            </a:pPr>
            <a:r>
              <a:rPr dirty="0" u="heavy" sz="2000">
                <a:solidFill>
                  <a:srgbClr val="458FE4"/>
                </a:solidFill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 marL="18415" marR="11430" indent="69850">
              <a:lnSpc>
                <a:spcPct val="100000"/>
              </a:lnSpc>
              <a:spcBef>
                <a:spcPts val="1125"/>
              </a:spcBef>
            </a:pPr>
            <a:r>
              <a:rPr dirty="0" sz="1600" spc="30">
                <a:latin typeface="Tahoma"/>
                <a:cs typeface="Tahoma"/>
              </a:rPr>
              <a:t>Data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-125">
                <a:latin typeface="Tahoma"/>
                <a:cs typeface="Tahoma"/>
              </a:rPr>
              <a:t>T</a:t>
            </a:r>
            <a:r>
              <a:rPr dirty="0" sz="1600" spc="30">
                <a:latin typeface="Tahoma"/>
                <a:cs typeface="Tahoma"/>
              </a:rPr>
              <a:t>r</a:t>
            </a:r>
            <a:r>
              <a:rPr dirty="0" sz="1600" spc="5">
                <a:latin typeface="Tahoma"/>
                <a:cs typeface="Tahoma"/>
              </a:rPr>
              <a:t>ansfer  </a:t>
            </a:r>
            <a:r>
              <a:rPr dirty="0" sz="1600" spc="20">
                <a:latin typeface="Tahoma"/>
                <a:cs typeface="Tahoma"/>
              </a:rPr>
              <a:t>Objects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(</a:t>
            </a:r>
            <a:r>
              <a:rPr dirty="0" sz="1600" spc="-90">
                <a:latin typeface="Tahoma"/>
                <a:cs typeface="Tahoma"/>
              </a:rPr>
              <a:t>D</a:t>
            </a:r>
            <a:r>
              <a:rPr dirty="0" sz="1600" spc="-75">
                <a:latin typeface="Tahoma"/>
                <a:cs typeface="Tahoma"/>
              </a:rPr>
              <a:t>T</a:t>
            </a:r>
            <a:r>
              <a:rPr dirty="0" sz="1600" spc="-5">
                <a:latin typeface="Tahoma"/>
                <a:cs typeface="Tahoma"/>
              </a:rPr>
              <a:t>Os)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42387" y="3169485"/>
            <a:ext cx="1094105" cy="102870"/>
            <a:chOff x="5342387" y="3169485"/>
            <a:chExt cx="1094105" cy="102870"/>
          </a:xfrm>
        </p:grpSpPr>
        <p:sp>
          <p:nvSpPr>
            <p:cNvPr id="39" name="object 39"/>
            <p:cNvSpPr/>
            <p:nvPr/>
          </p:nvSpPr>
          <p:spPr>
            <a:xfrm>
              <a:off x="5466937" y="3220877"/>
              <a:ext cx="845185" cy="0"/>
            </a:xfrm>
            <a:custGeom>
              <a:avLst/>
              <a:gdLst/>
              <a:ahLst/>
              <a:cxnLst/>
              <a:rect l="l" t="t" r="r" b="b"/>
              <a:pathLst>
                <a:path w="845185" h="0">
                  <a:moveTo>
                    <a:pt x="84464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2062" y="3169485"/>
              <a:ext cx="134074" cy="10278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2387" y="3169485"/>
              <a:ext cx="134074" cy="102782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526052" y="3393625"/>
            <a:ext cx="7264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100"/>
              </a:spcBef>
            </a:pPr>
            <a:r>
              <a:rPr dirty="0" sz="1600" spc="15">
                <a:latin typeface="Tahoma"/>
                <a:cs typeface="Tahoma"/>
              </a:rPr>
              <a:t>Domain  </a:t>
            </a:r>
            <a:r>
              <a:rPr dirty="0" sz="1600" spc="20">
                <a:latin typeface="Tahoma"/>
                <a:cs typeface="Tahoma"/>
              </a:rPr>
              <a:t>Objects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19099" y="1823692"/>
            <a:ext cx="13830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0"/>
              </a:spcBef>
            </a:pPr>
            <a:r>
              <a:rPr dirty="0" sz="1600" spc="30">
                <a:latin typeface="Tahoma"/>
                <a:cs typeface="Tahoma"/>
              </a:rPr>
              <a:t>Data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-125">
                <a:latin typeface="Tahoma"/>
                <a:cs typeface="Tahoma"/>
              </a:rPr>
              <a:t>T</a:t>
            </a:r>
            <a:r>
              <a:rPr dirty="0" sz="1600" spc="30">
                <a:latin typeface="Tahoma"/>
                <a:cs typeface="Tahoma"/>
              </a:rPr>
              <a:t>r</a:t>
            </a:r>
            <a:r>
              <a:rPr dirty="0" sz="1600" spc="5">
                <a:latin typeface="Tahoma"/>
                <a:cs typeface="Tahoma"/>
              </a:rPr>
              <a:t>ansfer  </a:t>
            </a:r>
            <a:r>
              <a:rPr dirty="0" sz="1600" spc="20">
                <a:latin typeface="Tahoma"/>
                <a:cs typeface="Tahoma"/>
              </a:rPr>
              <a:t>Objects</a:t>
            </a:r>
            <a:r>
              <a:rPr dirty="0" sz="1600" spc="-19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(</a:t>
            </a:r>
            <a:r>
              <a:rPr dirty="0" sz="1600" spc="-90">
                <a:latin typeface="Tahoma"/>
                <a:cs typeface="Tahoma"/>
              </a:rPr>
              <a:t>D</a:t>
            </a:r>
            <a:r>
              <a:rPr dirty="0" sz="1600" spc="-75">
                <a:latin typeface="Tahoma"/>
                <a:cs typeface="Tahoma"/>
              </a:rPr>
              <a:t>T</a:t>
            </a:r>
            <a:r>
              <a:rPr dirty="0" sz="1600" spc="-5">
                <a:latin typeface="Tahoma"/>
                <a:cs typeface="Tahoma"/>
              </a:rPr>
              <a:t>Os)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800729" y="3346910"/>
            <a:ext cx="103505" cy="1080135"/>
            <a:chOff x="10800729" y="3346910"/>
            <a:chExt cx="103505" cy="1080135"/>
          </a:xfrm>
        </p:grpSpPr>
        <p:sp>
          <p:nvSpPr>
            <p:cNvPr id="45" name="object 45"/>
            <p:cNvSpPr/>
            <p:nvPr/>
          </p:nvSpPr>
          <p:spPr>
            <a:xfrm>
              <a:off x="10852122" y="3471460"/>
              <a:ext cx="635" cy="830580"/>
            </a:xfrm>
            <a:custGeom>
              <a:avLst/>
              <a:gdLst/>
              <a:ahLst/>
              <a:cxnLst/>
              <a:rect l="l" t="t" r="r" b="b"/>
              <a:pathLst>
                <a:path w="634" h="830579">
                  <a:moveTo>
                    <a:pt x="0" y="0"/>
                  </a:moveTo>
                  <a:lnTo>
                    <a:pt x="444" y="830549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00729" y="3346910"/>
              <a:ext cx="102782" cy="13409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01177" y="4292462"/>
              <a:ext cx="102782" cy="134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5228" y="217529"/>
            <a:ext cx="29622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CONT</a:t>
            </a:r>
            <a:r>
              <a:rPr dirty="0" spc="80"/>
              <a:t>R</a:t>
            </a:r>
            <a:r>
              <a:rPr dirty="0" spc="80"/>
              <a:t>OLLER</a:t>
            </a:r>
            <a:r>
              <a:rPr dirty="0" spc="-290"/>
              <a:t> </a:t>
            </a:r>
            <a:r>
              <a:rPr dirty="0" spc="6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2605087" y="2171474"/>
            <a:ext cx="6981825" cy="2515235"/>
          </a:xfrm>
          <a:custGeom>
            <a:avLst/>
            <a:gdLst/>
            <a:ahLst/>
            <a:cxnLst/>
            <a:rect l="l" t="t" r="r" b="b"/>
            <a:pathLst>
              <a:path w="6981825" h="2515235">
                <a:moveTo>
                  <a:pt x="0" y="185233"/>
                </a:moveTo>
                <a:lnTo>
                  <a:pt x="6616" y="135991"/>
                </a:lnTo>
                <a:lnTo>
                  <a:pt x="25289" y="91742"/>
                </a:lnTo>
                <a:lnTo>
                  <a:pt x="54254" y="54253"/>
                </a:lnTo>
                <a:lnTo>
                  <a:pt x="91743" y="25289"/>
                </a:lnTo>
                <a:lnTo>
                  <a:pt x="135992" y="6616"/>
                </a:lnTo>
                <a:lnTo>
                  <a:pt x="185234" y="0"/>
                </a:lnTo>
                <a:lnTo>
                  <a:pt x="6796592" y="0"/>
                </a:lnTo>
                <a:lnTo>
                  <a:pt x="6867476" y="14100"/>
                </a:lnTo>
                <a:lnTo>
                  <a:pt x="6927572" y="54253"/>
                </a:lnTo>
                <a:lnTo>
                  <a:pt x="6967725" y="114347"/>
                </a:lnTo>
                <a:lnTo>
                  <a:pt x="6981824" y="185233"/>
                </a:lnTo>
                <a:lnTo>
                  <a:pt x="6981824" y="2329818"/>
                </a:lnTo>
                <a:lnTo>
                  <a:pt x="6975208" y="2379061"/>
                </a:lnTo>
                <a:lnTo>
                  <a:pt x="6956535" y="2423310"/>
                </a:lnTo>
                <a:lnTo>
                  <a:pt x="6927571" y="2460799"/>
                </a:lnTo>
                <a:lnTo>
                  <a:pt x="6890082" y="2489763"/>
                </a:lnTo>
                <a:lnTo>
                  <a:pt x="6845834" y="2508436"/>
                </a:lnTo>
                <a:lnTo>
                  <a:pt x="6796592" y="2515053"/>
                </a:lnTo>
                <a:lnTo>
                  <a:pt x="185234" y="2515053"/>
                </a:lnTo>
                <a:lnTo>
                  <a:pt x="135992" y="2508436"/>
                </a:lnTo>
                <a:lnTo>
                  <a:pt x="91743" y="2489763"/>
                </a:lnTo>
                <a:lnTo>
                  <a:pt x="54254" y="2460799"/>
                </a:lnTo>
                <a:lnTo>
                  <a:pt x="25289" y="2423310"/>
                </a:lnTo>
                <a:lnTo>
                  <a:pt x="6616" y="2379061"/>
                </a:lnTo>
                <a:lnTo>
                  <a:pt x="0" y="2329818"/>
                </a:lnTo>
                <a:lnTo>
                  <a:pt x="0" y="185233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59375" y="2390140"/>
            <a:ext cx="6832600" cy="205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5445" marR="269240" indent="-373380">
              <a:lnSpc>
                <a:spcPct val="100000"/>
              </a:lnSpc>
              <a:spcBef>
                <a:spcPts val="1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controller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class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handles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all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75">
                <a:latin typeface="Tahoma"/>
                <a:cs typeface="Tahoma"/>
              </a:rPr>
              <a:t>HTTP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requests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made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RESTful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0">
                <a:latin typeface="Tahoma"/>
                <a:cs typeface="Tahoma"/>
              </a:rPr>
              <a:t>W</a:t>
            </a:r>
            <a:r>
              <a:rPr dirty="0" sz="2000">
                <a:latin typeface="Tahoma"/>
                <a:cs typeface="Tahoma"/>
              </a:rPr>
              <a:t>eb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APIs.</a:t>
            </a:r>
            <a:endParaRPr sz="2000">
              <a:latin typeface="Tahoma"/>
              <a:cs typeface="Tahoma"/>
            </a:endParaRPr>
          </a:p>
          <a:p>
            <a:pPr marL="385445" marR="316865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30">
                <a:latin typeface="Tahoma"/>
                <a:cs typeface="Tahoma"/>
              </a:rPr>
              <a:t>@RestController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or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@Controller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annotation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are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used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mark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classes.</a:t>
            </a:r>
            <a:endParaRPr sz="2000">
              <a:latin typeface="Tahoma"/>
              <a:cs typeface="Tahoma"/>
            </a:endParaRPr>
          </a:p>
          <a:p>
            <a:pPr marL="385445" marR="5080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-5">
                <a:latin typeface="Tahoma"/>
                <a:cs typeface="Tahoma"/>
              </a:rPr>
              <a:t>Generally,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classes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related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layer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will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265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put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inside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controllers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package.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27" y="1159805"/>
            <a:ext cx="4088129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345" b="1">
                <a:solidFill>
                  <a:srgbClr val="5A5A5A"/>
                </a:solidFill>
                <a:latin typeface="Tahoma"/>
                <a:cs typeface="Tahoma"/>
              </a:rPr>
              <a:t>R</a:t>
            </a:r>
            <a:r>
              <a:rPr dirty="0" sz="4800" spc="-290" b="1">
                <a:solidFill>
                  <a:srgbClr val="5A5A5A"/>
                </a:solidFill>
                <a:latin typeface="Tahoma"/>
                <a:cs typeface="Tahoma"/>
              </a:rPr>
              <a:t>e</a:t>
            </a:r>
            <a:r>
              <a:rPr dirty="0" sz="4800" spc="-145" b="1">
                <a:solidFill>
                  <a:srgbClr val="5A5A5A"/>
                </a:solidFill>
                <a:latin typeface="Tahoma"/>
                <a:cs typeface="Tahoma"/>
              </a:rPr>
              <a:t>st</a:t>
            </a:r>
            <a:r>
              <a:rPr dirty="0" sz="4800" spc="-215" b="1">
                <a:solidFill>
                  <a:srgbClr val="5A5A5A"/>
                </a:solidFill>
                <a:latin typeface="Tahoma"/>
                <a:cs typeface="Tahoma"/>
              </a:rPr>
              <a:t>C</a:t>
            </a:r>
            <a:r>
              <a:rPr dirty="0" sz="4800" spc="-240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4800" spc="-350" b="1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dirty="0" sz="4800" spc="-130" b="1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dirty="0" sz="4800" spc="-140" b="1">
                <a:solidFill>
                  <a:srgbClr val="5A5A5A"/>
                </a:solidFill>
                <a:latin typeface="Tahoma"/>
                <a:cs typeface="Tahoma"/>
              </a:rPr>
              <a:t>r</a:t>
            </a:r>
            <a:r>
              <a:rPr dirty="0" sz="4800" spc="-240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4800" spc="-150" b="1">
                <a:solidFill>
                  <a:srgbClr val="5A5A5A"/>
                </a:solidFill>
                <a:latin typeface="Tahoma"/>
                <a:cs typeface="Tahoma"/>
              </a:rPr>
              <a:t>ll</a:t>
            </a:r>
            <a:r>
              <a:rPr dirty="0" sz="4800" spc="-295" b="1">
                <a:solidFill>
                  <a:srgbClr val="5A5A5A"/>
                </a:solidFill>
                <a:latin typeface="Tahoma"/>
                <a:cs typeface="Tahoma"/>
              </a:rPr>
              <a:t>e</a:t>
            </a:r>
            <a:r>
              <a:rPr dirty="0" sz="4800" spc="-95" b="1">
                <a:solidFill>
                  <a:srgbClr val="5A5A5A"/>
                </a:solidFill>
                <a:latin typeface="Tahoma"/>
                <a:cs typeface="Tahoma"/>
              </a:rPr>
              <a:t>r  </a:t>
            </a:r>
            <a:r>
              <a:rPr dirty="0" sz="4800" spc="-160" b="1">
                <a:solidFill>
                  <a:srgbClr val="5A5A5A"/>
                </a:solidFill>
                <a:latin typeface="Tahoma"/>
                <a:cs typeface="Tahoma"/>
              </a:rPr>
              <a:t>ANNOTATION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427" y="2818608"/>
            <a:ext cx="5504815" cy="82550"/>
          </a:xfrm>
          <a:custGeom>
            <a:avLst/>
            <a:gdLst/>
            <a:ahLst/>
            <a:cxnLst/>
            <a:rect l="l" t="t" r="r" b="b"/>
            <a:pathLst>
              <a:path w="5504815" h="82550">
                <a:moveTo>
                  <a:pt x="5504399" y="0"/>
                </a:moveTo>
                <a:lnTo>
                  <a:pt x="0" y="0"/>
                </a:lnTo>
                <a:lnTo>
                  <a:pt x="0" y="82009"/>
                </a:lnTo>
                <a:lnTo>
                  <a:pt x="5504399" y="82009"/>
                </a:lnTo>
                <a:lnTo>
                  <a:pt x="550439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361" y="3036909"/>
            <a:ext cx="5659120" cy="261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marR="641350" indent="-374650">
              <a:lnSpc>
                <a:spcPct val="100000"/>
              </a:lnSpc>
              <a:spcBef>
                <a:spcPts val="1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 spc="30">
                <a:solidFill>
                  <a:srgbClr val="5A5A5A"/>
                </a:solidFill>
                <a:latin typeface="Tahoma"/>
                <a:cs typeface="Tahoma"/>
              </a:rPr>
              <a:t>@RestController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annotation,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5A5A5A"/>
                </a:solidFill>
                <a:latin typeface="Tahoma"/>
                <a:cs typeface="Tahoma"/>
              </a:rPr>
              <a:t>its</a:t>
            </a:r>
            <a:r>
              <a:rPr dirty="0" sz="2000" spc="-2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5A5A5A"/>
                </a:solidFill>
                <a:latin typeface="Tahoma"/>
                <a:cs typeface="Tahoma"/>
              </a:rPr>
              <a:t>bean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5A5A5A"/>
                </a:solidFill>
                <a:latin typeface="Tahoma"/>
                <a:cs typeface="Tahoma"/>
              </a:rPr>
              <a:t>gets </a:t>
            </a:r>
            <a:r>
              <a:rPr dirty="0" sz="2000" spc="-61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5A5A5A"/>
                </a:solidFill>
                <a:latin typeface="Tahoma"/>
                <a:cs typeface="Tahoma"/>
              </a:rPr>
              <a:t>created,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5A5A5A"/>
                </a:solidFill>
                <a:latin typeface="Tahoma"/>
                <a:cs typeface="Tahoma"/>
              </a:rPr>
              <a:t>and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65">
                <a:solidFill>
                  <a:srgbClr val="5A5A5A"/>
                </a:solidFill>
                <a:latin typeface="Tahoma"/>
                <a:cs typeface="Tahoma"/>
              </a:rPr>
              <a:t>it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5A5A5A"/>
                </a:solidFill>
                <a:latin typeface="Tahoma"/>
                <a:cs typeface="Tahoma"/>
              </a:rPr>
              <a:t>also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5A5A5A"/>
                </a:solidFill>
                <a:latin typeface="Tahoma"/>
                <a:cs typeface="Tahoma"/>
              </a:rPr>
              <a:t>signiﬁes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5A5A5A"/>
                </a:solidFill>
                <a:latin typeface="Tahoma"/>
                <a:cs typeface="Tahoma"/>
              </a:rPr>
              <a:t>that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the  </a:t>
            </a:r>
            <a:r>
              <a:rPr dirty="0" sz="2000" spc="190">
                <a:solidFill>
                  <a:srgbClr val="5A5A5A"/>
                </a:solidFill>
                <a:latin typeface="Tahoma"/>
                <a:cs typeface="Tahoma"/>
              </a:rPr>
              <a:t>M</a:t>
            </a:r>
            <a:r>
              <a:rPr dirty="0" sz="2000" spc="105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2000" spc="45">
                <a:solidFill>
                  <a:srgbClr val="5A5A5A"/>
                </a:solidFill>
                <a:latin typeface="Tahoma"/>
                <a:cs typeface="Tahoma"/>
              </a:rPr>
              <a:t>vieController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is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5A5A5A"/>
                </a:solidFill>
                <a:latin typeface="Tahoma"/>
                <a:cs typeface="Tahoma"/>
              </a:rPr>
              <a:t>controller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5A5A5A"/>
                </a:solidFill>
                <a:latin typeface="Tahoma"/>
                <a:cs typeface="Tahoma"/>
              </a:rPr>
              <a:t>class.</a:t>
            </a:r>
            <a:endParaRPr sz="2000">
              <a:latin typeface="Tahoma"/>
              <a:cs typeface="Tahoma"/>
            </a:endParaRPr>
          </a:p>
          <a:p>
            <a:pPr marL="386715" marR="89535" indent="-374650">
              <a:lnSpc>
                <a:spcPct val="100000"/>
              </a:lnSpc>
              <a:spcBef>
                <a:spcPts val="6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 spc="20">
                <a:solidFill>
                  <a:srgbClr val="5A5A5A"/>
                </a:solidFill>
                <a:latin typeface="Tahoma"/>
                <a:cs typeface="Tahoma"/>
              </a:rPr>
              <a:t>@GetMapping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is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used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5A5A5A"/>
                </a:solidFill>
                <a:latin typeface="Tahoma"/>
                <a:cs typeface="Tahoma"/>
              </a:rPr>
              <a:t>speciﬁcally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A5A5A"/>
                </a:solidFill>
                <a:latin typeface="Tahoma"/>
                <a:cs typeface="Tahoma"/>
              </a:rPr>
              <a:t>handle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the  </a:t>
            </a:r>
            <a:r>
              <a:rPr dirty="0" sz="2000" spc="75">
                <a:solidFill>
                  <a:srgbClr val="5A5A5A"/>
                </a:solidFill>
                <a:latin typeface="Tahoma"/>
                <a:cs typeface="Tahoma"/>
              </a:rPr>
              <a:t>HTTP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5A5A5A"/>
                </a:solidFill>
                <a:latin typeface="Tahoma"/>
                <a:cs typeface="Tahoma"/>
              </a:rPr>
              <a:t>GET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requests</a:t>
            </a:r>
            <a:endParaRPr sz="2000">
              <a:latin typeface="Tahoma"/>
              <a:cs typeface="Tahoma"/>
            </a:endParaRPr>
          </a:p>
          <a:p>
            <a:pPr marL="386715" marR="5080" indent="-374650">
              <a:lnSpc>
                <a:spcPct val="100000"/>
              </a:lnSpc>
              <a:spcBef>
                <a:spcPts val="6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>
                <a:solidFill>
                  <a:srgbClr val="5A5A5A"/>
                </a:solidFill>
                <a:latin typeface="Tahoma"/>
                <a:cs typeface="Tahoma"/>
              </a:rPr>
              <a:t>The </a:t>
            </a:r>
            <a:r>
              <a:rPr dirty="0" sz="2000" spc="5">
                <a:solidFill>
                  <a:srgbClr val="5A5A5A"/>
                </a:solidFill>
                <a:latin typeface="Tahoma"/>
                <a:cs typeface="Tahoma"/>
              </a:rPr>
              <a:t>value parameter </a:t>
            </a:r>
            <a:r>
              <a:rPr dirty="0" sz="2000" spc="30">
                <a:solidFill>
                  <a:srgbClr val="5A5A5A"/>
                </a:solidFill>
                <a:latin typeface="Tahoma"/>
                <a:cs typeface="Tahoma"/>
              </a:rPr>
              <a:t>of </a:t>
            </a:r>
            <a:r>
              <a:rPr dirty="0" sz="2000" spc="20">
                <a:solidFill>
                  <a:srgbClr val="5A5A5A"/>
                </a:solidFill>
                <a:latin typeface="Tahoma"/>
                <a:cs typeface="Tahoma"/>
              </a:rPr>
              <a:t>the @GetMapping </a:t>
            </a:r>
            <a:r>
              <a:rPr dirty="0" sz="2000" spc="2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annotation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is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used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specify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5A5A5A"/>
                </a:solidFill>
                <a:latin typeface="Tahoma"/>
                <a:cs typeface="Tahoma"/>
              </a:rPr>
              <a:t>URI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5A5A5A"/>
                </a:solidFill>
                <a:latin typeface="Tahoma"/>
                <a:cs typeface="Tahoma"/>
              </a:rPr>
              <a:t>map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the  </a:t>
            </a:r>
            <a:r>
              <a:rPr dirty="0" sz="2000" spc="-10">
                <a:solidFill>
                  <a:srgbClr val="5A5A5A"/>
                </a:solidFill>
                <a:latin typeface="Tahoma"/>
                <a:cs typeface="Tahoma"/>
              </a:rPr>
              <a:t>request.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8156" y="1372783"/>
            <a:ext cx="3971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solidFill>
                  <a:srgbClr val="FFC000"/>
                </a:solidFill>
                <a:latin typeface="Tahoma"/>
                <a:cs typeface="Tahoma"/>
              </a:rPr>
              <a:t>@RestController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25">
                <a:solidFill>
                  <a:srgbClr val="4890E4"/>
                </a:solidFill>
                <a:latin typeface="Tahoma"/>
                <a:cs typeface="Tahoma"/>
              </a:rPr>
              <a:t>public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4890E4"/>
                </a:solidFill>
                <a:latin typeface="Tahoma"/>
                <a:cs typeface="Tahoma"/>
              </a:rPr>
              <a:t>class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225">
                <a:latin typeface="Tahoma"/>
                <a:cs typeface="Tahoma"/>
              </a:rPr>
              <a:t>M</a:t>
            </a:r>
            <a:r>
              <a:rPr dirty="0" sz="2400" spc="125">
                <a:latin typeface="Tahoma"/>
                <a:cs typeface="Tahoma"/>
              </a:rPr>
              <a:t>o</a:t>
            </a:r>
            <a:r>
              <a:rPr dirty="0" sz="2400" spc="55">
                <a:latin typeface="Tahoma"/>
                <a:cs typeface="Tahoma"/>
              </a:rPr>
              <a:t>vieController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434">
                <a:latin typeface="Tahoma"/>
                <a:cs typeface="Tahoma"/>
              </a:rPr>
              <a:t>{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8156" y="2470063"/>
            <a:ext cx="465963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C000"/>
                </a:solidFill>
                <a:latin typeface="Tahoma"/>
                <a:cs typeface="Tahoma"/>
              </a:rPr>
              <a:t>@GetMapping</a:t>
            </a:r>
            <a:r>
              <a:rPr dirty="0" sz="2400" spc="-15">
                <a:latin typeface="Tahoma"/>
                <a:cs typeface="Tahoma"/>
              </a:rPr>
              <a:t>(value=</a:t>
            </a:r>
            <a:endParaRPr sz="2400">
              <a:latin typeface="Tahoma"/>
              <a:cs typeface="Tahoma"/>
            </a:endParaRPr>
          </a:p>
          <a:p>
            <a:pPr marL="188595" marR="1308735" indent="-176530">
              <a:lnSpc>
                <a:spcPct val="100000"/>
              </a:lnSpc>
            </a:pPr>
            <a:r>
              <a:rPr dirty="0" sz="2400" spc="-45">
                <a:latin typeface="Tahoma"/>
                <a:cs typeface="Tahoma"/>
              </a:rPr>
              <a:t>{</a:t>
            </a:r>
            <a:r>
              <a:rPr dirty="0" sz="2400" spc="-45">
                <a:solidFill>
                  <a:srgbClr val="4890E4"/>
                </a:solidFill>
                <a:latin typeface="Tahoma"/>
                <a:cs typeface="Tahoma"/>
              </a:rPr>
              <a:t>"/sayHelloMovie"}) </a:t>
            </a:r>
            <a:r>
              <a:rPr dirty="0" sz="2400" spc="-4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23AE73"/>
                </a:solidFill>
                <a:latin typeface="Tahoma"/>
                <a:cs typeface="Tahoma"/>
              </a:rPr>
              <a:t>public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String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s</a:t>
            </a:r>
            <a:r>
              <a:rPr dirty="0" sz="2400" spc="-80">
                <a:latin typeface="Tahoma"/>
                <a:cs typeface="Tahoma"/>
              </a:rPr>
              <a:t>a</a:t>
            </a:r>
            <a:r>
              <a:rPr dirty="0" sz="2400" spc="-50">
                <a:latin typeface="Tahoma"/>
                <a:cs typeface="Tahoma"/>
              </a:rPr>
              <a:t>yHello(){</a:t>
            </a:r>
            <a:endParaRPr sz="2400">
              <a:latin typeface="Tahoma"/>
              <a:cs typeface="Tahoma"/>
            </a:endParaRPr>
          </a:p>
          <a:p>
            <a:pPr marL="12700" marR="5080" indent="411480">
              <a:lnSpc>
                <a:spcPct val="100000"/>
              </a:lnSpc>
            </a:pPr>
            <a:r>
              <a:rPr dirty="0" sz="2400" spc="45">
                <a:solidFill>
                  <a:srgbClr val="23AE73"/>
                </a:solidFill>
                <a:latin typeface="Tahoma"/>
                <a:cs typeface="Tahoma"/>
              </a:rPr>
              <a:t>return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4890E4"/>
                </a:solidFill>
                <a:latin typeface="Tahoma"/>
                <a:cs typeface="Tahoma"/>
              </a:rPr>
              <a:t>"Hello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240">
                <a:solidFill>
                  <a:srgbClr val="4890E4"/>
                </a:solidFill>
                <a:latin typeface="Tahoma"/>
                <a:cs typeface="Tahoma"/>
              </a:rPr>
              <a:t>W</a:t>
            </a:r>
            <a:r>
              <a:rPr dirty="0" sz="2400" spc="50">
                <a:solidFill>
                  <a:srgbClr val="4890E4"/>
                </a:solidFill>
                <a:latin typeface="Tahoma"/>
                <a:cs typeface="Tahoma"/>
              </a:rPr>
              <a:t>orld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-245">
                <a:solidFill>
                  <a:srgbClr val="4890E4"/>
                </a:solidFill>
                <a:latin typeface="Tahoma"/>
                <a:cs typeface="Tahoma"/>
              </a:rPr>
              <a:t>T</a:t>
            </a:r>
            <a:r>
              <a:rPr dirty="0" sz="2400" spc="30">
                <a:solidFill>
                  <a:srgbClr val="4890E4"/>
                </a:solidFill>
                <a:latin typeface="Tahoma"/>
                <a:cs typeface="Tahoma"/>
              </a:rPr>
              <a:t>o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105">
                <a:solidFill>
                  <a:srgbClr val="4890E4"/>
                </a:solidFill>
                <a:latin typeface="Tahoma"/>
                <a:cs typeface="Tahoma"/>
              </a:rPr>
              <a:t>All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4890E4"/>
                </a:solidFill>
                <a:latin typeface="Tahoma"/>
                <a:cs typeface="Tahoma"/>
              </a:rPr>
              <a:t>F</a:t>
            </a:r>
            <a:r>
              <a:rPr dirty="0" sz="2400" spc="20">
                <a:solidFill>
                  <a:srgbClr val="4890E4"/>
                </a:solidFill>
                <a:latin typeface="Tahoma"/>
                <a:cs typeface="Tahoma"/>
              </a:rPr>
              <a:t>rom  </a:t>
            </a:r>
            <a:r>
              <a:rPr dirty="0" sz="2400" spc="50">
                <a:solidFill>
                  <a:srgbClr val="4890E4"/>
                </a:solidFill>
                <a:latin typeface="Tahoma"/>
                <a:cs typeface="Tahoma"/>
              </a:rPr>
              <a:t>MovieController"</a:t>
            </a:r>
            <a:r>
              <a:rPr dirty="0" sz="2400" spc="5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188595">
              <a:lnSpc>
                <a:spcPct val="100000"/>
              </a:lnSpc>
            </a:pPr>
            <a:r>
              <a:rPr dirty="0" sz="2400" spc="-434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-434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27" y="1159333"/>
            <a:ext cx="314515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180" b="1">
                <a:solidFill>
                  <a:srgbClr val="5A5A5A"/>
                </a:solidFill>
                <a:latin typeface="Tahoma"/>
                <a:cs typeface="Tahoma"/>
              </a:rPr>
              <a:t>Controller </a:t>
            </a:r>
            <a:r>
              <a:rPr dirty="0" sz="4800" spc="-175" b="1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4800" spc="-114" b="1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4800" spc="-114" b="1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dirty="0" sz="4800" spc="-350" b="1">
                <a:solidFill>
                  <a:srgbClr val="5A5A5A"/>
                </a:solidFill>
                <a:latin typeface="Tahoma"/>
                <a:cs typeface="Tahoma"/>
              </a:rPr>
              <a:t>n</a:t>
            </a:r>
            <a:r>
              <a:rPr dirty="0" sz="4800" spc="-240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4800" spc="-204" b="1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dirty="0" sz="4800" spc="-300" b="1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4800" spc="-140" b="1">
                <a:solidFill>
                  <a:srgbClr val="5A5A5A"/>
                </a:solidFill>
                <a:latin typeface="Tahoma"/>
                <a:cs typeface="Tahoma"/>
              </a:rPr>
              <a:t>ti</a:t>
            </a:r>
            <a:r>
              <a:rPr dirty="0" sz="4800" spc="-245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4800" spc="-345" b="1">
                <a:solidFill>
                  <a:srgbClr val="5A5A5A"/>
                </a:solidFill>
                <a:latin typeface="Tahoma"/>
                <a:cs typeface="Tahoma"/>
              </a:rPr>
              <a:t>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427" y="2818608"/>
            <a:ext cx="5504815" cy="82550"/>
          </a:xfrm>
          <a:custGeom>
            <a:avLst/>
            <a:gdLst/>
            <a:ahLst/>
            <a:cxnLst/>
            <a:rect l="l" t="t" r="r" b="b"/>
            <a:pathLst>
              <a:path w="5504815" h="82550">
                <a:moveTo>
                  <a:pt x="5504399" y="0"/>
                </a:moveTo>
                <a:lnTo>
                  <a:pt x="0" y="0"/>
                </a:lnTo>
                <a:lnTo>
                  <a:pt x="0" y="82009"/>
                </a:lnTo>
                <a:lnTo>
                  <a:pt x="5504399" y="82009"/>
                </a:lnTo>
                <a:lnTo>
                  <a:pt x="550439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361" y="3036909"/>
            <a:ext cx="563435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marR="5080" indent="-374650">
              <a:lnSpc>
                <a:spcPct val="100000"/>
              </a:lnSpc>
              <a:spcBef>
                <a:spcPts val="1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5A5A5A"/>
                </a:solidFill>
                <a:latin typeface="Tahoma"/>
                <a:cs typeface="Tahoma"/>
              </a:rPr>
              <a:t>@Controller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annotation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is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used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mark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the  </a:t>
            </a:r>
            <a:r>
              <a:rPr dirty="0" sz="2000" spc="190">
                <a:solidFill>
                  <a:srgbClr val="5A5A5A"/>
                </a:solidFill>
                <a:latin typeface="Tahoma"/>
                <a:cs typeface="Tahoma"/>
              </a:rPr>
              <a:t>M</a:t>
            </a:r>
            <a:r>
              <a:rPr dirty="0" sz="2000" spc="105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2000" spc="45">
                <a:solidFill>
                  <a:srgbClr val="5A5A5A"/>
                </a:solidFill>
                <a:latin typeface="Tahoma"/>
                <a:cs typeface="Tahoma"/>
              </a:rPr>
              <a:t>vieController</a:t>
            </a:r>
            <a:r>
              <a:rPr dirty="0" sz="2000" spc="14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class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5A5A5A"/>
                </a:solidFill>
                <a:latin typeface="Tahoma"/>
                <a:cs typeface="Tahoma"/>
              </a:rPr>
              <a:t>as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5A5A5A"/>
                </a:solidFill>
                <a:latin typeface="Tahoma"/>
                <a:cs typeface="Tahoma"/>
              </a:rPr>
              <a:t>controller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5A5A5A"/>
                </a:solidFill>
                <a:latin typeface="Tahoma"/>
                <a:cs typeface="Tahoma"/>
              </a:rPr>
              <a:t>class.</a:t>
            </a:r>
            <a:endParaRPr sz="2000">
              <a:latin typeface="Tahoma"/>
              <a:cs typeface="Tahoma"/>
            </a:endParaRPr>
          </a:p>
          <a:p>
            <a:pPr marL="386715" marR="15240" indent="-374650">
              <a:lnSpc>
                <a:spcPct val="100000"/>
              </a:lnSpc>
              <a:spcBef>
                <a:spcPts val="6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A5A5A"/>
                </a:solidFill>
                <a:latin typeface="Tahoma"/>
                <a:cs typeface="Tahoma"/>
              </a:rPr>
              <a:t>@ResponseBody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annotation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is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used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bind  </a:t>
            </a:r>
            <a:r>
              <a:rPr dirty="0" sz="2000" spc="2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method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35">
                <a:solidFill>
                  <a:srgbClr val="5A5A5A"/>
                </a:solidFill>
                <a:latin typeface="Tahoma"/>
                <a:cs typeface="Tahoma"/>
              </a:rPr>
              <a:t>return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5A5A5A"/>
                </a:solidFill>
                <a:latin typeface="Tahoma"/>
                <a:cs typeface="Tahoma"/>
              </a:rPr>
              <a:t>an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object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2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web  </a:t>
            </a:r>
            <a:r>
              <a:rPr dirty="0" sz="2000" spc="5">
                <a:solidFill>
                  <a:srgbClr val="5A5A5A"/>
                </a:solidFill>
                <a:latin typeface="Tahoma"/>
                <a:cs typeface="Tahoma"/>
              </a:rPr>
              <a:t>response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bod</a:t>
            </a:r>
            <a:r>
              <a:rPr dirty="0" sz="2000" spc="-105">
                <a:solidFill>
                  <a:srgbClr val="5A5A5A"/>
                </a:solidFill>
                <a:latin typeface="Tahoma"/>
                <a:cs typeface="Tahoma"/>
              </a:rPr>
              <a:t>y</a:t>
            </a:r>
            <a:r>
              <a:rPr dirty="0" sz="2000" spc="-185">
                <a:solidFill>
                  <a:srgbClr val="5A5A5A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86715" marR="579120" indent="-374650">
              <a:lnSpc>
                <a:spcPct val="100000"/>
              </a:lnSpc>
              <a:spcBef>
                <a:spcPts val="6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These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implementations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5A5A5A"/>
                </a:solidFill>
                <a:latin typeface="Tahoma"/>
                <a:cs typeface="Tahoma"/>
              </a:rPr>
              <a:t>were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used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prior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5A5A5A"/>
                </a:solidFill>
                <a:latin typeface="Tahoma"/>
                <a:cs typeface="Tahoma"/>
              </a:rPr>
              <a:t>to  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Spring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60">
                <a:solidFill>
                  <a:srgbClr val="5A5A5A"/>
                </a:solidFill>
                <a:latin typeface="Tahoma"/>
                <a:cs typeface="Tahoma"/>
              </a:rPr>
              <a:t>4.0.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8156" y="1372783"/>
            <a:ext cx="3971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0">
                <a:solidFill>
                  <a:srgbClr val="F4AB35"/>
                </a:solidFill>
                <a:latin typeface="Tahoma"/>
                <a:cs typeface="Tahoma"/>
              </a:rPr>
              <a:t>@Controller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25">
                <a:solidFill>
                  <a:srgbClr val="4890E4"/>
                </a:solidFill>
                <a:latin typeface="Tahoma"/>
                <a:cs typeface="Tahoma"/>
              </a:rPr>
              <a:t>public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4890E4"/>
                </a:solidFill>
                <a:latin typeface="Tahoma"/>
                <a:cs typeface="Tahoma"/>
              </a:rPr>
              <a:t>class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225">
                <a:latin typeface="Tahoma"/>
                <a:cs typeface="Tahoma"/>
              </a:rPr>
              <a:t>M</a:t>
            </a:r>
            <a:r>
              <a:rPr dirty="0" sz="2400" spc="125">
                <a:latin typeface="Tahoma"/>
                <a:cs typeface="Tahoma"/>
              </a:rPr>
              <a:t>o</a:t>
            </a:r>
            <a:r>
              <a:rPr dirty="0" sz="2400" spc="55">
                <a:latin typeface="Tahoma"/>
                <a:cs typeface="Tahoma"/>
              </a:rPr>
              <a:t>vieController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434">
                <a:latin typeface="Tahoma"/>
                <a:cs typeface="Tahoma"/>
              </a:rPr>
              <a:t>{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8156" y="2470063"/>
            <a:ext cx="465963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4AB35"/>
                </a:solidFill>
                <a:latin typeface="Tahoma"/>
                <a:cs typeface="Tahoma"/>
              </a:rPr>
              <a:t>@GetMapping</a:t>
            </a:r>
            <a:r>
              <a:rPr dirty="0" sz="2400" spc="-15">
                <a:latin typeface="Tahoma"/>
                <a:cs typeface="Tahoma"/>
              </a:rPr>
              <a:t>(value=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-45">
                <a:latin typeface="Tahoma"/>
                <a:cs typeface="Tahoma"/>
              </a:rPr>
              <a:t>{</a:t>
            </a:r>
            <a:r>
              <a:rPr dirty="0" sz="2400" spc="-45">
                <a:solidFill>
                  <a:srgbClr val="4890E4"/>
                </a:solidFill>
                <a:latin typeface="Tahoma"/>
                <a:cs typeface="Tahoma"/>
              </a:rPr>
              <a:t>"/sayHelloMovie"</a:t>
            </a:r>
            <a:r>
              <a:rPr dirty="0" sz="2400" spc="-45">
                <a:latin typeface="Tahoma"/>
                <a:cs typeface="Tahoma"/>
              </a:rPr>
              <a:t>})</a:t>
            </a:r>
            <a:endParaRPr sz="2400">
              <a:latin typeface="Tahoma"/>
              <a:cs typeface="Tahoma"/>
            </a:endParaRPr>
          </a:p>
          <a:p>
            <a:pPr marL="12700" marR="682625">
              <a:lnSpc>
                <a:spcPct val="100000"/>
              </a:lnSpc>
            </a:pPr>
            <a:r>
              <a:rPr dirty="0" sz="2400" spc="25">
                <a:solidFill>
                  <a:srgbClr val="23AE73"/>
                </a:solidFill>
                <a:latin typeface="Tahoma"/>
                <a:cs typeface="Tahoma"/>
              </a:rPr>
              <a:t>public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4AB35"/>
                </a:solidFill>
                <a:latin typeface="Tahoma"/>
                <a:cs typeface="Tahoma"/>
              </a:rPr>
              <a:t>@ResponseBody</a:t>
            </a:r>
            <a:r>
              <a:rPr dirty="0" sz="2400" spc="-290">
                <a:solidFill>
                  <a:srgbClr val="F4AB35"/>
                </a:solidFill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String  </a:t>
            </a:r>
            <a:r>
              <a:rPr dirty="0" sz="2400" spc="-55">
                <a:latin typeface="Tahoma"/>
                <a:cs typeface="Tahoma"/>
              </a:rPr>
              <a:t>sayHello(){</a:t>
            </a:r>
            <a:endParaRPr sz="2400">
              <a:latin typeface="Tahoma"/>
              <a:cs typeface="Tahoma"/>
            </a:endParaRPr>
          </a:p>
          <a:p>
            <a:pPr marL="12700" marR="5080" indent="411480">
              <a:lnSpc>
                <a:spcPct val="100000"/>
              </a:lnSpc>
            </a:pPr>
            <a:r>
              <a:rPr dirty="0" sz="2400" spc="45">
                <a:solidFill>
                  <a:srgbClr val="23AE73"/>
                </a:solidFill>
                <a:latin typeface="Tahoma"/>
                <a:cs typeface="Tahoma"/>
              </a:rPr>
              <a:t>return</a:t>
            </a:r>
            <a:r>
              <a:rPr dirty="0" sz="2400" spc="-290">
                <a:solidFill>
                  <a:srgbClr val="23AE73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4890E4"/>
                </a:solidFill>
                <a:latin typeface="Tahoma"/>
                <a:cs typeface="Tahoma"/>
              </a:rPr>
              <a:t>"Hello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240">
                <a:solidFill>
                  <a:srgbClr val="4890E4"/>
                </a:solidFill>
                <a:latin typeface="Tahoma"/>
                <a:cs typeface="Tahoma"/>
              </a:rPr>
              <a:t>W</a:t>
            </a:r>
            <a:r>
              <a:rPr dirty="0" sz="2400" spc="50">
                <a:solidFill>
                  <a:srgbClr val="4890E4"/>
                </a:solidFill>
                <a:latin typeface="Tahoma"/>
                <a:cs typeface="Tahoma"/>
              </a:rPr>
              <a:t>orld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-245">
                <a:solidFill>
                  <a:srgbClr val="4890E4"/>
                </a:solidFill>
                <a:latin typeface="Tahoma"/>
                <a:cs typeface="Tahoma"/>
              </a:rPr>
              <a:t>T</a:t>
            </a:r>
            <a:r>
              <a:rPr dirty="0" sz="2400" spc="30">
                <a:solidFill>
                  <a:srgbClr val="4890E4"/>
                </a:solidFill>
                <a:latin typeface="Tahoma"/>
                <a:cs typeface="Tahoma"/>
              </a:rPr>
              <a:t>o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105">
                <a:solidFill>
                  <a:srgbClr val="4890E4"/>
                </a:solidFill>
                <a:latin typeface="Tahoma"/>
                <a:cs typeface="Tahoma"/>
              </a:rPr>
              <a:t>All</a:t>
            </a:r>
            <a:r>
              <a:rPr dirty="0" sz="2400" spc="-290">
                <a:solidFill>
                  <a:srgbClr val="4890E4"/>
                </a:solidFill>
                <a:latin typeface="Tahoma"/>
                <a:cs typeface="Tahoma"/>
              </a:rPr>
              <a:t> </a:t>
            </a:r>
            <a:r>
              <a:rPr dirty="0" sz="2400" spc="35">
                <a:solidFill>
                  <a:srgbClr val="4890E4"/>
                </a:solidFill>
                <a:latin typeface="Tahoma"/>
                <a:cs typeface="Tahoma"/>
              </a:rPr>
              <a:t>F</a:t>
            </a:r>
            <a:r>
              <a:rPr dirty="0" sz="2400" spc="20">
                <a:solidFill>
                  <a:srgbClr val="4890E4"/>
                </a:solidFill>
                <a:latin typeface="Tahoma"/>
                <a:cs typeface="Tahoma"/>
              </a:rPr>
              <a:t>rom  </a:t>
            </a:r>
            <a:r>
              <a:rPr dirty="0" sz="2400" spc="50">
                <a:solidFill>
                  <a:srgbClr val="4890E4"/>
                </a:solidFill>
                <a:latin typeface="Tahoma"/>
                <a:cs typeface="Tahoma"/>
              </a:rPr>
              <a:t>MovieController"</a:t>
            </a:r>
            <a:r>
              <a:rPr dirty="0" sz="2400" spc="5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188595">
              <a:lnSpc>
                <a:spcPct val="100000"/>
              </a:lnSpc>
            </a:pPr>
            <a:r>
              <a:rPr dirty="0" sz="2400" spc="-434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-434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6412" y="2158320"/>
            <a:ext cx="6090285" cy="3646170"/>
            <a:chOff x="6006412" y="2158320"/>
            <a:chExt cx="6090285" cy="3646170"/>
          </a:xfrm>
        </p:grpSpPr>
        <p:sp>
          <p:nvSpPr>
            <p:cNvPr id="3" name="object 3"/>
            <p:cNvSpPr/>
            <p:nvPr/>
          </p:nvSpPr>
          <p:spPr>
            <a:xfrm>
              <a:off x="6095999" y="2171020"/>
              <a:ext cx="0" cy="3620770"/>
            </a:xfrm>
            <a:custGeom>
              <a:avLst/>
              <a:gdLst/>
              <a:ahLst/>
              <a:cxnLst/>
              <a:rect l="l" t="t" r="r" b="b"/>
              <a:pathLst>
                <a:path w="0" h="3620770">
                  <a:moveTo>
                    <a:pt x="0" y="0"/>
                  </a:moveTo>
                  <a:lnTo>
                    <a:pt x="0" y="3620179"/>
                  </a:lnTo>
                </a:path>
              </a:pathLst>
            </a:custGeom>
            <a:ln w="25399">
              <a:solidFill>
                <a:srgbClr val="820A1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00627" y="5074110"/>
              <a:ext cx="405765" cy="142875"/>
            </a:xfrm>
            <a:custGeom>
              <a:avLst/>
              <a:gdLst/>
              <a:ahLst/>
              <a:cxnLst/>
              <a:rect l="l" t="t" r="r" b="b"/>
              <a:pathLst>
                <a:path w="405765" h="142875">
                  <a:moveTo>
                    <a:pt x="405297" y="5974"/>
                  </a:moveTo>
                  <a:lnTo>
                    <a:pt x="192197" y="0"/>
                  </a:lnTo>
                  <a:lnTo>
                    <a:pt x="0" y="142402"/>
                  </a:lnTo>
                </a:path>
              </a:pathLst>
            </a:custGeom>
            <a:ln w="2539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6412" y="5111292"/>
              <a:ext cx="184212" cy="1842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27679" y="4653442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5">
                  <a:moveTo>
                    <a:pt x="4983304" y="0"/>
                  </a:moveTo>
                  <a:lnTo>
                    <a:pt x="443464" y="0"/>
                  </a:lnTo>
                  <a:lnTo>
                    <a:pt x="393425" y="2830"/>
                  </a:lnTo>
                  <a:lnTo>
                    <a:pt x="344410" y="11202"/>
                  </a:lnTo>
                  <a:lnTo>
                    <a:pt x="296853" y="24935"/>
                  </a:lnTo>
                  <a:lnTo>
                    <a:pt x="251188" y="43850"/>
                  </a:lnTo>
                  <a:lnTo>
                    <a:pt x="207850" y="67767"/>
                  </a:lnTo>
                  <a:lnTo>
                    <a:pt x="167271" y="96506"/>
                  </a:lnTo>
                  <a:lnTo>
                    <a:pt x="129887" y="129887"/>
                  </a:lnTo>
                  <a:lnTo>
                    <a:pt x="96506" y="167272"/>
                  </a:lnTo>
                  <a:lnTo>
                    <a:pt x="67767" y="207850"/>
                  </a:lnTo>
                  <a:lnTo>
                    <a:pt x="43850" y="251189"/>
                  </a:lnTo>
                  <a:lnTo>
                    <a:pt x="24935" y="296854"/>
                  </a:lnTo>
                  <a:lnTo>
                    <a:pt x="11202" y="344411"/>
                  </a:lnTo>
                  <a:lnTo>
                    <a:pt x="2830" y="393425"/>
                  </a:lnTo>
                  <a:lnTo>
                    <a:pt x="0" y="443464"/>
                  </a:lnTo>
                  <a:lnTo>
                    <a:pt x="2602" y="491785"/>
                  </a:lnTo>
                  <a:lnTo>
                    <a:pt x="10228" y="538598"/>
                  </a:lnTo>
                  <a:lnTo>
                    <a:pt x="22608" y="583633"/>
                  </a:lnTo>
                  <a:lnTo>
                    <a:pt x="39470" y="626621"/>
                  </a:lnTo>
                  <a:lnTo>
                    <a:pt x="60545" y="667289"/>
                  </a:lnTo>
                  <a:lnTo>
                    <a:pt x="85562" y="705368"/>
                  </a:lnTo>
                  <a:lnTo>
                    <a:pt x="114251" y="740588"/>
                  </a:lnTo>
                  <a:lnTo>
                    <a:pt x="146340" y="772677"/>
                  </a:lnTo>
                  <a:lnTo>
                    <a:pt x="181560" y="801365"/>
                  </a:lnTo>
                  <a:lnTo>
                    <a:pt x="219639" y="826382"/>
                  </a:lnTo>
                  <a:lnTo>
                    <a:pt x="260308" y="847457"/>
                  </a:lnTo>
                  <a:lnTo>
                    <a:pt x="303295" y="864320"/>
                  </a:lnTo>
                  <a:lnTo>
                    <a:pt x="348331" y="876700"/>
                  </a:lnTo>
                  <a:lnTo>
                    <a:pt x="395144" y="884326"/>
                  </a:lnTo>
                  <a:lnTo>
                    <a:pt x="443464" y="886928"/>
                  </a:lnTo>
                  <a:lnTo>
                    <a:pt x="4983304" y="886928"/>
                  </a:lnTo>
                  <a:lnTo>
                    <a:pt x="5031625" y="884326"/>
                  </a:lnTo>
                  <a:lnTo>
                    <a:pt x="5078438" y="876700"/>
                  </a:lnTo>
                  <a:lnTo>
                    <a:pt x="5123473" y="864320"/>
                  </a:lnTo>
                  <a:lnTo>
                    <a:pt x="5166461" y="847457"/>
                  </a:lnTo>
                  <a:lnTo>
                    <a:pt x="5207129" y="826382"/>
                  </a:lnTo>
                  <a:lnTo>
                    <a:pt x="5245209" y="801365"/>
                  </a:lnTo>
                  <a:lnTo>
                    <a:pt x="5280428" y="772677"/>
                  </a:lnTo>
                  <a:lnTo>
                    <a:pt x="5312518" y="740588"/>
                  </a:lnTo>
                  <a:lnTo>
                    <a:pt x="5341206" y="705368"/>
                  </a:lnTo>
                  <a:lnTo>
                    <a:pt x="5366223" y="667289"/>
                  </a:lnTo>
                  <a:lnTo>
                    <a:pt x="5387298" y="626621"/>
                  </a:lnTo>
                  <a:lnTo>
                    <a:pt x="5404161" y="583633"/>
                  </a:lnTo>
                  <a:lnTo>
                    <a:pt x="5416541" y="538598"/>
                  </a:lnTo>
                  <a:lnTo>
                    <a:pt x="5424167" y="491785"/>
                  </a:lnTo>
                  <a:lnTo>
                    <a:pt x="5426769" y="443464"/>
                  </a:lnTo>
                  <a:lnTo>
                    <a:pt x="5424167" y="395144"/>
                  </a:lnTo>
                  <a:lnTo>
                    <a:pt x="5416541" y="348331"/>
                  </a:lnTo>
                  <a:lnTo>
                    <a:pt x="5404161" y="303295"/>
                  </a:lnTo>
                  <a:lnTo>
                    <a:pt x="5387298" y="260308"/>
                  </a:lnTo>
                  <a:lnTo>
                    <a:pt x="5366223" y="219639"/>
                  </a:lnTo>
                  <a:lnTo>
                    <a:pt x="5341206" y="181560"/>
                  </a:lnTo>
                  <a:lnTo>
                    <a:pt x="5312518" y="146340"/>
                  </a:lnTo>
                  <a:lnTo>
                    <a:pt x="5280428" y="114251"/>
                  </a:lnTo>
                  <a:lnTo>
                    <a:pt x="5245209" y="85562"/>
                  </a:lnTo>
                  <a:lnTo>
                    <a:pt x="5207129" y="60545"/>
                  </a:lnTo>
                  <a:lnTo>
                    <a:pt x="5166461" y="39470"/>
                  </a:lnTo>
                  <a:lnTo>
                    <a:pt x="5123473" y="22608"/>
                  </a:lnTo>
                  <a:lnTo>
                    <a:pt x="5078438" y="10228"/>
                  </a:lnTo>
                  <a:lnTo>
                    <a:pt x="5031625" y="2602"/>
                  </a:lnTo>
                  <a:lnTo>
                    <a:pt x="4983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27679" y="4653442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5">
                  <a:moveTo>
                    <a:pt x="5426767" y="443464"/>
                  </a:moveTo>
                  <a:lnTo>
                    <a:pt x="5424165" y="395144"/>
                  </a:lnTo>
                  <a:lnTo>
                    <a:pt x="5416539" y="348331"/>
                  </a:lnTo>
                  <a:lnTo>
                    <a:pt x="5404159" y="303295"/>
                  </a:lnTo>
                  <a:lnTo>
                    <a:pt x="5387296" y="260307"/>
                  </a:lnTo>
                  <a:lnTo>
                    <a:pt x="5366221" y="219639"/>
                  </a:lnTo>
                  <a:lnTo>
                    <a:pt x="5341204" y="181559"/>
                  </a:lnTo>
                  <a:lnTo>
                    <a:pt x="5312516" y="146340"/>
                  </a:lnTo>
                  <a:lnTo>
                    <a:pt x="5280427" y="114251"/>
                  </a:lnTo>
                  <a:lnTo>
                    <a:pt x="5245207" y="85562"/>
                  </a:lnTo>
                  <a:lnTo>
                    <a:pt x="5207128" y="60545"/>
                  </a:lnTo>
                  <a:lnTo>
                    <a:pt x="5166459" y="39470"/>
                  </a:lnTo>
                  <a:lnTo>
                    <a:pt x="5123472" y="22608"/>
                  </a:lnTo>
                  <a:lnTo>
                    <a:pt x="5078436" y="10228"/>
                  </a:lnTo>
                  <a:lnTo>
                    <a:pt x="5031623" y="2602"/>
                  </a:lnTo>
                  <a:lnTo>
                    <a:pt x="4983302" y="0"/>
                  </a:lnTo>
                  <a:lnTo>
                    <a:pt x="443464" y="0"/>
                  </a:lnTo>
                  <a:lnTo>
                    <a:pt x="393425" y="2830"/>
                  </a:lnTo>
                  <a:lnTo>
                    <a:pt x="344410" y="11202"/>
                  </a:lnTo>
                  <a:lnTo>
                    <a:pt x="296853" y="24935"/>
                  </a:lnTo>
                  <a:lnTo>
                    <a:pt x="251188" y="43850"/>
                  </a:lnTo>
                  <a:lnTo>
                    <a:pt x="207849" y="67767"/>
                  </a:lnTo>
                  <a:lnTo>
                    <a:pt x="167271" y="96506"/>
                  </a:lnTo>
                  <a:lnTo>
                    <a:pt x="129887" y="129887"/>
                  </a:lnTo>
                  <a:lnTo>
                    <a:pt x="96506" y="167271"/>
                  </a:lnTo>
                  <a:lnTo>
                    <a:pt x="67767" y="207849"/>
                  </a:lnTo>
                  <a:lnTo>
                    <a:pt x="43850" y="251188"/>
                  </a:lnTo>
                  <a:lnTo>
                    <a:pt x="24935" y="296853"/>
                  </a:lnTo>
                  <a:lnTo>
                    <a:pt x="11202" y="344410"/>
                  </a:lnTo>
                  <a:lnTo>
                    <a:pt x="2830" y="393425"/>
                  </a:lnTo>
                  <a:lnTo>
                    <a:pt x="0" y="443464"/>
                  </a:lnTo>
                  <a:lnTo>
                    <a:pt x="2602" y="491785"/>
                  </a:lnTo>
                  <a:lnTo>
                    <a:pt x="10228" y="538598"/>
                  </a:lnTo>
                  <a:lnTo>
                    <a:pt x="22608" y="583633"/>
                  </a:lnTo>
                  <a:lnTo>
                    <a:pt x="39470" y="626620"/>
                  </a:lnTo>
                  <a:lnTo>
                    <a:pt x="60545" y="667288"/>
                  </a:lnTo>
                  <a:lnTo>
                    <a:pt x="85562" y="705368"/>
                  </a:lnTo>
                  <a:lnTo>
                    <a:pt x="114251" y="740587"/>
                  </a:lnTo>
                  <a:lnTo>
                    <a:pt x="146340" y="772676"/>
                  </a:lnTo>
                  <a:lnTo>
                    <a:pt x="181559" y="801364"/>
                  </a:lnTo>
                  <a:lnTo>
                    <a:pt x="219639" y="826381"/>
                  </a:lnTo>
                  <a:lnTo>
                    <a:pt x="260307" y="847456"/>
                  </a:lnTo>
                  <a:lnTo>
                    <a:pt x="303295" y="864319"/>
                  </a:lnTo>
                  <a:lnTo>
                    <a:pt x="348331" y="876699"/>
                  </a:lnTo>
                  <a:lnTo>
                    <a:pt x="395144" y="884325"/>
                  </a:lnTo>
                  <a:lnTo>
                    <a:pt x="443464" y="886927"/>
                  </a:lnTo>
                  <a:lnTo>
                    <a:pt x="4983302" y="886927"/>
                  </a:lnTo>
                  <a:lnTo>
                    <a:pt x="5031623" y="884325"/>
                  </a:lnTo>
                  <a:lnTo>
                    <a:pt x="5078436" y="876699"/>
                  </a:lnTo>
                  <a:lnTo>
                    <a:pt x="5123472" y="864319"/>
                  </a:lnTo>
                  <a:lnTo>
                    <a:pt x="5166459" y="847456"/>
                  </a:lnTo>
                  <a:lnTo>
                    <a:pt x="5207128" y="826381"/>
                  </a:lnTo>
                  <a:lnTo>
                    <a:pt x="5245207" y="801364"/>
                  </a:lnTo>
                  <a:lnTo>
                    <a:pt x="5280427" y="772676"/>
                  </a:lnTo>
                  <a:lnTo>
                    <a:pt x="5312516" y="740587"/>
                  </a:lnTo>
                  <a:lnTo>
                    <a:pt x="5341204" y="705368"/>
                  </a:lnTo>
                  <a:lnTo>
                    <a:pt x="5366221" y="667288"/>
                  </a:lnTo>
                  <a:lnTo>
                    <a:pt x="5387296" y="626620"/>
                  </a:lnTo>
                  <a:lnTo>
                    <a:pt x="5404159" y="583633"/>
                  </a:lnTo>
                  <a:lnTo>
                    <a:pt x="5416539" y="538598"/>
                  </a:lnTo>
                  <a:lnTo>
                    <a:pt x="5424165" y="491785"/>
                  </a:lnTo>
                  <a:lnTo>
                    <a:pt x="5426767" y="443464"/>
                  </a:lnTo>
                  <a:close/>
                </a:path>
              </a:pathLst>
            </a:custGeom>
            <a:ln w="38099">
              <a:solidFill>
                <a:srgbClr val="4890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61086" y="4646079"/>
              <a:ext cx="5535295" cy="909319"/>
            </a:xfrm>
            <a:custGeom>
              <a:avLst/>
              <a:gdLst/>
              <a:ahLst/>
              <a:cxnLst/>
              <a:rect l="l" t="t" r="r" b="b"/>
              <a:pathLst>
                <a:path w="5535295" h="909320">
                  <a:moveTo>
                    <a:pt x="351256" y="441388"/>
                  </a:moveTo>
                  <a:lnTo>
                    <a:pt x="344982" y="394703"/>
                  </a:lnTo>
                  <a:lnTo>
                    <a:pt x="327266" y="352742"/>
                  </a:lnTo>
                  <a:lnTo>
                    <a:pt x="299808" y="317195"/>
                  </a:lnTo>
                  <a:lnTo>
                    <a:pt x="264261" y="289737"/>
                  </a:lnTo>
                  <a:lnTo>
                    <a:pt x="222313" y="272034"/>
                  </a:lnTo>
                  <a:lnTo>
                    <a:pt x="175628" y="265760"/>
                  </a:lnTo>
                  <a:lnTo>
                    <a:pt x="141198" y="269163"/>
                  </a:lnTo>
                  <a:lnTo>
                    <a:pt x="78181" y="295262"/>
                  </a:lnTo>
                  <a:lnTo>
                    <a:pt x="29502" y="343954"/>
                  </a:lnTo>
                  <a:lnTo>
                    <a:pt x="3403" y="406958"/>
                  </a:lnTo>
                  <a:lnTo>
                    <a:pt x="0" y="441388"/>
                  </a:lnTo>
                  <a:lnTo>
                    <a:pt x="6273" y="488073"/>
                  </a:lnTo>
                  <a:lnTo>
                    <a:pt x="23977" y="530034"/>
                  </a:lnTo>
                  <a:lnTo>
                    <a:pt x="51435" y="565569"/>
                  </a:lnTo>
                  <a:lnTo>
                    <a:pt x="86982" y="593039"/>
                  </a:lnTo>
                  <a:lnTo>
                    <a:pt x="128930" y="610743"/>
                  </a:lnTo>
                  <a:lnTo>
                    <a:pt x="175628" y="617016"/>
                  </a:lnTo>
                  <a:lnTo>
                    <a:pt x="222313" y="610743"/>
                  </a:lnTo>
                  <a:lnTo>
                    <a:pt x="264261" y="593039"/>
                  </a:lnTo>
                  <a:lnTo>
                    <a:pt x="299808" y="565569"/>
                  </a:lnTo>
                  <a:lnTo>
                    <a:pt x="327266" y="530034"/>
                  </a:lnTo>
                  <a:lnTo>
                    <a:pt x="344982" y="488073"/>
                  </a:lnTo>
                  <a:lnTo>
                    <a:pt x="351256" y="441388"/>
                  </a:lnTo>
                  <a:close/>
                </a:path>
                <a:path w="5535295" h="909320">
                  <a:moveTo>
                    <a:pt x="5535168" y="0"/>
                  </a:moveTo>
                  <a:lnTo>
                    <a:pt x="1215402" y="29489"/>
                  </a:lnTo>
                  <a:lnTo>
                    <a:pt x="1215402" y="872172"/>
                  </a:lnTo>
                  <a:lnTo>
                    <a:pt x="5535168" y="909053"/>
                  </a:lnTo>
                  <a:lnTo>
                    <a:pt x="5535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61089" y="4911832"/>
              <a:ext cx="351790" cy="351790"/>
            </a:xfrm>
            <a:custGeom>
              <a:avLst/>
              <a:gdLst/>
              <a:ahLst/>
              <a:cxnLst/>
              <a:rect l="l" t="t" r="r" b="b"/>
              <a:pathLst>
                <a:path w="351790" h="351789">
                  <a:moveTo>
                    <a:pt x="351252" y="175627"/>
                  </a:moveTo>
                  <a:lnTo>
                    <a:pt x="344979" y="128939"/>
                  </a:lnTo>
                  <a:lnTo>
                    <a:pt x="327274" y="86985"/>
                  </a:lnTo>
                  <a:lnTo>
                    <a:pt x="299813" y="51440"/>
                  </a:lnTo>
                  <a:lnTo>
                    <a:pt x="264268" y="23978"/>
                  </a:lnTo>
                  <a:lnTo>
                    <a:pt x="222315" y="6273"/>
                  </a:lnTo>
                  <a:lnTo>
                    <a:pt x="175627" y="0"/>
                  </a:lnTo>
                  <a:lnTo>
                    <a:pt x="108417" y="13369"/>
                  </a:lnTo>
                  <a:lnTo>
                    <a:pt x="51439" y="51439"/>
                  </a:lnTo>
                  <a:lnTo>
                    <a:pt x="13369" y="108417"/>
                  </a:lnTo>
                  <a:lnTo>
                    <a:pt x="0" y="175627"/>
                  </a:lnTo>
                  <a:lnTo>
                    <a:pt x="6273" y="222315"/>
                  </a:lnTo>
                  <a:lnTo>
                    <a:pt x="23978" y="264268"/>
                  </a:lnTo>
                  <a:lnTo>
                    <a:pt x="51439" y="299813"/>
                  </a:lnTo>
                  <a:lnTo>
                    <a:pt x="86984" y="327274"/>
                  </a:lnTo>
                  <a:lnTo>
                    <a:pt x="128938" y="344979"/>
                  </a:lnTo>
                  <a:lnTo>
                    <a:pt x="175627" y="351252"/>
                  </a:lnTo>
                  <a:lnTo>
                    <a:pt x="222315" y="344979"/>
                  </a:lnTo>
                  <a:lnTo>
                    <a:pt x="264268" y="327274"/>
                  </a:lnTo>
                  <a:lnTo>
                    <a:pt x="299813" y="299813"/>
                  </a:lnTo>
                  <a:lnTo>
                    <a:pt x="327274" y="264268"/>
                  </a:lnTo>
                  <a:lnTo>
                    <a:pt x="344979" y="222315"/>
                  </a:lnTo>
                  <a:lnTo>
                    <a:pt x="351252" y="175627"/>
                  </a:lnTo>
                  <a:close/>
                </a:path>
              </a:pathLst>
            </a:custGeom>
            <a:ln w="9524">
              <a:solidFill>
                <a:srgbClr val="4890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96934" y="4947677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781" y="0"/>
                  </a:moveTo>
                  <a:lnTo>
                    <a:pt x="86289" y="10640"/>
                  </a:lnTo>
                  <a:lnTo>
                    <a:pt x="40940" y="40942"/>
                  </a:lnTo>
                  <a:lnTo>
                    <a:pt x="10640" y="86290"/>
                  </a:lnTo>
                  <a:lnTo>
                    <a:pt x="0" y="139782"/>
                  </a:lnTo>
                  <a:lnTo>
                    <a:pt x="7126" y="183964"/>
                  </a:lnTo>
                  <a:lnTo>
                    <a:pt x="26969" y="222336"/>
                  </a:lnTo>
                  <a:lnTo>
                    <a:pt x="57228" y="252595"/>
                  </a:lnTo>
                  <a:lnTo>
                    <a:pt x="95599" y="272438"/>
                  </a:lnTo>
                  <a:lnTo>
                    <a:pt x="139781" y="279565"/>
                  </a:lnTo>
                  <a:lnTo>
                    <a:pt x="183963" y="272438"/>
                  </a:lnTo>
                  <a:lnTo>
                    <a:pt x="222334" y="252595"/>
                  </a:lnTo>
                  <a:lnTo>
                    <a:pt x="252593" y="222336"/>
                  </a:lnTo>
                  <a:lnTo>
                    <a:pt x="272437" y="183964"/>
                  </a:lnTo>
                  <a:lnTo>
                    <a:pt x="279563" y="139782"/>
                  </a:lnTo>
                  <a:lnTo>
                    <a:pt x="272437" y="95600"/>
                  </a:lnTo>
                  <a:lnTo>
                    <a:pt x="252593" y="57228"/>
                  </a:lnTo>
                  <a:lnTo>
                    <a:pt x="222334" y="26970"/>
                  </a:lnTo>
                  <a:lnTo>
                    <a:pt x="183963" y="7126"/>
                  </a:lnTo>
                  <a:lnTo>
                    <a:pt x="139781" y="0"/>
                  </a:lnTo>
                  <a:close/>
                </a:path>
              </a:pathLst>
            </a:custGeom>
            <a:solidFill>
              <a:srgbClr val="4890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124286" y="4772935"/>
            <a:ext cx="397319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latin typeface="Tahoma"/>
                <a:cs typeface="Tahoma"/>
              </a:rPr>
              <a:t>Methods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needs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14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annotated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to  </a:t>
            </a:r>
            <a:r>
              <a:rPr dirty="0" sz="2000" spc="35">
                <a:latin typeface="Tahoma"/>
                <a:cs typeface="Tahoma"/>
              </a:rPr>
              <a:t>return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objects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in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JSON/XML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format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212" y="4634392"/>
            <a:ext cx="5987415" cy="925194"/>
            <a:chOff x="204212" y="4634392"/>
            <a:chExt cx="5987415" cy="925194"/>
          </a:xfrm>
        </p:grpSpPr>
        <p:sp>
          <p:nvSpPr>
            <p:cNvPr id="13" name="object 13"/>
            <p:cNvSpPr/>
            <p:nvPr/>
          </p:nvSpPr>
          <p:spPr>
            <a:xfrm>
              <a:off x="5691655" y="4884914"/>
              <a:ext cx="410845" cy="195580"/>
            </a:xfrm>
            <a:custGeom>
              <a:avLst/>
              <a:gdLst/>
              <a:ahLst/>
              <a:cxnLst/>
              <a:rect l="l" t="t" r="r" b="b"/>
              <a:pathLst>
                <a:path w="410845" h="195579">
                  <a:moveTo>
                    <a:pt x="0" y="195169"/>
                  </a:moveTo>
                  <a:lnTo>
                    <a:pt x="213097" y="189192"/>
                  </a:lnTo>
                  <a:lnTo>
                    <a:pt x="410322" y="0"/>
                  </a:lnTo>
                </a:path>
              </a:pathLst>
            </a:custGeom>
            <a:ln w="2539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6954" y="4786829"/>
              <a:ext cx="184212" cy="1842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3129" y="4653442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5">
                  <a:moveTo>
                    <a:pt x="4983304" y="0"/>
                  </a:moveTo>
                  <a:lnTo>
                    <a:pt x="443464" y="0"/>
                  </a:lnTo>
                  <a:lnTo>
                    <a:pt x="395144" y="2602"/>
                  </a:lnTo>
                  <a:lnTo>
                    <a:pt x="348331" y="10228"/>
                  </a:lnTo>
                  <a:lnTo>
                    <a:pt x="303295" y="22608"/>
                  </a:lnTo>
                  <a:lnTo>
                    <a:pt x="260308" y="39470"/>
                  </a:lnTo>
                  <a:lnTo>
                    <a:pt x="219639" y="60545"/>
                  </a:lnTo>
                  <a:lnTo>
                    <a:pt x="181560" y="85562"/>
                  </a:lnTo>
                  <a:lnTo>
                    <a:pt x="146340" y="114251"/>
                  </a:lnTo>
                  <a:lnTo>
                    <a:pt x="114251" y="146340"/>
                  </a:lnTo>
                  <a:lnTo>
                    <a:pt x="85562" y="181560"/>
                  </a:lnTo>
                  <a:lnTo>
                    <a:pt x="60545" y="219639"/>
                  </a:lnTo>
                  <a:lnTo>
                    <a:pt x="39470" y="260308"/>
                  </a:lnTo>
                  <a:lnTo>
                    <a:pt x="22608" y="303295"/>
                  </a:lnTo>
                  <a:lnTo>
                    <a:pt x="10228" y="348331"/>
                  </a:lnTo>
                  <a:lnTo>
                    <a:pt x="2602" y="395144"/>
                  </a:lnTo>
                  <a:lnTo>
                    <a:pt x="0" y="443464"/>
                  </a:lnTo>
                  <a:lnTo>
                    <a:pt x="2602" y="491785"/>
                  </a:lnTo>
                  <a:lnTo>
                    <a:pt x="10228" y="538598"/>
                  </a:lnTo>
                  <a:lnTo>
                    <a:pt x="22608" y="583633"/>
                  </a:lnTo>
                  <a:lnTo>
                    <a:pt x="39470" y="626621"/>
                  </a:lnTo>
                  <a:lnTo>
                    <a:pt x="60545" y="667289"/>
                  </a:lnTo>
                  <a:lnTo>
                    <a:pt x="85562" y="705368"/>
                  </a:lnTo>
                  <a:lnTo>
                    <a:pt x="114251" y="740588"/>
                  </a:lnTo>
                  <a:lnTo>
                    <a:pt x="146340" y="772677"/>
                  </a:lnTo>
                  <a:lnTo>
                    <a:pt x="181560" y="801365"/>
                  </a:lnTo>
                  <a:lnTo>
                    <a:pt x="219639" y="826382"/>
                  </a:lnTo>
                  <a:lnTo>
                    <a:pt x="260308" y="847457"/>
                  </a:lnTo>
                  <a:lnTo>
                    <a:pt x="303295" y="864320"/>
                  </a:lnTo>
                  <a:lnTo>
                    <a:pt x="348331" y="876700"/>
                  </a:lnTo>
                  <a:lnTo>
                    <a:pt x="395144" y="884326"/>
                  </a:lnTo>
                  <a:lnTo>
                    <a:pt x="443464" y="886928"/>
                  </a:lnTo>
                  <a:lnTo>
                    <a:pt x="4983304" y="886928"/>
                  </a:lnTo>
                  <a:lnTo>
                    <a:pt x="5031624" y="884326"/>
                  </a:lnTo>
                  <a:lnTo>
                    <a:pt x="5078438" y="876700"/>
                  </a:lnTo>
                  <a:lnTo>
                    <a:pt x="5123473" y="864320"/>
                  </a:lnTo>
                  <a:lnTo>
                    <a:pt x="5166460" y="847457"/>
                  </a:lnTo>
                  <a:lnTo>
                    <a:pt x="5207129" y="826382"/>
                  </a:lnTo>
                  <a:lnTo>
                    <a:pt x="5245208" y="801365"/>
                  </a:lnTo>
                  <a:lnTo>
                    <a:pt x="5280428" y="772677"/>
                  </a:lnTo>
                  <a:lnTo>
                    <a:pt x="5312517" y="740588"/>
                  </a:lnTo>
                  <a:lnTo>
                    <a:pt x="5341206" y="705368"/>
                  </a:lnTo>
                  <a:lnTo>
                    <a:pt x="5366223" y="667289"/>
                  </a:lnTo>
                  <a:lnTo>
                    <a:pt x="5387298" y="626621"/>
                  </a:lnTo>
                  <a:lnTo>
                    <a:pt x="5404161" y="583633"/>
                  </a:lnTo>
                  <a:lnTo>
                    <a:pt x="5416541" y="538598"/>
                  </a:lnTo>
                  <a:lnTo>
                    <a:pt x="5424167" y="491785"/>
                  </a:lnTo>
                  <a:lnTo>
                    <a:pt x="5426769" y="443464"/>
                  </a:lnTo>
                  <a:lnTo>
                    <a:pt x="5423938" y="393425"/>
                  </a:lnTo>
                  <a:lnTo>
                    <a:pt x="5415567" y="344411"/>
                  </a:lnTo>
                  <a:lnTo>
                    <a:pt x="5401833" y="296854"/>
                  </a:lnTo>
                  <a:lnTo>
                    <a:pt x="5382918" y="251189"/>
                  </a:lnTo>
                  <a:lnTo>
                    <a:pt x="5359001" y="207850"/>
                  </a:lnTo>
                  <a:lnTo>
                    <a:pt x="5330262" y="167272"/>
                  </a:lnTo>
                  <a:lnTo>
                    <a:pt x="5296881" y="129887"/>
                  </a:lnTo>
                  <a:lnTo>
                    <a:pt x="5259497" y="96506"/>
                  </a:lnTo>
                  <a:lnTo>
                    <a:pt x="5218918" y="67767"/>
                  </a:lnTo>
                  <a:lnTo>
                    <a:pt x="5175579" y="43850"/>
                  </a:lnTo>
                  <a:lnTo>
                    <a:pt x="5129914" y="24935"/>
                  </a:lnTo>
                  <a:lnTo>
                    <a:pt x="5082357" y="11202"/>
                  </a:lnTo>
                  <a:lnTo>
                    <a:pt x="5033343" y="2830"/>
                  </a:lnTo>
                  <a:lnTo>
                    <a:pt x="4983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3129" y="4653442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5">
                  <a:moveTo>
                    <a:pt x="0" y="443464"/>
                  </a:moveTo>
                  <a:lnTo>
                    <a:pt x="2602" y="395144"/>
                  </a:lnTo>
                  <a:lnTo>
                    <a:pt x="10228" y="348331"/>
                  </a:lnTo>
                  <a:lnTo>
                    <a:pt x="22608" y="303295"/>
                  </a:lnTo>
                  <a:lnTo>
                    <a:pt x="39470" y="260307"/>
                  </a:lnTo>
                  <a:lnTo>
                    <a:pt x="60545" y="219639"/>
                  </a:lnTo>
                  <a:lnTo>
                    <a:pt x="85562" y="181559"/>
                  </a:lnTo>
                  <a:lnTo>
                    <a:pt x="114251" y="146340"/>
                  </a:lnTo>
                  <a:lnTo>
                    <a:pt x="146340" y="114251"/>
                  </a:lnTo>
                  <a:lnTo>
                    <a:pt x="181560" y="85562"/>
                  </a:lnTo>
                  <a:lnTo>
                    <a:pt x="219639" y="60545"/>
                  </a:lnTo>
                  <a:lnTo>
                    <a:pt x="260308" y="39470"/>
                  </a:lnTo>
                  <a:lnTo>
                    <a:pt x="303295" y="22608"/>
                  </a:lnTo>
                  <a:lnTo>
                    <a:pt x="348330" y="10228"/>
                  </a:lnTo>
                  <a:lnTo>
                    <a:pt x="395144" y="2602"/>
                  </a:lnTo>
                  <a:lnTo>
                    <a:pt x="443464" y="0"/>
                  </a:lnTo>
                  <a:lnTo>
                    <a:pt x="4983304" y="0"/>
                  </a:lnTo>
                  <a:lnTo>
                    <a:pt x="5033343" y="2830"/>
                  </a:lnTo>
                  <a:lnTo>
                    <a:pt x="5082357" y="11202"/>
                  </a:lnTo>
                  <a:lnTo>
                    <a:pt x="5129914" y="24935"/>
                  </a:lnTo>
                  <a:lnTo>
                    <a:pt x="5175579" y="43850"/>
                  </a:lnTo>
                  <a:lnTo>
                    <a:pt x="5218917" y="67767"/>
                  </a:lnTo>
                  <a:lnTo>
                    <a:pt x="5259495" y="96506"/>
                  </a:lnTo>
                  <a:lnTo>
                    <a:pt x="5296879" y="129887"/>
                  </a:lnTo>
                  <a:lnTo>
                    <a:pt x="5330261" y="167271"/>
                  </a:lnTo>
                  <a:lnTo>
                    <a:pt x="5359001" y="207849"/>
                  </a:lnTo>
                  <a:lnTo>
                    <a:pt x="5382918" y="251188"/>
                  </a:lnTo>
                  <a:lnTo>
                    <a:pt x="5401833" y="296853"/>
                  </a:lnTo>
                  <a:lnTo>
                    <a:pt x="5415567" y="344410"/>
                  </a:lnTo>
                  <a:lnTo>
                    <a:pt x="5423939" y="393425"/>
                  </a:lnTo>
                  <a:lnTo>
                    <a:pt x="5426769" y="443464"/>
                  </a:lnTo>
                  <a:lnTo>
                    <a:pt x="5424167" y="491785"/>
                  </a:lnTo>
                  <a:lnTo>
                    <a:pt x="5416541" y="538598"/>
                  </a:lnTo>
                  <a:lnTo>
                    <a:pt x="5404161" y="583633"/>
                  </a:lnTo>
                  <a:lnTo>
                    <a:pt x="5387298" y="626620"/>
                  </a:lnTo>
                  <a:lnTo>
                    <a:pt x="5366223" y="667288"/>
                  </a:lnTo>
                  <a:lnTo>
                    <a:pt x="5341206" y="705368"/>
                  </a:lnTo>
                  <a:lnTo>
                    <a:pt x="5312518" y="740587"/>
                  </a:lnTo>
                  <a:lnTo>
                    <a:pt x="5280428" y="772676"/>
                  </a:lnTo>
                  <a:lnTo>
                    <a:pt x="5245209" y="801364"/>
                  </a:lnTo>
                  <a:lnTo>
                    <a:pt x="5207129" y="826381"/>
                  </a:lnTo>
                  <a:lnTo>
                    <a:pt x="5166460" y="847456"/>
                  </a:lnTo>
                  <a:lnTo>
                    <a:pt x="5123473" y="864319"/>
                  </a:lnTo>
                  <a:lnTo>
                    <a:pt x="5078438" y="876699"/>
                  </a:lnTo>
                  <a:lnTo>
                    <a:pt x="5031625" y="884325"/>
                  </a:lnTo>
                  <a:lnTo>
                    <a:pt x="4983304" y="886927"/>
                  </a:lnTo>
                  <a:lnTo>
                    <a:pt x="443464" y="886927"/>
                  </a:lnTo>
                  <a:lnTo>
                    <a:pt x="395144" y="884325"/>
                  </a:lnTo>
                  <a:lnTo>
                    <a:pt x="348330" y="876699"/>
                  </a:lnTo>
                  <a:lnTo>
                    <a:pt x="303295" y="864319"/>
                  </a:lnTo>
                  <a:lnTo>
                    <a:pt x="260308" y="847456"/>
                  </a:lnTo>
                  <a:lnTo>
                    <a:pt x="219639" y="826381"/>
                  </a:lnTo>
                  <a:lnTo>
                    <a:pt x="181560" y="801364"/>
                  </a:lnTo>
                  <a:lnTo>
                    <a:pt x="146340" y="772676"/>
                  </a:lnTo>
                  <a:lnTo>
                    <a:pt x="114251" y="740587"/>
                  </a:lnTo>
                  <a:lnTo>
                    <a:pt x="85562" y="705368"/>
                  </a:lnTo>
                  <a:lnTo>
                    <a:pt x="60545" y="667288"/>
                  </a:lnTo>
                  <a:lnTo>
                    <a:pt x="39470" y="626620"/>
                  </a:lnTo>
                  <a:lnTo>
                    <a:pt x="22608" y="583633"/>
                  </a:lnTo>
                  <a:lnTo>
                    <a:pt x="10228" y="538598"/>
                  </a:lnTo>
                  <a:lnTo>
                    <a:pt x="2602" y="491785"/>
                  </a:lnTo>
                  <a:lnTo>
                    <a:pt x="0" y="443464"/>
                  </a:lnTo>
                  <a:close/>
                </a:path>
              </a:pathLst>
            </a:custGeom>
            <a:ln w="38099">
              <a:solidFill>
                <a:srgbClr val="F4AB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4203" y="4646078"/>
              <a:ext cx="5432425" cy="909319"/>
            </a:xfrm>
            <a:custGeom>
              <a:avLst/>
              <a:gdLst/>
              <a:ahLst/>
              <a:cxnLst/>
              <a:rect l="l" t="t" r="r" b="b"/>
              <a:pathLst>
                <a:path w="5432425" h="909320">
                  <a:moveTo>
                    <a:pt x="4216870" y="29489"/>
                  </a:moveTo>
                  <a:lnTo>
                    <a:pt x="0" y="0"/>
                  </a:lnTo>
                  <a:lnTo>
                    <a:pt x="0" y="909053"/>
                  </a:lnTo>
                  <a:lnTo>
                    <a:pt x="4216870" y="872172"/>
                  </a:lnTo>
                  <a:lnTo>
                    <a:pt x="4216870" y="29489"/>
                  </a:lnTo>
                  <a:close/>
                </a:path>
                <a:path w="5432425" h="909320">
                  <a:moveTo>
                    <a:pt x="5432272" y="441388"/>
                  </a:moveTo>
                  <a:lnTo>
                    <a:pt x="5418912" y="374180"/>
                  </a:lnTo>
                  <a:lnTo>
                    <a:pt x="5380837" y="317195"/>
                  </a:lnTo>
                  <a:lnTo>
                    <a:pt x="5323865" y="279133"/>
                  </a:lnTo>
                  <a:lnTo>
                    <a:pt x="5256657" y="265760"/>
                  </a:lnTo>
                  <a:lnTo>
                    <a:pt x="5209959" y="272034"/>
                  </a:lnTo>
                  <a:lnTo>
                    <a:pt x="5168011" y="289737"/>
                  </a:lnTo>
                  <a:lnTo>
                    <a:pt x="5132463" y="317195"/>
                  </a:lnTo>
                  <a:lnTo>
                    <a:pt x="5105006" y="352742"/>
                  </a:lnTo>
                  <a:lnTo>
                    <a:pt x="5087302" y="394703"/>
                  </a:lnTo>
                  <a:lnTo>
                    <a:pt x="5081028" y="441388"/>
                  </a:lnTo>
                  <a:lnTo>
                    <a:pt x="5087302" y="488073"/>
                  </a:lnTo>
                  <a:lnTo>
                    <a:pt x="5105006" y="530034"/>
                  </a:lnTo>
                  <a:lnTo>
                    <a:pt x="5132463" y="565569"/>
                  </a:lnTo>
                  <a:lnTo>
                    <a:pt x="5168011" y="593039"/>
                  </a:lnTo>
                  <a:lnTo>
                    <a:pt x="5209959" y="610743"/>
                  </a:lnTo>
                  <a:lnTo>
                    <a:pt x="5256657" y="617016"/>
                  </a:lnTo>
                  <a:lnTo>
                    <a:pt x="5303342" y="610743"/>
                  </a:lnTo>
                  <a:lnTo>
                    <a:pt x="5345290" y="593039"/>
                  </a:lnTo>
                  <a:lnTo>
                    <a:pt x="5380837" y="565569"/>
                  </a:lnTo>
                  <a:lnTo>
                    <a:pt x="5408295" y="530034"/>
                  </a:lnTo>
                  <a:lnTo>
                    <a:pt x="5425999" y="488073"/>
                  </a:lnTo>
                  <a:lnTo>
                    <a:pt x="5432272" y="4413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85234" y="4911832"/>
              <a:ext cx="351790" cy="351790"/>
            </a:xfrm>
            <a:custGeom>
              <a:avLst/>
              <a:gdLst/>
              <a:ahLst/>
              <a:cxnLst/>
              <a:rect l="l" t="t" r="r" b="b"/>
              <a:pathLst>
                <a:path w="351789" h="351789">
                  <a:moveTo>
                    <a:pt x="0" y="175627"/>
                  </a:moveTo>
                  <a:lnTo>
                    <a:pt x="6273" y="128939"/>
                  </a:lnTo>
                  <a:lnTo>
                    <a:pt x="23977" y="86985"/>
                  </a:lnTo>
                  <a:lnTo>
                    <a:pt x="51439" y="51440"/>
                  </a:lnTo>
                  <a:lnTo>
                    <a:pt x="86983" y="23978"/>
                  </a:lnTo>
                  <a:lnTo>
                    <a:pt x="128936" y="6273"/>
                  </a:lnTo>
                  <a:lnTo>
                    <a:pt x="175624" y="0"/>
                  </a:lnTo>
                  <a:lnTo>
                    <a:pt x="242835" y="13369"/>
                  </a:lnTo>
                  <a:lnTo>
                    <a:pt x="299812" y="51439"/>
                  </a:lnTo>
                  <a:lnTo>
                    <a:pt x="337884" y="108417"/>
                  </a:lnTo>
                  <a:lnTo>
                    <a:pt x="351252" y="175627"/>
                  </a:lnTo>
                  <a:lnTo>
                    <a:pt x="344978" y="222315"/>
                  </a:lnTo>
                  <a:lnTo>
                    <a:pt x="327274" y="264268"/>
                  </a:lnTo>
                  <a:lnTo>
                    <a:pt x="299812" y="299813"/>
                  </a:lnTo>
                  <a:lnTo>
                    <a:pt x="264268" y="327274"/>
                  </a:lnTo>
                  <a:lnTo>
                    <a:pt x="222314" y="344979"/>
                  </a:lnTo>
                  <a:lnTo>
                    <a:pt x="175624" y="351252"/>
                  </a:lnTo>
                  <a:lnTo>
                    <a:pt x="128936" y="344979"/>
                  </a:lnTo>
                  <a:lnTo>
                    <a:pt x="86983" y="327274"/>
                  </a:lnTo>
                  <a:lnTo>
                    <a:pt x="51439" y="299813"/>
                  </a:lnTo>
                  <a:lnTo>
                    <a:pt x="23977" y="264268"/>
                  </a:lnTo>
                  <a:lnTo>
                    <a:pt x="6273" y="222315"/>
                  </a:lnTo>
                  <a:lnTo>
                    <a:pt x="0" y="175627"/>
                  </a:lnTo>
                  <a:close/>
                </a:path>
              </a:pathLst>
            </a:custGeom>
            <a:ln w="9524">
              <a:solidFill>
                <a:srgbClr val="F4AB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21080" y="4947677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>
                  <a:moveTo>
                    <a:pt x="139781" y="0"/>
                  </a:moveTo>
                  <a:lnTo>
                    <a:pt x="95599" y="7126"/>
                  </a:lnTo>
                  <a:lnTo>
                    <a:pt x="57228" y="26970"/>
                  </a:lnTo>
                  <a:lnTo>
                    <a:pt x="26969" y="57228"/>
                  </a:lnTo>
                  <a:lnTo>
                    <a:pt x="7126" y="95600"/>
                  </a:lnTo>
                  <a:lnTo>
                    <a:pt x="0" y="139782"/>
                  </a:lnTo>
                  <a:lnTo>
                    <a:pt x="7126" y="183964"/>
                  </a:lnTo>
                  <a:lnTo>
                    <a:pt x="26969" y="222336"/>
                  </a:lnTo>
                  <a:lnTo>
                    <a:pt x="57228" y="252595"/>
                  </a:lnTo>
                  <a:lnTo>
                    <a:pt x="95599" y="272438"/>
                  </a:lnTo>
                  <a:lnTo>
                    <a:pt x="139781" y="279565"/>
                  </a:lnTo>
                  <a:lnTo>
                    <a:pt x="183963" y="272438"/>
                  </a:lnTo>
                  <a:lnTo>
                    <a:pt x="222334" y="252595"/>
                  </a:lnTo>
                  <a:lnTo>
                    <a:pt x="252593" y="222336"/>
                  </a:lnTo>
                  <a:lnTo>
                    <a:pt x="272437" y="183964"/>
                  </a:lnTo>
                  <a:lnTo>
                    <a:pt x="279563" y="139782"/>
                  </a:lnTo>
                  <a:lnTo>
                    <a:pt x="276853" y="112385"/>
                  </a:lnTo>
                  <a:lnTo>
                    <a:pt x="256078" y="62231"/>
                  </a:lnTo>
                  <a:lnTo>
                    <a:pt x="217333" y="23485"/>
                  </a:lnTo>
                  <a:lnTo>
                    <a:pt x="167178" y="2710"/>
                  </a:lnTo>
                  <a:lnTo>
                    <a:pt x="139781" y="0"/>
                  </a:lnTo>
                  <a:close/>
                </a:path>
              </a:pathLst>
            </a:custGeom>
            <a:solidFill>
              <a:srgbClr val="F4AB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99980" y="4772935"/>
            <a:ext cx="40843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000" spc="30">
                <a:latin typeface="Tahoma"/>
                <a:cs typeface="Tahoma"/>
              </a:rPr>
              <a:t>@RestController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30">
                <a:latin typeface="Tahoma"/>
                <a:cs typeface="Tahoma"/>
              </a:rPr>
              <a:t>returns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JSON/XML</a:t>
            </a:r>
            <a:endParaRPr sz="2000">
              <a:latin typeface="Tahoma"/>
              <a:cs typeface="Tahoma"/>
            </a:endParaRPr>
          </a:p>
          <a:p>
            <a:pPr algn="r" marR="5715">
              <a:lnSpc>
                <a:spcPct val="100000"/>
              </a:lnSpc>
            </a:pPr>
            <a:r>
              <a:rPr dirty="0" sz="2000" spc="5">
                <a:latin typeface="Tahoma"/>
                <a:cs typeface="Tahoma"/>
              </a:rPr>
              <a:t>response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06412" y="3432392"/>
            <a:ext cx="6090285" cy="925194"/>
            <a:chOff x="6006412" y="3432392"/>
            <a:chExt cx="6090285" cy="925194"/>
          </a:xfrm>
        </p:grpSpPr>
        <p:sp>
          <p:nvSpPr>
            <p:cNvPr id="22" name="object 22"/>
            <p:cNvSpPr/>
            <p:nvPr/>
          </p:nvSpPr>
          <p:spPr>
            <a:xfrm>
              <a:off x="6100627" y="3872109"/>
              <a:ext cx="405765" cy="142875"/>
            </a:xfrm>
            <a:custGeom>
              <a:avLst/>
              <a:gdLst/>
              <a:ahLst/>
              <a:cxnLst/>
              <a:rect l="l" t="t" r="r" b="b"/>
              <a:pathLst>
                <a:path w="405765" h="142875">
                  <a:moveTo>
                    <a:pt x="405297" y="5977"/>
                  </a:moveTo>
                  <a:lnTo>
                    <a:pt x="192197" y="0"/>
                  </a:lnTo>
                  <a:lnTo>
                    <a:pt x="0" y="142402"/>
                  </a:lnTo>
                </a:path>
              </a:pathLst>
            </a:custGeom>
            <a:ln w="2539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6412" y="3909294"/>
              <a:ext cx="184212" cy="1842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27679" y="3451443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5">
                  <a:moveTo>
                    <a:pt x="4983304" y="0"/>
                  </a:moveTo>
                  <a:lnTo>
                    <a:pt x="443464" y="0"/>
                  </a:lnTo>
                  <a:lnTo>
                    <a:pt x="393425" y="2830"/>
                  </a:lnTo>
                  <a:lnTo>
                    <a:pt x="344410" y="11202"/>
                  </a:lnTo>
                  <a:lnTo>
                    <a:pt x="296853" y="24935"/>
                  </a:lnTo>
                  <a:lnTo>
                    <a:pt x="251188" y="43850"/>
                  </a:lnTo>
                  <a:lnTo>
                    <a:pt x="207850" y="67767"/>
                  </a:lnTo>
                  <a:lnTo>
                    <a:pt x="167271" y="96506"/>
                  </a:lnTo>
                  <a:lnTo>
                    <a:pt x="129887" y="129887"/>
                  </a:lnTo>
                  <a:lnTo>
                    <a:pt x="96506" y="167271"/>
                  </a:lnTo>
                  <a:lnTo>
                    <a:pt x="67767" y="207850"/>
                  </a:lnTo>
                  <a:lnTo>
                    <a:pt x="43850" y="251188"/>
                  </a:lnTo>
                  <a:lnTo>
                    <a:pt x="24935" y="296853"/>
                  </a:lnTo>
                  <a:lnTo>
                    <a:pt x="11202" y="344410"/>
                  </a:lnTo>
                  <a:lnTo>
                    <a:pt x="2830" y="393425"/>
                  </a:lnTo>
                  <a:lnTo>
                    <a:pt x="0" y="443463"/>
                  </a:lnTo>
                  <a:lnTo>
                    <a:pt x="2602" y="491784"/>
                  </a:lnTo>
                  <a:lnTo>
                    <a:pt x="10228" y="538597"/>
                  </a:lnTo>
                  <a:lnTo>
                    <a:pt x="22608" y="583633"/>
                  </a:lnTo>
                  <a:lnTo>
                    <a:pt x="39470" y="626620"/>
                  </a:lnTo>
                  <a:lnTo>
                    <a:pt x="60545" y="667289"/>
                  </a:lnTo>
                  <a:lnTo>
                    <a:pt x="85562" y="705368"/>
                  </a:lnTo>
                  <a:lnTo>
                    <a:pt x="114251" y="740588"/>
                  </a:lnTo>
                  <a:lnTo>
                    <a:pt x="146340" y="772677"/>
                  </a:lnTo>
                  <a:lnTo>
                    <a:pt x="181560" y="801365"/>
                  </a:lnTo>
                  <a:lnTo>
                    <a:pt x="219639" y="826382"/>
                  </a:lnTo>
                  <a:lnTo>
                    <a:pt x="260308" y="847457"/>
                  </a:lnTo>
                  <a:lnTo>
                    <a:pt x="303295" y="864320"/>
                  </a:lnTo>
                  <a:lnTo>
                    <a:pt x="348331" y="876700"/>
                  </a:lnTo>
                  <a:lnTo>
                    <a:pt x="395144" y="884326"/>
                  </a:lnTo>
                  <a:lnTo>
                    <a:pt x="443464" y="886928"/>
                  </a:lnTo>
                  <a:lnTo>
                    <a:pt x="4983304" y="886928"/>
                  </a:lnTo>
                  <a:lnTo>
                    <a:pt x="5031625" y="884326"/>
                  </a:lnTo>
                  <a:lnTo>
                    <a:pt x="5078438" y="876700"/>
                  </a:lnTo>
                  <a:lnTo>
                    <a:pt x="5123473" y="864320"/>
                  </a:lnTo>
                  <a:lnTo>
                    <a:pt x="5166461" y="847457"/>
                  </a:lnTo>
                  <a:lnTo>
                    <a:pt x="5207129" y="826382"/>
                  </a:lnTo>
                  <a:lnTo>
                    <a:pt x="5245209" y="801365"/>
                  </a:lnTo>
                  <a:lnTo>
                    <a:pt x="5280428" y="772677"/>
                  </a:lnTo>
                  <a:lnTo>
                    <a:pt x="5312518" y="740588"/>
                  </a:lnTo>
                  <a:lnTo>
                    <a:pt x="5341206" y="705368"/>
                  </a:lnTo>
                  <a:lnTo>
                    <a:pt x="5366223" y="667289"/>
                  </a:lnTo>
                  <a:lnTo>
                    <a:pt x="5387298" y="626620"/>
                  </a:lnTo>
                  <a:lnTo>
                    <a:pt x="5404161" y="583633"/>
                  </a:lnTo>
                  <a:lnTo>
                    <a:pt x="5416541" y="538597"/>
                  </a:lnTo>
                  <a:lnTo>
                    <a:pt x="5424167" y="491784"/>
                  </a:lnTo>
                  <a:lnTo>
                    <a:pt x="5426769" y="443463"/>
                  </a:lnTo>
                  <a:lnTo>
                    <a:pt x="5424167" y="395143"/>
                  </a:lnTo>
                  <a:lnTo>
                    <a:pt x="5416541" y="348330"/>
                  </a:lnTo>
                  <a:lnTo>
                    <a:pt x="5404161" y="303294"/>
                  </a:lnTo>
                  <a:lnTo>
                    <a:pt x="5387298" y="260307"/>
                  </a:lnTo>
                  <a:lnTo>
                    <a:pt x="5366223" y="219639"/>
                  </a:lnTo>
                  <a:lnTo>
                    <a:pt x="5341206" y="181559"/>
                  </a:lnTo>
                  <a:lnTo>
                    <a:pt x="5312518" y="146340"/>
                  </a:lnTo>
                  <a:lnTo>
                    <a:pt x="5280428" y="114251"/>
                  </a:lnTo>
                  <a:lnTo>
                    <a:pt x="5245209" y="85562"/>
                  </a:lnTo>
                  <a:lnTo>
                    <a:pt x="5207129" y="60545"/>
                  </a:lnTo>
                  <a:lnTo>
                    <a:pt x="5166461" y="39470"/>
                  </a:lnTo>
                  <a:lnTo>
                    <a:pt x="5123473" y="22608"/>
                  </a:lnTo>
                  <a:lnTo>
                    <a:pt x="5078438" y="10228"/>
                  </a:lnTo>
                  <a:lnTo>
                    <a:pt x="5031625" y="2602"/>
                  </a:lnTo>
                  <a:lnTo>
                    <a:pt x="4983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27679" y="3451442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5">
                  <a:moveTo>
                    <a:pt x="5426767" y="443464"/>
                  </a:moveTo>
                  <a:lnTo>
                    <a:pt x="5424165" y="395144"/>
                  </a:lnTo>
                  <a:lnTo>
                    <a:pt x="5416539" y="348331"/>
                  </a:lnTo>
                  <a:lnTo>
                    <a:pt x="5404159" y="303295"/>
                  </a:lnTo>
                  <a:lnTo>
                    <a:pt x="5387296" y="260307"/>
                  </a:lnTo>
                  <a:lnTo>
                    <a:pt x="5366221" y="219639"/>
                  </a:lnTo>
                  <a:lnTo>
                    <a:pt x="5341204" y="181559"/>
                  </a:lnTo>
                  <a:lnTo>
                    <a:pt x="5312516" y="146340"/>
                  </a:lnTo>
                  <a:lnTo>
                    <a:pt x="5280427" y="114251"/>
                  </a:lnTo>
                  <a:lnTo>
                    <a:pt x="5245207" y="85562"/>
                  </a:lnTo>
                  <a:lnTo>
                    <a:pt x="5207128" y="60545"/>
                  </a:lnTo>
                  <a:lnTo>
                    <a:pt x="5166459" y="39470"/>
                  </a:lnTo>
                  <a:lnTo>
                    <a:pt x="5123472" y="22608"/>
                  </a:lnTo>
                  <a:lnTo>
                    <a:pt x="5078436" y="10228"/>
                  </a:lnTo>
                  <a:lnTo>
                    <a:pt x="5031623" y="2602"/>
                  </a:lnTo>
                  <a:lnTo>
                    <a:pt x="4983302" y="0"/>
                  </a:lnTo>
                  <a:lnTo>
                    <a:pt x="443464" y="0"/>
                  </a:lnTo>
                  <a:lnTo>
                    <a:pt x="393425" y="2830"/>
                  </a:lnTo>
                  <a:lnTo>
                    <a:pt x="344410" y="11202"/>
                  </a:lnTo>
                  <a:lnTo>
                    <a:pt x="296853" y="24935"/>
                  </a:lnTo>
                  <a:lnTo>
                    <a:pt x="251188" y="43850"/>
                  </a:lnTo>
                  <a:lnTo>
                    <a:pt x="207849" y="67767"/>
                  </a:lnTo>
                  <a:lnTo>
                    <a:pt x="167271" y="96506"/>
                  </a:lnTo>
                  <a:lnTo>
                    <a:pt x="129887" y="129887"/>
                  </a:lnTo>
                  <a:lnTo>
                    <a:pt x="96506" y="167272"/>
                  </a:lnTo>
                  <a:lnTo>
                    <a:pt x="67767" y="207851"/>
                  </a:lnTo>
                  <a:lnTo>
                    <a:pt x="43850" y="251189"/>
                  </a:lnTo>
                  <a:lnTo>
                    <a:pt x="24935" y="296854"/>
                  </a:lnTo>
                  <a:lnTo>
                    <a:pt x="11202" y="344411"/>
                  </a:lnTo>
                  <a:lnTo>
                    <a:pt x="2830" y="393425"/>
                  </a:lnTo>
                  <a:lnTo>
                    <a:pt x="0" y="443464"/>
                  </a:lnTo>
                  <a:lnTo>
                    <a:pt x="2602" y="491785"/>
                  </a:lnTo>
                  <a:lnTo>
                    <a:pt x="10228" y="538598"/>
                  </a:lnTo>
                  <a:lnTo>
                    <a:pt x="22608" y="583633"/>
                  </a:lnTo>
                  <a:lnTo>
                    <a:pt x="39470" y="626620"/>
                  </a:lnTo>
                  <a:lnTo>
                    <a:pt x="60545" y="667289"/>
                  </a:lnTo>
                  <a:lnTo>
                    <a:pt x="85562" y="705369"/>
                  </a:lnTo>
                  <a:lnTo>
                    <a:pt x="114251" y="740588"/>
                  </a:lnTo>
                  <a:lnTo>
                    <a:pt x="146340" y="772678"/>
                  </a:lnTo>
                  <a:lnTo>
                    <a:pt x="181559" y="801366"/>
                  </a:lnTo>
                  <a:lnTo>
                    <a:pt x="219639" y="826383"/>
                  </a:lnTo>
                  <a:lnTo>
                    <a:pt x="260307" y="847458"/>
                  </a:lnTo>
                  <a:lnTo>
                    <a:pt x="303295" y="864321"/>
                  </a:lnTo>
                  <a:lnTo>
                    <a:pt x="348331" y="876701"/>
                  </a:lnTo>
                  <a:lnTo>
                    <a:pt x="395144" y="884327"/>
                  </a:lnTo>
                  <a:lnTo>
                    <a:pt x="443464" y="886929"/>
                  </a:lnTo>
                  <a:lnTo>
                    <a:pt x="4983302" y="886929"/>
                  </a:lnTo>
                  <a:lnTo>
                    <a:pt x="5031623" y="884327"/>
                  </a:lnTo>
                  <a:lnTo>
                    <a:pt x="5078436" y="876701"/>
                  </a:lnTo>
                  <a:lnTo>
                    <a:pt x="5123472" y="864321"/>
                  </a:lnTo>
                  <a:lnTo>
                    <a:pt x="5166459" y="847458"/>
                  </a:lnTo>
                  <a:lnTo>
                    <a:pt x="5207128" y="826383"/>
                  </a:lnTo>
                  <a:lnTo>
                    <a:pt x="5245207" y="801366"/>
                  </a:lnTo>
                  <a:lnTo>
                    <a:pt x="5280427" y="772678"/>
                  </a:lnTo>
                  <a:lnTo>
                    <a:pt x="5312516" y="740588"/>
                  </a:lnTo>
                  <a:lnTo>
                    <a:pt x="5341204" y="705369"/>
                  </a:lnTo>
                  <a:lnTo>
                    <a:pt x="5366221" y="667289"/>
                  </a:lnTo>
                  <a:lnTo>
                    <a:pt x="5387296" y="626620"/>
                  </a:lnTo>
                  <a:lnTo>
                    <a:pt x="5404159" y="583633"/>
                  </a:lnTo>
                  <a:lnTo>
                    <a:pt x="5416539" y="538598"/>
                  </a:lnTo>
                  <a:lnTo>
                    <a:pt x="5424165" y="491785"/>
                  </a:lnTo>
                  <a:lnTo>
                    <a:pt x="5426767" y="443464"/>
                  </a:lnTo>
                  <a:close/>
                </a:path>
              </a:pathLst>
            </a:custGeom>
            <a:ln w="38099">
              <a:solidFill>
                <a:srgbClr val="4890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61086" y="3444074"/>
              <a:ext cx="5535295" cy="909319"/>
            </a:xfrm>
            <a:custGeom>
              <a:avLst/>
              <a:gdLst/>
              <a:ahLst/>
              <a:cxnLst/>
              <a:rect l="l" t="t" r="r" b="b"/>
              <a:pathLst>
                <a:path w="5535295" h="909320">
                  <a:moveTo>
                    <a:pt x="351256" y="441388"/>
                  </a:moveTo>
                  <a:lnTo>
                    <a:pt x="344982" y="394703"/>
                  </a:lnTo>
                  <a:lnTo>
                    <a:pt x="327266" y="352755"/>
                  </a:lnTo>
                  <a:lnTo>
                    <a:pt x="299808" y="317207"/>
                  </a:lnTo>
                  <a:lnTo>
                    <a:pt x="264261" y="289737"/>
                  </a:lnTo>
                  <a:lnTo>
                    <a:pt x="222313" y="272034"/>
                  </a:lnTo>
                  <a:lnTo>
                    <a:pt x="175628" y="265760"/>
                  </a:lnTo>
                  <a:lnTo>
                    <a:pt x="141198" y="269176"/>
                  </a:lnTo>
                  <a:lnTo>
                    <a:pt x="78181" y="295275"/>
                  </a:lnTo>
                  <a:lnTo>
                    <a:pt x="29502" y="343954"/>
                  </a:lnTo>
                  <a:lnTo>
                    <a:pt x="3403" y="406971"/>
                  </a:lnTo>
                  <a:lnTo>
                    <a:pt x="0" y="441388"/>
                  </a:lnTo>
                  <a:lnTo>
                    <a:pt x="6273" y="488073"/>
                  </a:lnTo>
                  <a:lnTo>
                    <a:pt x="23977" y="530034"/>
                  </a:lnTo>
                  <a:lnTo>
                    <a:pt x="51435" y="565581"/>
                  </a:lnTo>
                  <a:lnTo>
                    <a:pt x="86982" y="593039"/>
                  </a:lnTo>
                  <a:lnTo>
                    <a:pt x="128930" y="610743"/>
                  </a:lnTo>
                  <a:lnTo>
                    <a:pt x="175628" y="617016"/>
                  </a:lnTo>
                  <a:lnTo>
                    <a:pt x="222313" y="610743"/>
                  </a:lnTo>
                  <a:lnTo>
                    <a:pt x="264261" y="593039"/>
                  </a:lnTo>
                  <a:lnTo>
                    <a:pt x="299808" y="565581"/>
                  </a:lnTo>
                  <a:lnTo>
                    <a:pt x="327266" y="530034"/>
                  </a:lnTo>
                  <a:lnTo>
                    <a:pt x="344982" y="488073"/>
                  </a:lnTo>
                  <a:lnTo>
                    <a:pt x="351256" y="441388"/>
                  </a:lnTo>
                  <a:close/>
                </a:path>
                <a:path w="5535295" h="909320">
                  <a:moveTo>
                    <a:pt x="5535168" y="0"/>
                  </a:moveTo>
                  <a:lnTo>
                    <a:pt x="1215402" y="29502"/>
                  </a:lnTo>
                  <a:lnTo>
                    <a:pt x="1215402" y="872185"/>
                  </a:lnTo>
                  <a:lnTo>
                    <a:pt x="5535168" y="909053"/>
                  </a:lnTo>
                  <a:lnTo>
                    <a:pt x="5535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61089" y="3709834"/>
              <a:ext cx="351790" cy="351790"/>
            </a:xfrm>
            <a:custGeom>
              <a:avLst/>
              <a:gdLst/>
              <a:ahLst/>
              <a:cxnLst/>
              <a:rect l="l" t="t" r="r" b="b"/>
              <a:pathLst>
                <a:path w="351790" h="351789">
                  <a:moveTo>
                    <a:pt x="351252" y="175624"/>
                  </a:moveTo>
                  <a:lnTo>
                    <a:pt x="344979" y="128936"/>
                  </a:lnTo>
                  <a:lnTo>
                    <a:pt x="327274" y="86983"/>
                  </a:lnTo>
                  <a:lnTo>
                    <a:pt x="299813" y="51439"/>
                  </a:lnTo>
                  <a:lnTo>
                    <a:pt x="264268" y="23977"/>
                  </a:lnTo>
                  <a:lnTo>
                    <a:pt x="222315" y="6273"/>
                  </a:lnTo>
                  <a:lnTo>
                    <a:pt x="175627" y="0"/>
                  </a:lnTo>
                  <a:lnTo>
                    <a:pt x="108417" y="13368"/>
                  </a:lnTo>
                  <a:lnTo>
                    <a:pt x="51439" y="51437"/>
                  </a:lnTo>
                  <a:lnTo>
                    <a:pt x="13369" y="108415"/>
                  </a:lnTo>
                  <a:lnTo>
                    <a:pt x="0" y="175624"/>
                  </a:lnTo>
                  <a:lnTo>
                    <a:pt x="6273" y="222313"/>
                  </a:lnTo>
                  <a:lnTo>
                    <a:pt x="23978" y="264266"/>
                  </a:lnTo>
                  <a:lnTo>
                    <a:pt x="51439" y="299810"/>
                  </a:lnTo>
                  <a:lnTo>
                    <a:pt x="86984" y="327272"/>
                  </a:lnTo>
                  <a:lnTo>
                    <a:pt x="128938" y="344976"/>
                  </a:lnTo>
                  <a:lnTo>
                    <a:pt x="175627" y="351249"/>
                  </a:lnTo>
                  <a:lnTo>
                    <a:pt x="222315" y="344976"/>
                  </a:lnTo>
                  <a:lnTo>
                    <a:pt x="264268" y="327272"/>
                  </a:lnTo>
                  <a:lnTo>
                    <a:pt x="299813" y="299810"/>
                  </a:lnTo>
                  <a:lnTo>
                    <a:pt x="327274" y="264266"/>
                  </a:lnTo>
                  <a:lnTo>
                    <a:pt x="344979" y="222313"/>
                  </a:lnTo>
                  <a:lnTo>
                    <a:pt x="351252" y="175624"/>
                  </a:lnTo>
                  <a:close/>
                </a:path>
              </a:pathLst>
            </a:custGeom>
            <a:ln w="9524">
              <a:solidFill>
                <a:srgbClr val="4890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596934" y="3745678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781" y="0"/>
                  </a:moveTo>
                  <a:lnTo>
                    <a:pt x="86289" y="10640"/>
                  </a:lnTo>
                  <a:lnTo>
                    <a:pt x="40940" y="40942"/>
                  </a:lnTo>
                  <a:lnTo>
                    <a:pt x="10640" y="86290"/>
                  </a:lnTo>
                  <a:lnTo>
                    <a:pt x="0" y="139782"/>
                  </a:lnTo>
                  <a:lnTo>
                    <a:pt x="7126" y="183964"/>
                  </a:lnTo>
                  <a:lnTo>
                    <a:pt x="26969" y="222335"/>
                  </a:lnTo>
                  <a:lnTo>
                    <a:pt x="57228" y="252594"/>
                  </a:lnTo>
                  <a:lnTo>
                    <a:pt x="95599" y="272437"/>
                  </a:lnTo>
                  <a:lnTo>
                    <a:pt x="139781" y="279563"/>
                  </a:lnTo>
                  <a:lnTo>
                    <a:pt x="183963" y="272437"/>
                  </a:lnTo>
                  <a:lnTo>
                    <a:pt x="222334" y="252594"/>
                  </a:lnTo>
                  <a:lnTo>
                    <a:pt x="252593" y="222335"/>
                  </a:lnTo>
                  <a:lnTo>
                    <a:pt x="272437" y="183964"/>
                  </a:lnTo>
                  <a:lnTo>
                    <a:pt x="279563" y="139782"/>
                  </a:lnTo>
                  <a:lnTo>
                    <a:pt x="272437" y="95600"/>
                  </a:lnTo>
                  <a:lnTo>
                    <a:pt x="252593" y="57228"/>
                  </a:lnTo>
                  <a:lnTo>
                    <a:pt x="222334" y="26970"/>
                  </a:lnTo>
                  <a:lnTo>
                    <a:pt x="183963" y="7126"/>
                  </a:lnTo>
                  <a:lnTo>
                    <a:pt x="139781" y="0"/>
                  </a:lnTo>
                  <a:close/>
                </a:path>
              </a:pathLst>
            </a:custGeom>
            <a:solidFill>
              <a:srgbClr val="4890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124286" y="3570936"/>
            <a:ext cx="417702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35">
                <a:latin typeface="Tahoma"/>
                <a:cs typeface="Tahoma"/>
              </a:rPr>
              <a:t>@Controller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@ResponseBody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are  </a:t>
            </a:r>
            <a:r>
              <a:rPr dirty="0" sz="2000" spc="5">
                <a:latin typeface="Tahoma"/>
                <a:cs typeface="Tahoma"/>
              </a:rPr>
              <a:t>implemented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sepa</a:t>
            </a:r>
            <a:r>
              <a:rPr dirty="0" sz="2000" spc="-40">
                <a:latin typeface="Tahoma"/>
                <a:cs typeface="Tahoma"/>
              </a:rPr>
              <a:t>r</a:t>
            </a:r>
            <a:r>
              <a:rPr dirty="0" sz="2000" spc="20">
                <a:latin typeface="Tahoma"/>
                <a:cs typeface="Tahoma"/>
              </a:rPr>
              <a:t>ately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4212" y="3432392"/>
            <a:ext cx="5987415" cy="925194"/>
            <a:chOff x="204212" y="3432392"/>
            <a:chExt cx="5987415" cy="925194"/>
          </a:xfrm>
        </p:grpSpPr>
        <p:sp>
          <p:nvSpPr>
            <p:cNvPr id="31" name="object 31"/>
            <p:cNvSpPr/>
            <p:nvPr/>
          </p:nvSpPr>
          <p:spPr>
            <a:xfrm>
              <a:off x="5691655" y="3682914"/>
              <a:ext cx="410845" cy="195580"/>
            </a:xfrm>
            <a:custGeom>
              <a:avLst/>
              <a:gdLst/>
              <a:ahLst/>
              <a:cxnLst/>
              <a:rect l="l" t="t" r="r" b="b"/>
              <a:pathLst>
                <a:path w="410845" h="195579">
                  <a:moveTo>
                    <a:pt x="0" y="195169"/>
                  </a:moveTo>
                  <a:lnTo>
                    <a:pt x="213097" y="189194"/>
                  </a:lnTo>
                  <a:lnTo>
                    <a:pt x="410322" y="0"/>
                  </a:lnTo>
                </a:path>
              </a:pathLst>
            </a:custGeom>
            <a:ln w="2539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6954" y="3584832"/>
              <a:ext cx="184212" cy="1842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3129" y="3451443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5">
                  <a:moveTo>
                    <a:pt x="4983304" y="0"/>
                  </a:moveTo>
                  <a:lnTo>
                    <a:pt x="443464" y="0"/>
                  </a:lnTo>
                  <a:lnTo>
                    <a:pt x="395144" y="2602"/>
                  </a:lnTo>
                  <a:lnTo>
                    <a:pt x="348331" y="10228"/>
                  </a:lnTo>
                  <a:lnTo>
                    <a:pt x="303295" y="22608"/>
                  </a:lnTo>
                  <a:lnTo>
                    <a:pt x="260308" y="39470"/>
                  </a:lnTo>
                  <a:lnTo>
                    <a:pt x="219639" y="60545"/>
                  </a:lnTo>
                  <a:lnTo>
                    <a:pt x="181560" y="85562"/>
                  </a:lnTo>
                  <a:lnTo>
                    <a:pt x="146340" y="114251"/>
                  </a:lnTo>
                  <a:lnTo>
                    <a:pt x="114251" y="146340"/>
                  </a:lnTo>
                  <a:lnTo>
                    <a:pt x="85562" y="181559"/>
                  </a:lnTo>
                  <a:lnTo>
                    <a:pt x="60545" y="219639"/>
                  </a:lnTo>
                  <a:lnTo>
                    <a:pt x="39470" y="260307"/>
                  </a:lnTo>
                  <a:lnTo>
                    <a:pt x="22608" y="303294"/>
                  </a:lnTo>
                  <a:lnTo>
                    <a:pt x="10228" y="348330"/>
                  </a:lnTo>
                  <a:lnTo>
                    <a:pt x="2602" y="395143"/>
                  </a:lnTo>
                  <a:lnTo>
                    <a:pt x="0" y="443463"/>
                  </a:lnTo>
                  <a:lnTo>
                    <a:pt x="2602" y="491784"/>
                  </a:lnTo>
                  <a:lnTo>
                    <a:pt x="10228" y="538597"/>
                  </a:lnTo>
                  <a:lnTo>
                    <a:pt x="22608" y="583633"/>
                  </a:lnTo>
                  <a:lnTo>
                    <a:pt x="39470" y="626620"/>
                  </a:lnTo>
                  <a:lnTo>
                    <a:pt x="60545" y="667289"/>
                  </a:lnTo>
                  <a:lnTo>
                    <a:pt x="85562" y="705368"/>
                  </a:lnTo>
                  <a:lnTo>
                    <a:pt x="114251" y="740588"/>
                  </a:lnTo>
                  <a:lnTo>
                    <a:pt x="146340" y="772677"/>
                  </a:lnTo>
                  <a:lnTo>
                    <a:pt x="181560" y="801365"/>
                  </a:lnTo>
                  <a:lnTo>
                    <a:pt x="219639" y="826382"/>
                  </a:lnTo>
                  <a:lnTo>
                    <a:pt x="260308" y="847457"/>
                  </a:lnTo>
                  <a:lnTo>
                    <a:pt x="303295" y="864320"/>
                  </a:lnTo>
                  <a:lnTo>
                    <a:pt x="348331" y="876700"/>
                  </a:lnTo>
                  <a:lnTo>
                    <a:pt x="395144" y="884326"/>
                  </a:lnTo>
                  <a:lnTo>
                    <a:pt x="443464" y="886928"/>
                  </a:lnTo>
                  <a:lnTo>
                    <a:pt x="4983304" y="886928"/>
                  </a:lnTo>
                  <a:lnTo>
                    <a:pt x="5031624" y="884326"/>
                  </a:lnTo>
                  <a:lnTo>
                    <a:pt x="5078438" y="876700"/>
                  </a:lnTo>
                  <a:lnTo>
                    <a:pt x="5123473" y="864320"/>
                  </a:lnTo>
                  <a:lnTo>
                    <a:pt x="5166460" y="847457"/>
                  </a:lnTo>
                  <a:lnTo>
                    <a:pt x="5207129" y="826382"/>
                  </a:lnTo>
                  <a:lnTo>
                    <a:pt x="5245208" y="801365"/>
                  </a:lnTo>
                  <a:lnTo>
                    <a:pt x="5280428" y="772677"/>
                  </a:lnTo>
                  <a:lnTo>
                    <a:pt x="5312517" y="740588"/>
                  </a:lnTo>
                  <a:lnTo>
                    <a:pt x="5341206" y="705368"/>
                  </a:lnTo>
                  <a:lnTo>
                    <a:pt x="5366223" y="667289"/>
                  </a:lnTo>
                  <a:lnTo>
                    <a:pt x="5387298" y="626620"/>
                  </a:lnTo>
                  <a:lnTo>
                    <a:pt x="5404161" y="583633"/>
                  </a:lnTo>
                  <a:lnTo>
                    <a:pt x="5416541" y="538597"/>
                  </a:lnTo>
                  <a:lnTo>
                    <a:pt x="5424167" y="491784"/>
                  </a:lnTo>
                  <a:lnTo>
                    <a:pt x="5426769" y="443463"/>
                  </a:lnTo>
                  <a:lnTo>
                    <a:pt x="5423938" y="393425"/>
                  </a:lnTo>
                  <a:lnTo>
                    <a:pt x="5415567" y="344410"/>
                  </a:lnTo>
                  <a:lnTo>
                    <a:pt x="5401833" y="296853"/>
                  </a:lnTo>
                  <a:lnTo>
                    <a:pt x="5382918" y="251188"/>
                  </a:lnTo>
                  <a:lnTo>
                    <a:pt x="5359001" y="207850"/>
                  </a:lnTo>
                  <a:lnTo>
                    <a:pt x="5330262" y="167271"/>
                  </a:lnTo>
                  <a:lnTo>
                    <a:pt x="5296881" y="129887"/>
                  </a:lnTo>
                  <a:lnTo>
                    <a:pt x="5259497" y="96506"/>
                  </a:lnTo>
                  <a:lnTo>
                    <a:pt x="5218918" y="67767"/>
                  </a:lnTo>
                  <a:lnTo>
                    <a:pt x="5175579" y="43850"/>
                  </a:lnTo>
                  <a:lnTo>
                    <a:pt x="5129914" y="24935"/>
                  </a:lnTo>
                  <a:lnTo>
                    <a:pt x="5082357" y="11202"/>
                  </a:lnTo>
                  <a:lnTo>
                    <a:pt x="5033343" y="2830"/>
                  </a:lnTo>
                  <a:lnTo>
                    <a:pt x="4983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43129" y="3451442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5">
                  <a:moveTo>
                    <a:pt x="0" y="443464"/>
                  </a:moveTo>
                  <a:lnTo>
                    <a:pt x="2602" y="395144"/>
                  </a:lnTo>
                  <a:lnTo>
                    <a:pt x="10228" y="348331"/>
                  </a:lnTo>
                  <a:lnTo>
                    <a:pt x="22608" y="303295"/>
                  </a:lnTo>
                  <a:lnTo>
                    <a:pt x="39470" y="260307"/>
                  </a:lnTo>
                  <a:lnTo>
                    <a:pt x="60545" y="219639"/>
                  </a:lnTo>
                  <a:lnTo>
                    <a:pt x="85562" y="181559"/>
                  </a:lnTo>
                  <a:lnTo>
                    <a:pt x="114251" y="146340"/>
                  </a:lnTo>
                  <a:lnTo>
                    <a:pt x="146340" y="114251"/>
                  </a:lnTo>
                  <a:lnTo>
                    <a:pt x="181560" y="85562"/>
                  </a:lnTo>
                  <a:lnTo>
                    <a:pt x="219639" y="60545"/>
                  </a:lnTo>
                  <a:lnTo>
                    <a:pt x="260308" y="39470"/>
                  </a:lnTo>
                  <a:lnTo>
                    <a:pt x="303295" y="22608"/>
                  </a:lnTo>
                  <a:lnTo>
                    <a:pt x="348330" y="10228"/>
                  </a:lnTo>
                  <a:lnTo>
                    <a:pt x="395144" y="2602"/>
                  </a:lnTo>
                  <a:lnTo>
                    <a:pt x="443464" y="0"/>
                  </a:lnTo>
                  <a:lnTo>
                    <a:pt x="4983304" y="0"/>
                  </a:lnTo>
                  <a:lnTo>
                    <a:pt x="5033343" y="2830"/>
                  </a:lnTo>
                  <a:lnTo>
                    <a:pt x="5082357" y="11202"/>
                  </a:lnTo>
                  <a:lnTo>
                    <a:pt x="5129914" y="24935"/>
                  </a:lnTo>
                  <a:lnTo>
                    <a:pt x="5175579" y="43850"/>
                  </a:lnTo>
                  <a:lnTo>
                    <a:pt x="5218917" y="67767"/>
                  </a:lnTo>
                  <a:lnTo>
                    <a:pt x="5259495" y="96506"/>
                  </a:lnTo>
                  <a:lnTo>
                    <a:pt x="5296879" y="129887"/>
                  </a:lnTo>
                  <a:lnTo>
                    <a:pt x="5330261" y="167272"/>
                  </a:lnTo>
                  <a:lnTo>
                    <a:pt x="5359001" y="207851"/>
                  </a:lnTo>
                  <a:lnTo>
                    <a:pt x="5382918" y="251189"/>
                  </a:lnTo>
                  <a:lnTo>
                    <a:pt x="5401833" y="296854"/>
                  </a:lnTo>
                  <a:lnTo>
                    <a:pt x="5415567" y="344411"/>
                  </a:lnTo>
                  <a:lnTo>
                    <a:pt x="5423939" y="393425"/>
                  </a:lnTo>
                  <a:lnTo>
                    <a:pt x="5426769" y="443464"/>
                  </a:lnTo>
                  <a:lnTo>
                    <a:pt x="5424167" y="491785"/>
                  </a:lnTo>
                  <a:lnTo>
                    <a:pt x="5416541" y="538598"/>
                  </a:lnTo>
                  <a:lnTo>
                    <a:pt x="5404161" y="583633"/>
                  </a:lnTo>
                  <a:lnTo>
                    <a:pt x="5387298" y="626620"/>
                  </a:lnTo>
                  <a:lnTo>
                    <a:pt x="5366223" y="667289"/>
                  </a:lnTo>
                  <a:lnTo>
                    <a:pt x="5341206" y="705369"/>
                  </a:lnTo>
                  <a:lnTo>
                    <a:pt x="5312518" y="740588"/>
                  </a:lnTo>
                  <a:lnTo>
                    <a:pt x="5280428" y="772678"/>
                  </a:lnTo>
                  <a:lnTo>
                    <a:pt x="5245209" y="801366"/>
                  </a:lnTo>
                  <a:lnTo>
                    <a:pt x="5207129" y="826383"/>
                  </a:lnTo>
                  <a:lnTo>
                    <a:pt x="5166460" y="847458"/>
                  </a:lnTo>
                  <a:lnTo>
                    <a:pt x="5123473" y="864321"/>
                  </a:lnTo>
                  <a:lnTo>
                    <a:pt x="5078438" y="876701"/>
                  </a:lnTo>
                  <a:lnTo>
                    <a:pt x="5031625" y="884327"/>
                  </a:lnTo>
                  <a:lnTo>
                    <a:pt x="4983304" y="886929"/>
                  </a:lnTo>
                  <a:lnTo>
                    <a:pt x="443464" y="886929"/>
                  </a:lnTo>
                  <a:lnTo>
                    <a:pt x="395144" y="884327"/>
                  </a:lnTo>
                  <a:lnTo>
                    <a:pt x="348330" y="876701"/>
                  </a:lnTo>
                  <a:lnTo>
                    <a:pt x="303295" y="864321"/>
                  </a:lnTo>
                  <a:lnTo>
                    <a:pt x="260308" y="847458"/>
                  </a:lnTo>
                  <a:lnTo>
                    <a:pt x="219639" y="826383"/>
                  </a:lnTo>
                  <a:lnTo>
                    <a:pt x="181560" y="801366"/>
                  </a:lnTo>
                  <a:lnTo>
                    <a:pt x="146340" y="772678"/>
                  </a:lnTo>
                  <a:lnTo>
                    <a:pt x="114251" y="740588"/>
                  </a:lnTo>
                  <a:lnTo>
                    <a:pt x="85562" y="705369"/>
                  </a:lnTo>
                  <a:lnTo>
                    <a:pt x="60545" y="667289"/>
                  </a:lnTo>
                  <a:lnTo>
                    <a:pt x="39470" y="626620"/>
                  </a:lnTo>
                  <a:lnTo>
                    <a:pt x="22608" y="583633"/>
                  </a:lnTo>
                  <a:lnTo>
                    <a:pt x="10228" y="538598"/>
                  </a:lnTo>
                  <a:lnTo>
                    <a:pt x="2602" y="491785"/>
                  </a:lnTo>
                  <a:lnTo>
                    <a:pt x="0" y="443464"/>
                  </a:lnTo>
                  <a:close/>
                </a:path>
              </a:pathLst>
            </a:custGeom>
            <a:ln w="38099">
              <a:solidFill>
                <a:srgbClr val="F4AB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04203" y="3444074"/>
              <a:ext cx="5432425" cy="909319"/>
            </a:xfrm>
            <a:custGeom>
              <a:avLst/>
              <a:gdLst/>
              <a:ahLst/>
              <a:cxnLst/>
              <a:rect l="l" t="t" r="r" b="b"/>
              <a:pathLst>
                <a:path w="5432425" h="909320">
                  <a:moveTo>
                    <a:pt x="4216870" y="29502"/>
                  </a:moveTo>
                  <a:lnTo>
                    <a:pt x="0" y="0"/>
                  </a:lnTo>
                  <a:lnTo>
                    <a:pt x="0" y="909053"/>
                  </a:lnTo>
                  <a:lnTo>
                    <a:pt x="4216870" y="872185"/>
                  </a:lnTo>
                  <a:lnTo>
                    <a:pt x="4216870" y="29502"/>
                  </a:lnTo>
                  <a:close/>
                </a:path>
                <a:path w="5432425" h="909320">
                  <a:moveTo>
                    <a:pt x="5432272" y="441388"/>
                  </a:moveTo>
                  <a:lnTo>
                    <a:pt x="5418912" y="374180"/>
                  </a:lnTo>
                  <a:lnTo>
                    <a:pt x="5380837" y="317207"/>
                  </a:lnTo>
                  <a:lnTo>
                    <a:pt x="5323865" y="279133"/>
                  </a:lnTo>
                  <a:lnTo>
                    <a:pt x="5256657" y="265760"/>
                  </a:lnTo>
                  <a:lnTo>
                    <a:pt x="5209959" y="272034"/>
                  </a:lnTo>
                  <a:lnTo>
                    <a:pt x="5168011" y="289737"/>
                  </a:lnTo>
                  <a:lnTo>
                    <a:pt x="5132463" y="317207"/>
                  </a:lnTo>
                  <a:lnTo>
                    <a:pt x="5105006" y="352755"/>
                  </a:lnTo>
                  <a:lnTo>
                    <a:pt x="5087302" y="394703"/>
                  </a:lnTo>
                  <a:lnTo>
                    <a:pt x="5081028" y="441388"/>
                  </a:lnTo>
                  <a:lnTo>
                    <a:pt x="5087302" y="488073"/>
                  </a:lnTo>
                  <a:lnTo>
                    <a:pt x="5105006" y="530034"/>
                  </a:lnTo>
                  <a:lnTo>
                    <a:pt x="5132463" y="565581"/>
                  </a:lnTo>
                  <a:lnTo>
                    <a:pt x="5168011" y="593039"/>
                  </a:lnTo>
                  <a:lnTo>
                    <a:pt x="5209959" y="610743"/>
                  </a:lnTo>
                  <a:lnTo>
                    <a:pt x="5256657" y="617016"/>
                  </a:lnTo>
                  <a:lnTo>
                    <a:pt x="5303342" y="610743"/>
                  </a:lnTo>
                  <a:lnTo>
                    <a:pt x="5345290" y="593039"/>
                  </a:lnTo>
                  <a:lnTo>
                    <a:pt x="5380837" y="565581"/>
                  </a:lnTo>
                  <a:lnTo>
                    <a:pt x="5408295" y="530034"/>
                  </a:lnTo>
                  <a:lnTo>
                    <a:pt x="5425999" y="488073"/>
                  </a:lnTo>
                  <a:lnTo>
                    <a:pt x="5432272" y="4413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85234" y="3709834"/>
              <a:ext cx="351790" cy="351790"/>
            </a:xfrm>
            <a:custGeom>
              <a:avLst/>
              <a:gdLst/>
              <a:ahLst/>
              <a:cxnLst/>
              <a:rect l="l" t="t" r="r" b="b"/>
              <a:pathLst>
                <a:path w="351789" h="351789">
                  <a:moveTo>
                    <a:pt x="0" y="175624"/>
                  </a:moveTo>
                  <a:lnTo>
                    <a:pt x="6273" y="128936"/>
                  </a:lnTo>
                  <a:lnTo>
                    <a:pt x="23977" y="86983"/>
                  </a:lnTo>
                  <a:lnTo>
                    <a:pt x="51439" y="51439"/>
                  </a:lnTo>
                  <a:lnTo>
                    <a:pt x="86983" y="23977"/>
                  </a:lnTo>
                  <a:lnTo>
                    <a:pt x="128936" y="6273"/>
                  </a:lnTo>
                  <a:lnTo>
                    <a:pt x="175624" y="0"/>
                  </a:lnTo>
                  <a:lnTo>
                    <a:pt x="242835" y="13368"/>
                  </a:lnTo>
                  <a:lnTo>
                    <a:pt x="299812" y="51437"/>
                  </a:lnTo>
                  <a:lnTo>
                    <a:pt x="337884" y="108415"/>
                  </a:lnTo>
                  <a:lnTo>
                    <a:pt x="351252" y="175624"/>
                  </a:lnTo>
                  <a:lnTo>
                    <a:pt x="344978" y="222313"/>
                  </a:lnTo>
                  <a:lnTo>
                    <a:pt x="327274" y="264266"/>
                  </a:lnTo>
                  <a:lnTo>
                    <a:pt x="299812" y="299810"/>
                  </a:lnTo>
                  <a:lnTo>
                    <a:pt x="264268" y="327272"/>
                  </a:lnTo>
                  <a:lnTo>
                    <a:pt x="222314" y="344976"/>
                  </a:lnTo>
                  <a:lnTo>
                    <a:pt x="175624" y="351249"/>
                  </a:lnTo>
                  <a:lnTo>
                    <a:pt x="128936" y="344976"/>
                  </a:lnTo>
                  <a:lnTo>
                    <a:pt x="86983" y="327272"/>
                  </a:lnTo>
                  <a:lnTo>
                    <a:pt x="51439" y="299810"/>
                  </a:lnTo>
                  <a:lnTo>
                    <a:pt x="23977" y="264266"/>
                  </a:lnTo>
                  <a:lnTo>
                    <a:pt x="6273" y="222313"/>
                  </a:lnTo>
                  <a:lnTo>
                    <a:pt x="0" y="175624"/>
                  </a:lnTo>
                  <a:close/>
                </a:path>
              </a:pathLst>
            </a:custGeom>
            <a:ln w="9524">
              <a:solidFill>
                <a:srgbClr val="F4AB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21080" y="3745678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>
                  <a:moveTo>
                    <a:pt x="139781" y="0"/>
                  </a:moveTo>
                  <a:lnTo>
                    <a:pt x="95599" y="7126"/>
                  </a:lnTo>
                  <a:lnTo>
                    <a:pt x="57228" y="26970"/>
                  </a:lnTo>
                  <a:lnTo>
                    <a:pt x="26969" y="57228"/>
                  </a:lnTo>
                  <a:lnTo>
                    <a:pt x="7126" y="95600"/>
                  </a:lnTo>
                  <a:lnTo>
                    <a:pt x="0" y="139782"/>
                  </a:lnTo>
                  <a:lnTo>
                    <a:pt x="7126" y="183964"/>
                  </a:lnTo>
                  <a:lnTo>
                    <a:pt x="26969" y="222335"/>
                  </a:lnTo>
                  <a:lnTo>
                    <a:pt x="57228" y="252594"/>
                  </a:lnTo>
                  <a:lnTo>
                    <a:pt x="95599" y="272437"/>
                  </a:lnTo>
                  <a:lnTo>
                    <a:pt x="139781" y="279563"/>
                  </a:lnTo>
                  <a:lnTo>
                    <a:pt x="183963" y="272437"/>
                  </a:lnTo>
                  <a:lnTo>
                    <a:pt x="222334" y="252594"/>
                  </a:lnTo>
                  <a:lnTo>
                    <a:pt x="252593" y="222335"/>
                  </a:lnTo>
                  <a:lnTo>
                    <a:pt x="272437" y="183964"/>
                  </a:lnTo>
                  <a:lnTo>
                    <a:pt x="279563" y="139782"/>
                  </a:lnTo>
                  <a:lnTo>
                    <a:pt x="276853" y="112385"/>
                  </a:lnTo>
                  <a:lnTo>
                    <a:pt x="256078" y="62231"/>
                  </a:lnTo>
                  <a:lnTo>
                    <a:pt x="217333" y="23485"/>
                  </a:lnTo>
                  <a:lnTo>
                    <a:pt x="167178" y="2710"/>
                  </a:lnTo>
                  <a:lnTo>
                    <a:pt x="139781" y="0"/>
                  </a:lnTo>
                  <a:close/>
                </a:path>
              </a:pathLst>
            </a:custGeom>
            <a:solidFill>
              <a:srgbClr val="F4AB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319894" y="3570936"/>
            <a:ext cx="376427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67359">
              <a:lnSpc>
                <a:spcPct val="100000"/>
              </a:lnSpc>
              <a:spcBef>
                <a:spcPts val="100"/>
              </a:spcBef>
            </a:pPr>
            <a:r>
              <a:rPr dirty="0" sz="2000" spc="20">
                <a:latin typeface="Tahoma"/>
                <a:cs typeface="Tahoma"/>
              </a:rPr>
              <a:t>Combines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functionality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of  </a:t>
            </a:r>
            <a:r>
              <a:rPr dirty="0" sz="2000" spc="35">
                <a:latin typeface="Tahoma"/>
                <a:cs typeface="Tahoma"/>
              </a:rPr>
              <a:t>@Controller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@ResponseBody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06412" y="2230394"/>
            <a:ext cx="6090285" cy="925194"/>
            <a:chOff x="6006412" y="2230394"/>
            <a:chExt cx="6090285" cy="925194"/>
          </a:xfrm>
        </p:grpSpPr>
        <p:sp>
          <p:nvSpPr>
            <p:cNvPr id="40" name="object 40"/>
            <p:cNvSpPr/>
            <p:nvPr/>
          </p:nvSpPr>
          <p:spPr>
            <a:xfrm>
              <a:off x="6100627" y="2670110"/>
              <a:ext cx="405765" cy="142875"/>
            </a:xfrm>
            <a:custGeom>
              <a:avLst/>
              <a:gdLst/>
              <a:ahLst/>
              <a:cxnLst/>
              <a:rect l="l" t="t" r="r" b="b"/>
              <a:pathLst>
                <a:path w="405765" h="142875">
                  <a:moveTo>
                    <a:pt x="405297" y="5977"/>
                  </a:moveTo>
                  <a:lnTo>
                    <a:pt x="192197" y="0"/>
                  </a:lnTo>
                  <a:lnTo>
                    <a:pt x="0" y="142402"/>
                  </a:lnTo>
                </a:path>
              </a:pathLst>
            </a:custGeom>
            <a:ln w="2539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6412" y="2707295"/>
              <a:ext cx="184212" cy="18421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427679" y="2249444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4">
                  <a:moveTo>
                    <a:pt x="4983304" y="0"/>
                  </a:moveTo>
                  <a:lnTo>
                    <a:pt x="443464" y="0"/>
                  </a:lnTo>
                  <a:lnTo>
                    <a:pt x="393425" y="2830"/>
                  </a:lnTo>
                  <a:lnTo>
                    <a:pt x="344410" y="11202"/>
                  </a:lnTo>
                  <a:lnTo>
                    <a:pt x="296853" y="24935"/>
                  </a:lnTo>
                  <a:lnTo>
                    <a:pt x="251188" y="43850"/>
                  </a:lnTo>
                  <a:lnTo>
                    <a:pt x="207850" y="67767"/>
                  </a:lnTo>
                  <a:lnTo>
                    <a:pt x="167271" y="96506"/>
                  </a:lnTo>
                  <a:lnTo>
                    <a:pt x="129887" y="129887"/>
                  </a:lnTo>
                  <a:lnTo>
                    <a:pt x="96506" y="167271"/>
                  </a:lnTo>
                  <a:lnTo>
                    <a:pt x="67767" y="207850"/>
                  </a:lnTo>
                  <a:lnTo>
                    <a:pt x="43850" y="251188"/>
                  </a:lnTo>
                  <a:lnTo>
                    <a:pt x="24935" y="296853"/>
                  </a:lnTo>
                  <a:lnTo>
                    <a:pt x="11202" y="344410"/>
                  </a:lnTo>
                  <a:lnTo>
                    <a:pt x="2830" y="393425"/>
                  </a:lnTo>
                  <a:lnTo>
                    <a:pt x="0" y="443463"/>
                  </a:lnTo>
                  <a:lnTo>
                    <a:pt x="2602" y="491784"/>
                  </a:lnTo>
                  <a:lnTo>
                    <a:pt x="10228" y="538597"/>
                  </a:lnTo>
                  <a:lnTo>
                    <a:pt x="22608" y="583633"/>
                  </a:lnTo>
                  <a:lnTo>
                    <a:pt x="39470" y="626620"/>
                  </a:lnTo>
                  <a:lnTo>
                    <a:pt x="60545" y="667289"/>
                  </a:lnTo>
                  <a:lnTo>
                    <a:pt x="85562" y="705368"/>
                  </a:lnTo>
                  <a:lnTo>
                    <a:pt x="114251" y="740588"/>
                  </a:lnTo>
                  <a:lnTo>
                    <a:pt x="146340" y="772677"/>
                  </a:lnTo>
                  <a:lnTo>
                    <a:pt x="181560" y="801365"/>
                  </a:lnTo>
                  <a:lnTo>
                    <a:pt x="219639" y="826382"/>
                  </a:lnTo>
                  <a:lnTo>
                    <a:pt x="260308" y="847457"/>
                  </a:lnTo>
                  <a:lnTo>
                    <a:pt x="303295" y="864320"/>
                  </a:lnTo>
                  <a:lnTo>
                    <a:pt x="348331" y="876700"/>
                  </a:lnTo>
                  <a:lnTo>
                    <a:pt x="395144" y="884326"/>
                  </a:lnTo>
                  <a:lnTo>
                    <a:pt x="443464" y="886928"/>
                  </a:lnTo>
                  <a:lnTo>
                    <a:pt x="4983304" y="886928"/>
                  </a:lnTo>
                  <a:lnTo>
                    <a:pt x="5031625" y="884326"/>
                  </a:lnTo>
                  <a:lnTo>
                    <a:pt x="5078438" y="876700"/>
                  </a:lnTo>
                  <a:lnTo>
                    <a:pt x="5123473" y="864320"/>
                  </a:lnTo>
                  <a:lnTo>
                    <a:pt x="5166461" y="847457"/>
                  </a:lnTo>
                  <a:lnTo>
                    <a:pt x="5207129" y="826382"/>
                  </a:lnTo>
                  <a:lnTo>
                    <a:pt x="5245209" y="801365"/>
                  </a:lnTo>
                  <a:lnTo>
                    <a:pt x="5280428" y="772677"/>
                  </a:lnTo>
                  <a:lnTo>
                    <a:pt x="5312518" y="740588"/>
                  </a:lnTo>
                  <a:lnTo>
                    <a:pt x="5341206" y="705368"/>
                  </a:lnTo>
                  <a:lnTo>
                    <a:pt x="5366223" y="667289"/>
                  </a:lnTo>
                  <a:lnTo>
                    <a:pt x="5387298" y="626620"/>
                  </a:lnTo>
                  <a:lnTo>
                    <a:pt x="5404161" y="583633"/>
                  </a:lnTo>
                  <a:lnTo>
                    <a:pt x="5416541" y="538597"/>
                  </a:lnTo>
                  <a:lnTo>
                    <a:pt x="5424167" y="491784"/>
                  </a:lnTo>
                  <a:lnTo>
                    <a:pt x="5426769" y="443463"/>
                  </a:lnTo>
                  <a:lnTo>
                    <a:pt x="5424167" y="395143"/>
                  </a:lnTo>
                  <a:lnTo>
                    <a:pt x="5416541" y="348330"/>
                  </a:lnTo>
                  <a:lnTo>
                    <a:pt x="5404161" y="303294"/>
                  </a:lnTo>
                  <a:lnTo>
                    <a:pt x="5387298" y="260307"/>
                  </a:lnTo>
                  <a:lnTo>
                    <a:pt x="5366223" y="219639"/>
                  </a:lnTo>
                  <a:lnTo>
                    <a:pt x="5341206" y="181559"/>
                  </a:lnTo>
                  <a:lnTo>
                    <a:pt x="5312518" y="146340"/>
                  </a:lnTo>
                  <a:lnTo>
                    <a:pt x="5280428" y="114251"/>
                  </a:lnTo>
                  <a:lnTo>
                    <a:pt x="5245209" y="85562"/>
                  </a:lnTo>
                  <a:lnTo>
                    <a:pt x="5207129" y="60545"/>
                  </a:lnTo>
                  <a:lnTo>
                    <a:pt x="5166461" y="39470"/>
                  </a:lnTo>
                  <a:lnTo>
                    <a:pt x="5123473" y="22608"/>
                  </a:lnTo>
                  <a:lnTo>
                    <a:pt x="5078438" y="10228"/>
                  </a:lnTo>
                  <a:lnTo>
                    <a:pt x="5031625" y="2602"/>
                  </a:lnTo>
                  <a:lnTo>
                    <a:pt x="4983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27679" y="2249444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4">
                  <a:moveTo>
                    <a:pt x="5426767" y="443463"/>
                  </a:moveTo>
                  <a:lnTo>
                    <a:pt x="5424165" y="395143"/>
                  </a:lnTo>
                  <a:lnTo>
                    <a:pt x="5416539" y="348330"/>
                  </a:lnTo>
                  <a:lnTo>
                    <a:pt x="5404159" y="303294"/>
                  </a:lnTo>
                  <a:lnTo>
                    <a:pt x="5387296" y="260307"/>
                  </a:lnTo>
                  <a:lnTo>
                    <a:pt x="5366221" y="219638"/>
                  </a:lnTo>
                  <a:lnTo>
                    <a:pt x="5341204" y="181559"/>
                  </a:lnTo>
                  <a:lnTo>
                    <a:pt x="5312516" y="146340"/>
                  </a:lnTo>
                  <a:lnTo>
                    <a:pt x="5280427" y="114251"/>
                  </a:lnTo>
                  <a:lnTo>
                    <a:pt x="5245207" y="85562"/>
                  </a:lnTo>
                  <a:lnTo>
                    <a:pt x="5207128" y="60545"/>
                  </a:lnTo>
                  <a:lnTo>
                    <a:pt x="5166459" y="39470"/>
                  </a:lnTo>
                  <a:lnTo>
                    <a:pt x="5123472" y="22608"/>
                  </a:lnTo>
                  <a:lnTo>
                    <a:pt x="5078436" y="10228"/>
                  </a:lnTo>
                  <a:lnTo>
                    <a:pt x="5031623" y="2602"/>
                  </a:lnTo>
                  <a:lnTo>
                    <a:pt x="4983302" y="0"/>
                  </a:lnTo>
                  <a:lnTo>
                    <a:pt x="443464" y="0"/>
                  </a:lnTo>
                  <a:lnTo>
                    <a:pt x="393425" y="2830"/>
                  </a:lnTo>
                  <a:lnTo>
                    <a:pt x="344410" y="11202"/>
                  </a:lnTo>
                  <a:lnTo>
                    <a:pt x="296853" y="24935"/>
                  </a:lnTo>
                  <a:lnTo>
                    <a:pt x="251188" y="43850"/>
                  </a:lnTo>
                  <a:lnTo>
                    <a:pt x="207849" y="67767"/>
                  </a:lnTo>
                  <a:lnTo>
                    <a:pt x="167271" y="96506"/>
                  </a:lnTo>
                  <a:lnTo>
                    <a:pt x="129887" y="129887"/>
                  </a:lnTo>
                  <a:lnTo>
                    <a:pt x="96506" y="167271"/>
                  </a:lnTo>
                  <a:lnTo>
                    <a:pt x="67767" y="207850"/>
                  </a:lnTo>
                  <a:lnTo>
                    <a:pt x="43850" y="251189"/>
                  </a:lnTo>
                  <a:lnTo>
                    <a:pt x="24935" y="296853"/>
                  </a:lnTo>
                  <a:lnTo>
                    <a:pt x="11202" y="344410"/>
                  </a:lnTo>
                  <a:lnTo>
                    <a:pt x="2830" y="393425"/>
                  </a:lnTo>
                  <a:lnTo>
                    <a:pt x="0" y="443463"/>
                  </a:lnTo>
                  <a:lnTo>
                    <a:pt x="2602" y="491783"/>
                  </a:lnTo>
                  <a:lnTo>
                    <a:pt x="10228" y="538597"/>
                  </a:lnTo>
                  <a:lnTo>
                    <a:pt x="22608" y="583632"/>
                  </a:lnTo>
                  <a:lnTo>
                    <a:pt x="39470" y="626620"/>
                  </a:lnTo>
                  <a:lnTo>
                    <a:pt x="60545" y="667288"/>
                  </a:lnTo>
                  <a:lnTo>
                    <a:pt x="85562" y="705368"/>
                  </a:lnTo>
                  <a:lnTo>
                    <a:pt x="114251" y="740587"/>
                  </a:lnTo>
                  <a:lnTo>
                    <a:pt x="146340" y="772677"/>
                  </a:lnTo>
                  <a:lnTo>
                    <a:pt x="181559" y="801365"/>
                  </a:lnTo>
                  <a:lnTo>
                    <a:pt x="219639" y="826382"/>
                  </a:lnTo>
                  <a:lnTo>
                    <a:pt x="260307" y="847457"/>
                  </a:lnTo>
                  <a:lnTo>
                    <a:pt x="303295" y="864320"/>
                  </a:lnTo>
                  <a:lnTo>
                    <a:pt x="348331" y="876699"/>
                  </a:lnTo>
                  <a:lnTo>
                    <a:pt x="395144" y="884326"/>
                  </a:lnTo>
                  <a:lnTo>
                    <a:pt x="443464" y="886928"/>
                  </a:lnTo>
                  <a:lnTo>
                    <a:pt x="4983302" y="886928"/>
                  </a:lnTo>
                  <a:lnTo>
                    <a:pt x="5031623" y="884326"/>
                  </a:lnTo>
                  <a:lnTo>
                    <a:pt x="5078436" y="876699"/>
                  </a:lnTo>
                  <a:lnTo>
                    <a:pt x="5123472" y="864320"/>
                  </a:lnTo>
                  <a:lnTo>
                    <a:pt x="5166459" y="847457"/>
                  </a:lnTo>
                  <a:lnTo>
                    <a:pt x="5207128" y="826382"/>
                  </a:lnTo>
                  <a:lnTo>
                    <a:pt x="5245207" y="801365"/>
                  </a:lnTo>
                  <a:lnTo>
                    <a:pt x="5280427" y="772677"/>
                  </a:lnTo>
                  <a:lnTo>
                    <a:pt x="5312516" y="740587"/>
                  </a:lnTo>
                  <a:lnTo>
                    <a:pt x="5341204" y="705368"/>
                  </a:lnTo>
                  <a:lnTo>
                    <a:pt x="5366221" y="667288"/>
                  </a:lnTo>
                  <a:lnTo>
                    <a:pt x="5387296" y="626620"/>
                  </a:lnTo>
                  <a:lnTo>
                    <a:pt x="5404159" y="583632"/>
                  </a:lnTo>
                  <a:lnTo>
                    <a:pt x="5416539" y="538597"/>
                  </a:lnTo>
                  <a:lnTo>
                    <a:pt x="5424165" y="491783"/>
                  </a:lnTo>
                  <a:lnTo>
                    <a:pt x="5426767" y="443463"/>
                  </a:lnTo>
                  <a:close/>
                </a:path>
              </a:pathLst>
            </a:custGeom>
            <a:ln w="38099">
              <a:solidFill>
                <a:srgbClr val="4890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561086" y="2242070"/>
              <a:ext cx="5535295" cy="909319"/>
            </a:xfrm>
            <a:custGeom>
              <a:avLst/>
              <a:gdLst/>
              <a:ahLst/>
              <a:cxnLst/>
              <a:rect l="l" t="t" r="r" b="b"/>
              <a:pathLst>
                <a:path w="5535295" h="909319">
                  <a:moveTo>
                    <a:pt x="351256" y="441401"/>
                  </a:moveTo>
                  <a:lnTo>
                    <a:pt x="344982" y="394703"/>
                  </a:lnTo>
                  <a:lnTo>
                    <a:pt x="327266" y="352755"/>
                  </a:lnTo>
                  <a:lnTo>
                    <a:pt x="299808" y="317207"/>
                  </a:lnTo>
                  <a:lnTo>
                    <a:pt x="264261" y="289750"/>
                  </a:lnTo>
                  <a:lnTo>
                    <a:pt x="222313" y="272046"/>
                  </a:lnTo>
                  <a:lnTo>
                    <a:pt x="175628" y="265772"/>
                  </a:lnTo>
                  <a:lnTo>
                    <a:pt x="141198" y="269176"/>
                  </a:lnTo>
                  <a:lnTo>
                    <a:pt x="78181" y="295275"/>
                  </a:lnTo>
                  <a:lnTo>
                    <a:pt x="29502" y="343954"/>
                  </a:lnTo>
                  <a:lnTo>
                    <a:pt x="3403" y="406971"/>
                  </a:lnTo>
                  <a:lnTo>
                    <a:pt x="0" y="441401"/>
                  </a:lnTo>
                  <a:lnTo>
                    <a:pt x="6273" y="488086"/>
                  </a:lnTo>
                  <a:lnTo>
                    <a:pt x="23977" y="530034"/>
                  </a:lnTo>
                  <a:lnTo>
                    <a:pt x="51435" y="565581"/>
                  </a:lnTo>
                  <a:lnTo>
                    <a:pt x="86982" y="593039"/>
                  </a:lnTo>
                  <a:lnTo>
                    <a:pt x="128930" y="610755"/>
                  </a:lnTo>
                  <a:lnTo>
                    <a:pt x="175628" y="617016"/>
                  </a:lnTo>
                  <a:lnTo>
                    <a:pt x="222313" y="610755"/>
                  </a:lnTo>
                  <a:lnTo>
                    <a:pt x="264261" y="593039"/>
                  </a:lnTo>
                  <a:lnTo>
                    <a:pt x="299808" y="565581"/>
                  </a:lnTo>
                  <a:lnTo>
                    <a:pt x="327266" y="530034"/>
                  </a:lnTo>
                  <a:lnTo>
                    <a:pt x="344982" y="488086"/>
                  </a:lnTo>
                  <a:lnTo>
                    <a:pt x="351256" y="441401"/>
                  </a:lnTo>
                  <a:close/>
                </a:path>
                <a:path w="5535295" h="909319">
                  <a:moveTo>
                    <a:pt x="5535168" y="0"/>
                  </a:moveTo>
                  <a:lnTo>
                    <a:pt x="1215402" y="29502"/>
                  </a:lnTo>
                  <a:lnTo>
                    <a:pt x="1215402" y="872185"/>
                  </a:lnTo>
                  <a:lnTo>
                    <a:pt x="5535168" y="909053"/>
                  </a:lnTo>
                  <a:lnTo>
                    <a:pt x="5535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561089" y="2507835"/>
              <a:ext cx="351790" cy="351790"/>
            </a:xfrm>
            <a:custGeom>
              <a:avLst/>
              <a:gdLst/>
              <a:ahLst/>
              <a:cxnLst/>
              <a:rect l="l" t="t" r="r" b="b"/>
              <a:pathLst>
                <a:path w="351790" h="351789">
                  <a:moveTo>
                    <a:pt x="351252" y="175624"/>
                  </a:moveTo>
                  <a:lnTo>
                    <a:pt x="344979" y="128936"/>
                  </a:lnTo>
                  <a:lnTo>
                    <a:pt x="327274" y="86983"/>
                  </a:lnTo>
                  <a:lnTo>
                    <a:pt x="299813" y="51439"/>
                  </a:lnTo>
                  <a:lnTo>
                    <a:pt x="264268" y="23977"/>
                  </a:lnTo>
                  <a:lnTo>
                    <a:pt x="222315" y="6273"/>
                  </a:lnTo>
                  <a:lnTo>
                    <a:pt x="175627" y="0"/>
                  </a:lnTo>
                  <a:lnTo>
                    <a:pt x="108417" y="13368"/>
                  </a:lnTo>
                  <a:lnTo>
                    <a:pt x="51439" y="51439"/>
                  </a:lnTo>
                  <a:lnTo>
                    <a:pt x="13369" y="108416"/>
                  </a:lnTo>
                  <a:lnTo>
                    <a:pt x="0" y="175624"/>
                  </a:lnTo>
                  <a:lnTo>
                    <a:pt x="6273" y="222314"/>
                  </a:lnTo>
                  <a:lnTo>
                    <a:pt x="23978" y="264268"/>
                  </a:lnTo>
                  <a:lnTo>
                    <a:pt x="51439" y="299812"/>
                  </a:lnTo>
                  <a:lnTo>
                    <a:pt x="86984" y="327274"/>
                  </a:lnTo>
                  <a:lnTo>
                    <a:pt x="128938" y="344978"/>
                  </a:lnTo>
                  <a:lnTo>
                    <a:pt x="175627" y="351252"/>
                  </a:lnTo>
                  <a:lnTo>
                    <a:pt x="222315" y="344978"/>
                  </a:lnTo>
                  <a:lnTo>
                    <a:pt x="264268" y="327274"/>
                  </a:lnTo>
                  <a:lnTo>
                    <a:pt x="299813" y="299812"/>
                  </a:lnTo>
                  <a:lnTo>
                    <a:pt x="327274" y="264268"/>
                  </a:lnTo>
                  <a:lnTo>
                    <a:pt x="344979" y="222314"/>
                  </a:lnTo>
                  <a:lnTo>
                    <a:pt x="351252" y="175624"/>
                  </a:lnTo>
                  <a:close/>
                </a:path>
              </a:pathLst>
            </a:custGeom>
            <a:ln w="9524">
              <a:solidFill>
                <a:srgbClr val="4890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596934" y="2543680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781" y="0"/>
                  </a:moveTo>
                  <a:lnTo>
                    <a:pt x="86289" y="10640"/>
                  </a:lnTo>
                  <a:lnTo>
                    <a:pt x="40940" y="40940"/>
                  </a:lnTo>
                  <a:lnTo>
                    <a:pt x="10640" y="86289"/>
                  </a:lnTo>
                  <a:lnTo>
                    <a:pt x="0" y="139781"/>
                  </a:lnTo>
                  <a:lnTo>
                    <a:pt x="7126" y="183963"/>
                  </a:lnTo>
                  <a:lnTo>
                    <a:pt x="26969" y="222334"/>
                  </a:lnTo>
                  <a:lnTo>
                    <a:pt x="57228" y="252593"/>
                  </a:lnTo>
                  <a:lnTo>
                    <a:pt x="95599" y="272436"/>
                  </a:lnTo>
                  <a:lnTo>
                    <a:pt x="139781" y="279562"/>
                  </a:lnTo>
                  <a:lnTo>
                    <a:pt x="183963" y="272436"/>
                  </a:lnTo>
                  <a:lnTo>
                    <a:pt x="222334" y="252593"/>
                  </a:lnTo>
                  <a:lnTo>
                    <a:pt x="252593" y="222334"/>
                  </a:lnTo>
                  <a:lnTo>
                    <a:pt x="272437" y="183963"/>
                  </a:lnTo>
                  <a:lnTo>
                    <a:pt x="279563" y="139781"/>
                  </a:lnTo>
                  <a:lnTo>
                    <a:pt x="272437" y="95599"/>
                  </a:lnTo>
                  <a:lnTo>
                    <a:pt x="252593" y="57228"/>
                  </a:lnTo>
                  <a:lnTo>
                    <a:pt x="222334" y="26969"/>
                  </a:lnTo>
                  <a:lnTo>
                    <a:pt x="183963" y="7126"/>
                  </a:lnTo>
                  <a:lnTo>
                    <a:pt x="139781" y="0"/>
                  </a:lnTo>
                  <a:close/>
                </a:path>
              </a:pathLst>
            </a:custGeom>
            <a:solidFill>
              <a:srgbClr val="4890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124286" y="2368937"/>
            <a:ext cx="37172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30">
                <a:latin typeface="Tahoma"/>
                <a:cs typeface="Tahoma"/>
              </a:rPr>
              <a:t>Used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prior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spring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4.0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but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is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still  </a:t>
            </a:r>
            <a:r>
              <a:rPr dirty="0" sz="2000" spc="15">
                <a:latin typeface="Tahoma"/>
                <a:cs typeface="Tahoma"/>
              </a:rPr>
              <a:t>supported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4212" y="2230394"/>
            <a:ext cx="5987415" cy="925194"/>
            <a:chOff x="204212" y="2230394"/>
            <a:chExt cx="5987415" cy="925194"/>
          </a:xfrm>
        </p:grpSpPr>
        <p:sp>
          <p:nvSpPr>
            <p:cNvPr id="49" name="object 49"/>
            <p:cNvSpPr/>
            <p:nvPr/>
          </p:nvSpPr>
          <p:spPr>
            <a:xfrm>
              <a:off x="5691655" y="2480917"/>
              <a:ext cx="410845" cy="195580"/>
            </a:xfrm>
            <a:custGeom>
              <a:avLst/>
              <a:gdLst/>
              <a:ahLst/>
              <a:cxnLst/>
              <a:rect l="l" t="t" r="r" b="b"/>
              <a:pathLst>
                <a:path w="410845" h="195580">
                  <a:moveTo>
                    <a:pt x="0" y="195170"/>
                  </a:moveTo>
                  <a:lnTo>
                    <a:pt x="213097" y="189192"/>
                  </a:lnTo>
                  <a:lnTo>
                    <a:pt x="410322" y="0"/>
                  </a:lnTo>
                </a:path>
              </a:pathLst>
            </a:custGeom>
            <a:ln w="2539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6954" y="2382832"/>
              <a:ext cx="184212" cy="1842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43129" y="2249444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4">
                  <a:moveTo>
                    <a:pt x="4983304" y="0"/>
                  </a:moveTo>
                  <a:lnTo>
                    <a:pt x="443464" y="0"/>
                  </a:lnTo>
                  <a:lnTo>
                    <a:pt x="395144" y="2602"/>
                  </a:lnTo>
                  <a:lnTo>
                    <a:pt x="348331" y="10228"/>
                  </a:lnTo>
                  <a:lnTo>
                    <a:pt x="303295" y="22608"/>
                  </a:lnTo>
                  <a:lnTo>
                    <a:pt x="260308" y="39470"/>
                  </a:lnTo>
                  <a:lnTo>
                    <a:pt x="219639" y="60545"/>
                  </a:lnTo>
                  <a:lnTo>
                    <a:pt x="181560" y="85562"/>
                  </a:lnTo>
                  <a:lnTo>
                    <a:pt x="146340" y="114251"/>
                  </a:lnTo>
                  <a:lnTo>
                    <a:pt x="114251" y="146340"/>
                  </a:lnTo>
                  <a:lnTo>
                    <a:pt x="85562" y="181559"/>
                  </a:lnTo>
                  <a:lnTo>
                    <a:pt x="60545" y="219639"/>
                  </a:lnTo>
                  <a:lnTo>
                    <a:pt x="39470" y="260307"/>
                  </a:lnTo>
                  <a:lnTo>
                    <a:pt x="22608" y="303294"/>
                  </a:lnTo>
                  <a:lnTo>
                    <a:pt x="10228" y="348330"/>
                  </a:lnTo>
                  <a:lnTo>
                    <a:pt x="2602" y="395143"/>
                  </a:lnTo>
                  <a:lnTo>
                    <a:pt x="0" y="443463"/>
                  </a:lnTo>
                  <a:lnTo>
                    <a:pt x="2602" y="491784"/>
                  </a:lnTo>
                  <a:lnTo>
                    <a:pt x="10228" y="538597"/>
                  </a:lnTo>
                  <a:lnTo>
                    <a:pt x="22608" y="583633"/>
                  </a:lnTo>
                  <a:lnTo>
                    <a:pt x="39470" y="626620"/>
                  </a:lnTo>
                  <a:lnTo>
                    <a:pt x="60545" y="667289"/>
                  </a:lnTo>
                  <a:lnTo>
                    <a:pt x="85562" y="705368"/>
                  </a:lnTo>
                  <a:lnTo>
                    <a:pt x="114251" y="740588"/>
                  </a:lnTo>
                  <a:lnTo>
                    <a:pt x="146340" y="772677"/>
                  </a:lnTo>
                  <a:lnTo>
                    <a:pt x="181560" y="801365"/>
                  </a:lnTo>
                  <a:lnTo>
                    <a:pt x="219639" y="826382"/>
                  </a:lnTo>
                  <a:lnTo>
                    <a:pt x="260308" y="847457"/>
                  </a:lnTo>
                  <a:lnTo>
                    <a:pt x="303295" y="864320"/>
                  </a:lnTo>
                  <a:lnTo>
                    <a:pt x="348331" y="876700"/>
                  </a:lnTo>
                  <a:lnTo>
                    <a:pt x="395144" y="884326"/>
                  </a:lnTo>
                  <a:lnTo>
                    <a:pt x="443464" y="886928"/>
                  </a:lnTo>
                  <a:lnTo>
                    <a:pt x="4983304" y="886928"/>
                  </a:lnTo>
                  <a:lnTo>
                    <a:pt x="5031624" y="884326"/>
                  </a:lnTo>
                  <a:lnTo>
                    <a:pt x="5078438" y="876700"/>
                  </a:lnTo>
                  <a:lnTo>
                    <a:pt x="5123473" y="864320"/>
                  </a:lnTo>
                  <a:lnTo>
                    <a:pt x="5166460" y="847457"/>
                  </a:lnTo>
                  <a:lnTo>
                    <a:pt x="5207129" y="826382"/>
                  </a:lnTo>
                  <a:lnTo>
                    <a:pt x="5245208" y="801365"/>
                  </a:lnTo>
                  <a:lnTo>
                    <a:pt x="5280428" y="772677"/>
                  </a:lnTo>
                  <a:lnTo>
                    <a:pt x="5312517" y="740588"/>
                  </a:lnTo>
                  <a:lnTo>
                    <a:pt x="5341206" y="705368"/>
                  </a:lnTo>
                  <a:lnTo>
                    <a:pt x="5366223" y="667289"/>
                  </a:lnTo>
                  <a:lnTo>
                    <a:pt x="5387298" y="626620"/>
                  </a:lnTo>
                  <a:lnTo>
                    <a:pt x="5404161" y="583633"/>
                  </a:lnTo>
                  <a:lnTo>
                    <a:pt x="5416541" y="538597"/>
                  </a:lnTo>
                  <a:lnTo>
                    <a:pt x="5424167" y="491784"/>
                  </a:lnTo>
                  <a:lnTo>
                    <a:pt x="5426769" y="443463"/>
                  </a:lnTo>
                  <a:lnTo>
                    <a:pt x="5423938" y="393425"/>
                  </a:lnTo>
                  <a:lnTo>
                    <a:pt x="5415567" y="344410"/>
                  </a:lnTo>
                  <a:lnTo>
                    <a:pt x="5401833" y="296853"/>
                  </a:lnTo>
                  <a:lnTo>
                    <a:pt x="5382918" y="251188"/>
                  </a:lnTo>
                  <a:lnTo>
                    <a:pt x="5359001" y="207850"/>
                  </a:lnTo>
                  <a:lnTo>
                    <a:pt x="5330262" y="167271"/>
                  </a:lnTo>
                  <a:lnTo>
                    <a:pt x="5296881" y="129887"/>
                  </a:lnTo>
                  <a:lnTo>
                    <a:pt x="5259497" y="96506"/>
                  </a:lnTo>
                  <a:lnTo>
                    <a:pt x="5218918" y="67767"/>
                  </a:lnTo>
                  <a:lnTo>
                    <a:pt x="5175579" y="43850"/>
                  </a:lnTo>
                  <a:lnTo>
                    <a:pt x="5129914" y="24935"/>
                  </a:lnTo>
                  <a:lnTo>
                    <a:pt x="5082357" y="11202"/>
                  </a:lnTo>
                  <a:lnTo>
                    <a:pt x="5033343" y="2830"/>
                  </a:lnTo>
                  <a:lnTo>
                    <a:pt x="4983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43129" y="2249444"/>
              <a:ext cx="5427345" cy="887094"/>
            </a:xfrm>
            <a:custGeom>
              <a:avLst/>
              <a:gdLst/>
              <a:ahLst/>
              <a:cxnLst/>
              <a:rect l="l" t="t" r="r" b="b"/>
              <a:pathLst>
                <a:path w="5427345" h="887094">
                  <a:moveTo>
                    <a:pt x="0" y="443463"/>
                  </a:moveTo>
                  <a:lnTo>
                    <a:pt x="2602" y="395143"/>
                  </a:lnTo>
                  <a:lnTo>
                    <a:pt x="10228" y="348330"/>
                  </a:lnTo>
                  <a:lnTo>
                    <a:pt x="22608" y="303294"/>
                  </a:lnTo>
                  <a:lnTo>
                    <a:pt x="39470" y="260307"/>
                  </a:lnTo>
                  <a:lnTo>
                    <a:pt x="60545" y="219638"/>
                  </a:lnTo>
                  <a:lnTo>
                    <a:pt x="85562" y="181559"/>
                  </a:lnTo>
                  <a:lnTo>
                    <a:pt x="114251" y="146340"/>
                  </a:lnTo>
                  <a:lnTo>
                    <a:pt x="146340" y="114251"/>
                  </a:lnTo>
                  <a:lnTo>
                    <a:pt x="181560" y="85562"/>
                  </a:lnTo>
                  <a:lnTo>
                    <a:pt x="219639" y="60545"/>
                  </a:lnTo>
                  <a:lnTo>
                    <a:pt x="260308" y="39470"/>
                  </a:lnTo>
                  <a:lnTo>
                    <a:pt x="303295" y="22608"/>
                  </a:lnTo>
                  <a:lnTo>
                    <a:pt x="348330" y="10228"/>
                  </a:lnTo>
                  <a:lnTo>
                    <a:pt x="395144" y="2602"/>
                  </a:lnTo>
                  <a:lnTo>
                    <a:pt x="443464" y="0"/>
                  </a:lnTo>
                  <a:lnTo>
                    <a:pt x="4983304" y="0"/>
                  </a:lnTo>
                  <a:lnTo>
                    <a:pt x="5033343" y="2830"/>
                  </a:lnTo>
                  <a:lnTo>
                    <a:pt x="5082357" y="11202"/>
                  </a:lnTo>
                  <a:lnTo>
                    <a:pt x="5129914" y="24935"/>
                  </a:lnTo>
                  <a:lnTo>
                    <a:pt x="5175579" y="43850"/>
                  </a:lnTo>
                  <a:lnTo>
                    <a:pt x="5218917" y="67767"/>
                  </a:lnTo>
                  <a:lnTo>
                    <a:pt x="5259495" y="96506"/>
                  </a:lnTo>
                  <a:lnTo>
                    <a:pt x="5296879" y="129887"/>
                  </a:lnTo>
                  <a:lnTo>
                    <a:pt x="5330261" y="167271"/>
                  </a:lnTo>
                  <a:lnTo>
                    <a:pt x="5359001" y="207850"/>
                  </a:lnTo>
                  <a:lnTo>
                    <a:pt x="5382918" y="251189"/>
                  </a:lnTo>
                  <a:lnTo>
                    <a:pt x="5401833" y="296853"/>
                  </a:lnTo>
                  <a:lnTo>
                    <a:pt x="5415567" y="344410"/>
                  </a:lnTo>
                  <a:lnTo>
                    <a:pt x="5423939" y="393425"/>
                  </a:lnTo>
                  <a:lnTo>
                    <a:pt x="5426769" y="443463"/>
                  </a:lnTo>
                  <a:lnTo>
                    <a:pt x="5424167" y="491783"/>
                  </a:lnTo>
                  <a:lnTo>
                    <a:pt x="5416541" y="538597"/>
                  </a:lnTo>
                  <a:lnTo>
                    <a:pt x="5404161" y="583632"/>
                  </a:lnTo>
                  <a:lnTo>
                    <a:pt x="5387298" y="626620"/>
                  </a:lnTo>
                  <a:lnTo>
                    <a:pt x="5366223" y="667288"/>
                  </a:lnTo>
                  <a:lnTo>
                    <a:pt x="5341206" y="705368"/>
                  </a:lnTo>
                  <a:lnTo>
                    <a:pt x="5312518" y="740587"/>
                  </a:lnTo>
                  <a:lnTo>
                    <a:pt x="5280428" y="772677"/>
                  </a:lnTo>
                  <a:lnTo>
                    <a:pt x="5245209" y="801365"/>
                  </a:lnTo>
                  <a:lnTo>
                    <a:pt x="5207129" y="826382"/>
                  </a:lnTo>
                  <a:lnTo>
                    <a:pt x="5166460" y="847457"/>
                  </a:lnTo>
                  <a:lnTo>
                    <a:pt x="5123473" y="864320"/>
                  </a:lnTo>
                  <a:lnTo>
                    <a:pt x="5078438" y="876699"/>
                  </a:lnTo>
                  <a:lnTo>
                    <a:pt x="5031625" y="884326"/>
                  </a:lnTo>
                  <a:lnTo>
                    <a:pt x="4983304" y="886928"/>
                  </a:lnTo>
                  <a:lnTo>
                    <a:pt x="443464" y="886928"/>
                  </a:lnTo>
                  <a:lnTo>
                    <a:pt x="395144" y="884326"/>
                  </a:lnTo>
                  <a:lnTo>
                    <a:pt x="348330" y="876699"/>
                  </a:lnTo>
                  <a:lnTo>
                    <a:pt x="303295" y="864320"/>
                  </a:lnTo>
                  <a:lnTo>
                    <a:pt x="260308" y="847457"/>
                  </a:lnTo>
                  <a:lnTo>
                    <a:pt x="219639" y="826382"/>
                  </a:lnTo>
                  <a:lnTo>
                    <a:pt x="181560" y="801365"/>
                  </a:lnTo>
                  <a:lnTo>
                    <a:pt x="146340" y="772677"/>
                  </a:lnTo>
                  <a:lnTo>
                    <a:pt x="114251" y="740587"/>
                  </a:lnTo>
                  <a:lnTo>
                    <a:pt x="85562" y="705368"/>
                  </a:lnTo>
                  <a:lnTo>
                    <a:pt x="60545" y="667288"/>
                  </a:lnTo>
                  <a:lnTo>
                    <a:pt x="39470" y="626620"/>
                  </a:lnTo>
                  <a:lnTo>
                    <a:pt x="22608" y="583632"/>
                  </a:lnTo>
                  <a:lnTo>
                    <a:pt x="10228" y="538597"/>
                  </a:lnTo>
                  <a:lnTo>
                    <a:pt x="2602" y="491783"/>
                  </a:lnTo>
                  <a:lnTo>
                    <a:pt x="0" y="443463"/>
                  </a:lnTo>
                  <a:close/>
                </a:path>
              </a:pathLst>
            </a:custGeom>
            <a:ln w="38099">
              <a:solidFill>
                <a:srgbClr val="F4AB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04203" y="2242070"/>
              <a:ext cx="5432425" cy="909319"/>
            </a:xfrm>
            <a:custGeom>
              <a:avLst/>
              <a:gdLst/>
              <a:ahLst/>
              <a:cxnLst/>
              <a:rect l="l" t="t" r="r" b="b"/>
              <a:pathLst>
                <a:path w="5432425" h="909319">
                  <a:moveTo>
                    <a:pt x="4216870" y="29502"/>
                  </a:moveTo>
                  <a:lnTo>
                    <a:pt x="0" y="0"/>
                  </a:lnTo>
                  <a:lnTo>
                    <a:pt x="0" y="909053"/>
                  </a:lnTo>
                  <a:lnTo>
                    <a:pt x="4216870" y="872185"/>
                  </a:lnTo>
                  <a:lnTo>
                    <a:pt x="4216870" y="29502"/>
                  </a:lnTo>
                  <a:close/>
                </a:path>
                <a:path w="5432425" h="909319">
                  <a:moveTo>
                    <a:pt x="5432272" y="441401"/>
                  </a:moveTo>
                  <a:lnTo>
                    <a:pt x="5418912" y="374192"/>
                  </a:lnTo>
                  <a:lnTo>
                    <a:pt x="5380837" y="317207"/>
                  </a:lnTo>
                  <a:lnTo>
                    <a:pt x="5323865" y="279133"/>
                  </a:lnTo>
                  <a:lnTo>
                    <a:pt x="5256657" y="265772"/>
                  </a:lnTo>
                  <a:lnTo>
                    <a:pt x="5209959" y="272046"/>
                  </a:lnTo>
                  <a:lnTo>
                    <a:pt x="5168011" y="289750"/>
                  </a:lnTo>
                  <a:lnTo>
                    <a:pt x="5132463" y="317207"/>
                  </a:lnTo>
                  <a:lnTo>
                    <a:pt x="5105006" y="352755"/>
                  </a:lnTo>
                  <a:lnTo>
                    <a:pt x="5087302" y="394703"/>
                  </a:lnTo>
                  <a:lnTo>
                    <a:pt x="5081028" y="441401"/>
                  </a:lnTo>
                  <a:lnTo>
                    <a:pt x="5087302" y="488086"/>
                  </a:lnTo>
                  <a:lnTo>
                    <a:pt x="5105006" y="530034"/>
                  </a:lnTo>
                  <a:lnTo>
                    <a:pt x="5132463" y="565581"/>
                  </a:lnTo>
                  <a:lnTo>
                    <a:pt x="5168011" y="593039"/>
                  </a:lnTo>
                  <a:lnTo>
                    <a:pt x="5209959" y="610755"/>
                  </a:lnTo>
                  <a:lnTo>
                    <a:pt x="5256657" y="617016"/>
                  </a:lnTo>
                  <a:lnTo>
                    <a:pt x="5303342" y="610755"/>
                  </a:lnTo>
                  <a:lnTo>
                    <a:pt x="5345290" y="593039"/>
                  </a:lnTo>
                  <a:lnTo>
                    <a:pt x="5380837" y="565581"/>
                  </a:lnTo>
                  <a:lnTo>
                    <a:pt x="5408295" y="530034"/>
                  </a:lnTo>
                  <a:lnTo>
                    <a:pt x="5425999" y="488086"/>
                  </a:lnTo>
                  <a:lnTo>
                    <a:pt x="5432272" y="4414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285234" y="2507835"/>
              <a:ext cx="351790" cy="351790"/>
            </a:xfrm>
            <a:custGeom>
              <a:avLst/>
              <a:gdLst/>
              <a:ahLst/>
              <a:cxnLst/>
              <a:rect l="l" t="t" r="r" b="b"/>
              <a:pathLst>
                <a:path w="351789" h="351789">
                  <a:moveTo>
                    <a:pt x="0" y="175624"/>
                  </a:moveTo>
                  <a:lnTo>
                    <a:pt x="6273" y="128936"/>
                  </a:lnTo>
                  <a:lnTo>
                    <a:pt x="23977" y="86983"/>
                  </a:lnTo>
                  <a:lnTo>
                    <a:pt x="51439" y="51439"/>
                  </a:lnTo>
                  <a:lnTo>
                    <a:pt x="86983" y="23977"/>
                  </a:lnTo>
                  <a:lnTo>
                    <a:pt x="128936" y="6273"/>
                  </a:lnTo>
                  <a:lnTo>
                    <a:pt x="175624" y="0"/>
                  </a:lnTo>
                  <a:lnTo>
                    <a:pt x="242835" y="13368"/>
                  </a:lnTo>
                  <a:lnTo>
                    <a:pt x="299812" y="51439"/>
                  </a:lnTo>
                  <a:lnTo>
                    <a:pt x="337884" y="108416"/>
                  </a:lnTo>
                  <a:lnTo>
                    <a:pt x="351252" y="175624"/>
                  </a:lnTo>
                  <a:lnTo>
                    <a:pt x="344978" y="222314"/>
                  </a:lnTo>
                  <a:lnTo>
                    <a:pt x="327274" y="264268"/>
                  </a:lnTo>
                  <a:lnTo>
                    <a:pt x="299812" y="299812"/>
                  </a:lnTo>
                  <a:lnTo>
                    <a:pt x="264268" y="327274"/>
                  </a:lnTo>
                  <a:lnTo>
                    <a:pt x="222314" y="344978"/>
                  </a:lnTo>
                  <a:lnTo>
                    <a:pt x="175624" y="351252"/>
                  </a:lnTo>
                  <a:lnTo>
                    <a:pt x="128936" y="344978"/>
                  </a:lnTo>
                  <a:lnTo>
                    <a:pt x="86983" y="327274"/>
                  </a:lnTo>
                  <a:lnTo>
                    <a:pt x="51439" y="299812"/>
                  </a:lnTo>
                  <a:lnTo>
                    <a:pt x="23977" y="264268"/>
                  </a:lnTo>
                  <a:lnTo>
                    <a:pt x="6273" y="222314"/>
                  </a:lnTo>
                  <a:lnTo>
                    <a:pt x="0" y="175624"/>
                  </a:lnTo>
                  <a:close/>
                </a:path>
              </a:pathLst>
            </a:custGeom>
            <a:ln w="9524">
              <a:solidFill>
                <a:srgbClr val="F4AB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321080" y="2543680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>
                  <a:moveTo>
                    <a:pt x="139781" y="0"/>
                  </a:moveTo>
                  <a:lnTo>
                    <a:pt x="95599" y="7126"/>
                  </a:lnTo>
                  <a:lnTo>
                    <a:pt x="57228" y="26969"/>
                  </a:lnTo>
                  <a:lnTo>
                    <a:pt x="26969" y="57228"/>
                  </a:lnTo>
                  <a:lnTo>
                    <a:pt x="7126" y="95599"/>
                  </a:lnTo>
                  <a:lnTo>
                    <a:pt x="0" y="139781"/>
                  </a:lnTo>
                  <a:lnTo>
                    <a:pt x="7126" y="183963"/>
                  </a:lnTo>
                  <a:lnTo>
                    <a:pt x="26969" y="222334"/>
                  </a:lnTo>
                  <a:lnTo>
                    <a:pt x="57228" y="252593"/>
                  </a:lnTo>
                  <a:lnTo>
                    <a:pt x="95599" y="272436"/>
                  </a:lnTo>
                  <a:lnTo>
                    <a:pt x="139781" y="279562"/>
                  </a:lnTo>
                  <a:lnTo>
                    <a:pt x="183963" y="272436"/>
                  </a:lnTo>
                  <a:lnTo>
                    <a:pt x="222334" y="252593"/>
                  </a:lnTo>
                  <a:lnTo>
                    <a:pt x="252593" y="222334"/>
                  </a:lnTo>
                  <a:lnTo>
                    <a:pt x="272437" y="183963"/>
                  </a:lnTo>
                  <a:lnTo>
                    <a:pt x="279563" y="139781"/>
                  </a:lnTo>
                  <a:lnTo>
                    <a:pt x="276853" y="112383"/>
                  </a:lnTo>
                  <a:lnTo>
                    <a:pt x="256078" y="62230"/>
                  </a:lnTo>
                  <a:lnTo>
                    <a:pt x="217333" y="23484"/>
                  </a:lnTo>
                  <a:lnTo>
                    <a:pt x="167178" y="2710"/>
                  </a:lnTo>
                  <a:lnTo>
                    <a:pt x="139781" y="0"/>
                  </a:lnTo>
                  <a:close/>
                </a:path>
              </a:pathLst>
            </a:custGeom>
            <a:solidFill>
              <a:srgbClr val="F4AB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2924540" y="2521336"/>
            <a:ext cx="2159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">
                <a:latin typeface="Tahoma"/>
                <a:cs typeface="Tahoma"/>
              </a:rPr>
              <a:t>Used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in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Spring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4.0+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72900" y="1632592"/>
            <a:ext cx="32759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0" b="1">
                <a:solidFill>
                  <a:srgbClr val="3F3F3F"/>
                </a:solidFill>
                <a:latin typeface="Tahoma"/>
                <a:cs typeface="Tahoma"/>
              </a:rPr>
              <a:t>@</a:t>
            </a:r>
            <a:r>
              <a:rPr dirty="0" sz="2000" spc="-145" b="1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dirty="0" sz="2000" spc="-125" b="1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dirty="0" sz="2000" spc="-65" b="1">
                <a:solidFill>
                  <a:srgbClr val="3F3F3F"/>
                </a:solidFill>
                <a:latin typeface="Tahoma"/>
                <a:cs typeface="Tahoma"/>
              </a:rPr>
              <a:t>st</a:t>
            </a:r>
            <a:r>
              <a:rPr dirty="0" sz="2000" spc="-95" b="1">
                <a:solidFill>
                  <a:srgbClr val="3F3F3F"/>
                </a:solidFill>
                <a:latin typeface="Tahoma"/>
                <a:cs typeface="Tahoma"/>
              </a:rPr>
              <a:t>C</a:t>
            </a:r>
            <a:r>
              <a:rPr dirty="0" sz="2000" spc="-105" b="1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dirty="0" sz="2000" spc="-150" b="1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dirty="0" sz="2000" spc="-55" b="1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dirty="0" sz="2000" spc="-60" b="1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dirty="0" sz="2000" spc="-105" b="1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dirty="0" sz="2000" spc="-65" b="1">
                <a:solidFill>
                  <a:srgbClr val="3F3F3F"/>
                </a:solidFill>
                <a:latin typeface="Tahoma"/>
                <a:cs typeface="Tahoma"/>
              </a:rPr>
              <a:t>ll</a:t>
            </a:r>
            <a:r>
              <a:rPr dirty="0" sz="2000" spc="-125" b="1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dirty="0" sz="2000" spc="-55" b="1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dirty="0" sz="2000" spc="-204" b="1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2000" spc="-50" b="1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dirty="0" sz="2000" spc="-150" b="1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dirty="0" sz="2000" spc="-105" b="1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dirty="0" sz="2000" spc="-85" b="1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dirty="0" sz="2000" spc="-130" b="1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2000" spc="-60" b="1">
                <a:solidFill>
                  <a:srgbClr val="3F3F3F"/>
                </a:solidFill>
                <a:latin typeface="Tahoma"/>
                <a:cs typeface="Tahoma"/>
              </a:rPr>
              <a:t>ti</a:t>
            </a:r>
            <a:r>
              <a:rPr dirty="0" sz="2000" spc="-105" b="1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dirty="0" sz="2000" spc="-145" b="1">
                <a:solidFill>
                  <a:srgbClr val="3F3F3F"/>
                </a:solid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13381" y="1632592"/>
            <a:ext cx="27647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0" b="1">
                <a:solidFill>
                  <a:srgbClr val="3F3F3F"/>
                </a:solidFill>
                <a:latin typeface="Tahoma"/>
                <a:cs typeface="Tahoma"/>
              </a:rPr>
              <a:t>@</a:t>
            </a:r>
            <a:r>
              <a:rPr dirty="0" sz="2000" b="1">
                <a:solidFill>
                  <a:srgbClr val="3F3F3F"/>
                </a:solidFill>
                <a:latin typeface="Tahoma"/>
                <a:cs typeface="Tahoma"/>
              </a:rPr>
              <a:t>C</a:t>
            </a:r>
            <a:r>
              <a:rPr dirty="0" sz="2000" spc="-105" b="1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dirty="0" sz="2000" spc="-150" b="1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dirty="0" sz="2000" spc="-55" b="1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dirty="0" sz="2000" spc="-60" b="1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dirty="0" sz="2000" spc="-105" b="1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dirty="0" sz="2000" spc="-65" b="1">
                <a:solidFill>
                  <a:srgbClr val="3F3F3F"/>
                </a:solidFill>
                <a:latin typeface="Tahoma"/>
                <a:cs typeface="Tahoma"/>
              </a:rPr>
              <a:t>ll</a:t>
            </a:r>
            <a:r>
              <a:rPr dirty="0" sz="2000" spc="-125" b="1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dirty="0" sz="2000" spc="-55" b="1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dirty="0" sz="2000" spc="-204" b="1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dirty="0" sz="2000" spc="-50" b="1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2000" spc="-50" b="1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dirty="0" sz="2000" spc="-150" b="1">
                <a:solidFill>
                  <a:srgbClr val="3F3F3F"/>
                </a:solidFill>
                <a:latin typeface="Tahoma"/>
                <a:cs typeface="Tahoma"/>
              </a:rPr>
              <a:t>n</a:t>
            </a:r>
            <a:r>
              <a:rPr dirty="0" sz="2000" spc="-105" b="1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dirty="0" sz="2000" spc="-85" b="1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dirty="0" sz="2000" spc="-130" b="1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dirty="0" sz="2000" spc="-60" b="1">
                <a:solidFill>
                  <a:srgbClr val="3F3F3F"/>
                </a:solidFill>
                <a:latin typeface="Tahoma"/>
                <a:cs typeface="Tahoma"/>
              </a:rPr>
              <a:t>ti</a:t>
            </a:r>
            <a:r>
              <a:rPr dirty="0" sz="2000" spc="-105" b="1">
                <a:solidFill>
                  <a:srgbClr val="3F3F3F"/>
                </a:solidFill>
                <a:latin typeface="Tahoma"/>
                <a:cs typeface="Tahoma"/>
              </a:rPr>
              <a:t>o</a:t>
            </a:r>
            <a:r>
              <a:rPr dirty="0" sz="2000" spc="-145" b="1">
                <a:solidFill>
                  <a:srgbClr val="3F3F3F"/>
                </a:solid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4146749" y="217529"/>
            <a:ext cx="38989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RestController</a:t>
            </a:r>
            <a:r>
              <a:rPr dirty="0" spc="-290"/>
              <a:t> </a:t>
            </a:r>
            <a:r>
              <a:rPr dirty="0" spc="65"/>
              <a:t>VS</a:t>
            </a:r>
            <a:r>
              <a:rPr dirty="0" spc="-290"/>
              <a:t> </a:t>
            </a:r>
            <a:r>
              <a:rPr dirty="0" spc="65"/>
              <a:t>Controller</a:t>
            </a:r>
          </a:p>
        </p:txBody>
      </p:sp>
      <p:sp>
        <p:nvSpPr>
          <p:cNvPr id="60" name="object 60"/>
          <p:cNvSpPr/>
          <p:nvPr/>
        </p:nvSpPr>
        <p:spPr>
          <a:xfrm>
            <a:off x="65290" y="1456651"/>
            <a:ext cx="12127230" cy="4773295"/>
          </a:xfrm>
          <a:custGeom>
            <a:avLst/>
            <a:gdLst/>
            <a:ahLst/>
            <a:cxnLst/>
            <a:rect l="l" t="t" r="r" b="b"/>
            <a:pathLst>
              <a:path w="12127230" h="4773295">
                <a:moveTo>
                  <a:pt x="777925" y="13919"/>
                </a:moveTo>
                <a:lnTo>
                  <a:pt x="0" y="21437"/>
                </a:lnTo>
                <a:lnTo>
                  <a:pt x="0" y="4650067"/>
                </a:lnTo>
                <a:lnTo>
                  <a:pt x="777925" y="4695571"/>
                </a:lnTo>
                <a:lnTo>
                  <a:pt x="777925" y="13919"/>
                </a:lnTo>
                <a:close/>
              </a:path>
              <a:path w="12127230" h="4773295">
                <a:moveTo>
                  <a:pt x="12126697" y="28575"/>
                </a:moveTo>
                <a:lnTo>
                  <a:pt x="11329988" y="0"/>
                </a:lnTo>
                <a:lnTo>
                  <a:pt x="11278667" y="4773015"/>
                </a:lnTo>
                <a:lnTo>
                  <a:pt x="12126697" y="4710239"/>
                </a:lnTo>
                <a:lnTo>
                  <a:pt x="12126697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5299" y="217529"/>
            <a:ext cx="3041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@REQUESTMAPPING</a:t>
            </a:r>
          </a:p>
        </p:txBody>
      </p:sp>
      <p:sp>
        <p:nvSpPr>
          <p:cNvPr id="3" name="object 3"/>
          <p:cNvSpPr/>
          <p:nvPr/>
        </p:nvSpPr>
        <p:spPr>
          <a:xfrm>
            <a:off x="2382043" y="1841387"/>
            <a:ext cx="7428230" cy="3175635"/>
          </a:xfrm>
          <a:custGeom>
            <a:avLst/>
            <a:gdLst/>
            <a:ahLst/>
            <a:cxnLst/>
            <a:rect l="l" t="t" r="r" b="b"/>
            <a:pathLst>
              <a:path w="7428230" h="3175635">
                <a:moveTo>
                  <a:pt x="0" y="233855"/>
                </a:moveTo>
                <a:lnTo>
                  <a:pt x="4751" y="186725"/>
                </a:lnTo>
                <a:lnTo>
                  <a:pt x="18377" y="142828"/>
                </a:lnTo>
                <a:lnTo>
                  <a:pt x="39938" y="103104"/>
                </a:lnTo>
                <a:lnTo>
                  <a:pt x="68494" y="68494"/>
                </a:lnTo>
                <a:lnTo>
                  <a:pt x="103104" y="39938"/>
                </a:lnTo>
                <a:lnTo>
                  <a:pt x="142828" y="18377"/>
                </a:lnTo>
                <a:lnTo>
                  <a:pt x="186725" y="4751"/>
                </a:lnTo>
                <a:lnTo>
                  <a:pt x="233855" y="0"/>
                </a:lnTo>
                <a:lnTo>
                  <a:pt x="7194055" y="0"/>
                </a:lnTo>
                <a:lnTo>
                  <a:pt x="7239892" y="4534"/>
                </a:lnTo>
                <a:lnTo>
                  <a:pt x="7283549" y="17801"/>
                </a:lnTo>
                <a:lnTo>
                  <a:pt x="7323800" y="39290"/>
                </a:lnTo>
                <a:lnTo>
                  <a:pt x="7359418" y="68494"/>
                </a:lnTo>
                <a:lnTo>
                  <a:pt x="7388621" y="104112"/>
                </a:lnTo>
                <a:lnTo>
                  <a:pt x="7410110" y="144362"/>
                </a:lnTo>
                <a:lnTo>
                  <a:pt x="7423376" y="188019"/>
                </a:lnTo>
                <a:lnTo>
                  <a:pt x="7427910" y="233855"/>
                </a:lnTo>
                <a:lnTo>
                  <a:pt x="7427910" y="2941370"/>
                </a:lnTo>
                <a:lnTo>
                  <a:pt x="7423159" y="2988500"/>
                </a:lnTo>
                <a:lnTo>
                  <a:pt x="7409533" y="3032397"/>
                </a:lnTo>
                <a:lnTo>
                  <a:pt x="7387972" y="3072121"/>
                </a:lnTo>
                <a:lnTo>
                  <a:pt x="7359416" y="3106731"/>
                </a:lnTo>
                <a:lnTo>
                  <a:pt x="7324806" y="3135286"/>
                </a:lnTo>
                <a:lnTo>
                  <a:pt x="7285083" y="3156848"/>
                </a:lnTo>
                <a:lnTo>
                  <a:pt x="7241186" y="3170474"/>
                </a:lnTo>
                <a:lnTo>
                  <a:pt x="7194055" y="3175225"/>
                </a:lnTo>
                <a:lnTo>
                  <a:pt x="233855" y="3175225"/>
                </a:lnTo>
                <a:lnTo>
                  <a:pt x="186725" y="3170474"/>
                </a:lnTo>
                <a:lnTo>
                  <a:pt x="142828" y="3156848"/>
                </a:lnTo>
                <a:lnTo>
                  <a:pt x="103104" y="3135286"/>
                </a:lnTo>
                <a:lnTo>
                  <a:pt x="68494" y="3106731"/>
                </a:lnTo>
                <a:lnTo>
                  <a:pt x="39938" y="3072121"/>
                </a:lnTo>
                <a:lnTo>
                  <a:pt x="18377" y="3032397"/>
                </a:lnTo>
                <a:lnTo>
                  <a:pt x="4751" y="2988500"/>
                </a:lnTo>
                <a:lnTo>
                  <a:pt x="0" y="2941370"/>
                </a:lnTo>
                <a:lnTo>
                  <a:pt x="0" y="233855"/>
                </a:lnTo>
                <a:close/>
              </a:path>
            </a:pathLst>
          </a:custGeom>
          <a:ln w="28574">
            <a:solidFill>
              <a:srgbClr val="F4AB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50572" y="2237739"/>
            <a:ext cx="6871970" cy="236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5445" marR="380365" indent="-373380">
              <a:lnSpc>
                <a:spcPct val="100000"/>
              </a:lnSpc>
              <a:spcBef>
                <a:spcPts val="1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10">
                <a:latin typeface="Tahoma"/>
                <a:cs typeface="Tahoma"/>
              </a:rPr>
              <a:t>@RequestMapping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annotation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is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used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map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HTTP  </a:t>
            </a:r>
            <a:r>
              <a:rPr dirty="0" sz="2000" spc="10">
                <a:latin typeface="Tahoma"/>
                <a:cs typeface="Tahoma"/>
              </a:rPr>
              <a:t>requests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the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methods.</a:t>
            </a:r>
            <a:endParaRPr sz="2000">
              <a:latin typeface="Tahoma"/>
              <a:cs typeface="Tahoma"/>
            </a:endParaRPr>
          </a:p>
          <a:p>
            <a:pPr marL="385445" marR="5080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-30">
                <a:latin typeface="Tahoma"/>
                <a:cs typeface="Tahoma"/>
              </a:rPr>
              <a:t>It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is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class-level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and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method-level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annotation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55">
                <a:latin typeface="Tahoma"/>
                <a:cs typeface="Tahoma"/>
              </a:rPr>
              <a:t>and,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hence,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can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applied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both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methods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and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classes.</a:t>
            </a:r>
            <a:endParaRPr sz="2000">
              <a:latin typeface="Tahoma"/>
              <a:cs typeface="Tahoma"/>
            </a:endParaRPr>
          </a:p>
          <a:p>
            <a:pPr marL="385445" marR="6350" indent="-373380">
              <a:lnSpc>
                <a:spcPct val="100000"/>
              </a:lnSpc>
              <a:spcBef>
                <a:spcPts val="800"/>
              </a:spcBef>
              <a:buClr>
                <a:srgbClr val="EE283C"/>
              </a:buClr>
              <a:buFont typeface="Courier New"/>
              <a:buChar char="□"/>
              <a:tabLst>
                <a:tab pos="386080" algn="l"/>
              </a:tabLst>
            </a:pPr>
            <a:r>
              <a:rPr dirty="0" sz="2000" spc="25">
                <a:latin typeface="Tahoma"/>
                <a:cs typeface="Tahoma"/>
              </a:rPr>
              <a:t>Class </a:t>
            </a:r>
            <a:r>
              <a:rPr dirty="0" sz="2000" spc="-10">
                <a:latin typeface="Tahoma"/>
                <a:cs typeface="Tahoma"/>
              </a:rPr>
              <a:t>and </a:t>
            </a:r>
            <a:r>
              <a:rPr dirty="0" sz="2000" spc="10">
                <a:latin typeface="Tahoma"/>
                <a:cs typeface="Tahoma"/>
              </a:rPr>
              <a:t>method </a:t>
            </a:r>
            <a:r>
              <a:rPr dirty="0" sz="2000" spc="-20">
                <a:latin typeface="Tahoma"/>
                <a:cs typeface="Tahoma"/>
              </a:rPr>
              <a:t>mapping </a:t>
            </a:r>
            <a:r>
              <a:rPr dirty="0" sz="2000" spc="-15">
                <a:latin typeface="Tahoma"/>
                <a:cs typeface="Tahoma"/>
              </a:rPr>
              <a:t>gives </a:t>
            </a:r>
            <a:r>
              <a:rPr dirty="0" sz="2000" spc="15">
                <a:latin typeface="Tahoma"/>
                <a:cs typeface="Tahoma"/>
              </a:rPr>
              <a:t>more </a:t>
            </a:r>
            <a:r>
              <a:rPr dirty="0" sz="2000" spc="25">
                <a:latin typeface="Tahoma"/>
                <a:cs typeface="Tahoma"/>
              </a:rPr>
              <a:t>ﬂexible </a:t>
            </a:r>
            <a:r>
              <a:rPr dirty="0" sz="2000" spc="-20">
                <a:latin typeface="Tahoma"/>
                <a:cs typeface="Tahoma"/>
              </a:rPr>
              <a:t>mapping 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scenarios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where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controller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class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as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well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as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method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can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annotated.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727" y="1987002"/>
            <a:ext cx="542861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15" b="1">
                <a:solidFill>
                  <a:srgbClr val="5A5A5A"/>
                </a:solidFill>
                <a:latin typeface="Tahoma"/>
                <a:cs typeface="Tahoma"/>
              </a:rPr>
              <a:t>M</a:t>
            </a:r>
            <a:r>
              <a:rPr dirty="0" sz="3800" spc="-15" b="1">
                <a:solidFill>
                  <a:srgbClr val="5A5A5A"/>
                </a:solidFill>
                <a:latin typeface="Tahoma"/>
                <a:cs typeface="Tahoma"/>
              </a:rPr>
              <a:t>E</a:t>
            </a:r>
            <a:r>
              <a:rPr dirty="0" sz="3800" b="1">
                <a:solidFill>
                  <a:srgbClr val="5A5A5A"/>
                </a:solidFill>
                <a:latin typeface="Tahoma"/>
                <a:cs typeface="Tahoma"/>
              </a:rPr>
              <a:t>TH</a:t>
            </a:r>
            <a:r>
              <a:rPr dirty="0" sz="3800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3800" spc="-40" b="1">
                <a:solidFill>
                  <a:srgbClr val="5A5A5A"/>
                </a:solidFill>
                <a:latin typeface="Tahoma"/>
                <a:cs typeface="Tahoma"/>
              </a:rPr>
              <a:t>D</a:t>
            </a:r>
            <a:r>
              <a:rPr dirty="0" sz="3800" spc="-385" b="1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800" spc="-5" b="1">
                <a:solidFill>
                  <a:srgbClr val="5A5A5A"/>
                </a:solidFill>
                <a:latin typeface="Tahoma"/>
                <a:cs typeface="Tahoma"/>
              </a:rPr>
              <a:t>ANN</a:t>
            </a:r>
            <a:r>
              <a:rPr dirty="0" sz="3800" spc="-45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3800" spc="-350" b="1">
                <a:solidFill>
                  <a:srgbClr val="5A5A5A"/>
                </a:solidFill>
                <a:latin typeface="Tahoma"/>
                <a:cs typeface="Tahoma"/>
              </a:rPr>
              <a:t>T</a:t>
            </a:r>
            <a:r>
              <a:rPr dirty="0" sz="3800" spc="-185" b="1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800" spc="-180" b="1">
                <a:solidFill>
                  <a:srgbClr val="5A5A5A"/>
                </a:solidFill>
                <a:latin typeface="Tahoma"/>
                <a:cs typeface="Tahoma"/>
              </a:rPr>
              <a:t>TI</a:t>
            </a:r>
            <a:r>
              <a:rPr dirty="0" sz="3800" spc="-254" b="1">
                <a:solidFill>
                  <a:srgbClr val="5A5A5A"/>
                </a:solidFill>
                <a:latin typeface="Tahoma"/>
                <a:cs typeface="Tahoma"/>
              </a:rPr>
              <a:t>O</a:t>
            </a:r>
            <a:r>
              <a:rPr dirty="0" sz="3800" spc="-60" b="1">
                <a:solidFill>
                  <a:srgbClr val="5A5A5A"/>
                </a:solidFill>
                <a:latin typeface="Tahoma"/>
                <a:cs typeface="Tahoma"/>
              </a:rPr>
              <a:t>N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427" y="2910941"/>
            <a:ext cx="5504815" cy="82550"/>
          </a:xfrm>
          <a:custGeom>
            <a:avLst/>
            <a:gdLst/>
            <a:ahLst/>
            <a:cxnLst/>
            <a:rect l="l" t="t" r="r" b="b"/>
            <a:pathLst>
              <a:path w="5504815" h="82550">
                <a:moveTo>
                  <a:pt x="5504399" y="0"/>
                </a:moveTo>
                <a:lnTo>
                  <a:pt x="0" y="0"/>
                </a:lnTo>
                <a:lnTo>
                  <a:pt x="0" y="82009"/>
                </a:lnTo>
                <a:lnTo>
                  <a:pt x="5504399" y="82009"/>
                </a:lnTo>
                <a:lnTo>
                  <a:pt x="550439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361" y="3129241"/>
            <a:ext cx="558228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marR="5080" indent="-374650">
              <a:lnSpc>
                <a:spcPct val="100000"/>
              </a:lnSpc>
              <a:spcBef>
                <a:spcPts val="1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5A5A5A"/>
                </a:solidFill>
                <a:latin typeface="Tahoma"/>
                <a:cs typeface="Tahoma"/>
              </a:rPr>
              <a:t>@Get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5A5A5A"/>
                </a:solidFill>
                <a:latin typeface="Tahoma"/>
                <a:cs typeface="Tahoma"/>
              </a:rPr>
              <a:t>Mapping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annotation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is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applied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A5A5A"/>
                </a:solidFill>
                <a:latin typeface="Tahoma"/>
                <a:cs typeface="Tahoma"/>
              </a:rPr>
              <a:t>to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5">
                <a:solidFill>
                  <a:srgbClr val="5A5A5A"/>
                </a:solidFill>
                <a:latin typeface="Tahoma"/>
                <a:cs typeface="Tahoma"/>
              </a:rPr>
              <a:t>the 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method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5A5A5A"/>
                </a:solidFill>
                <a:latin typeface="Tahoma"/>
                <a:cs typeface="Tahoma"/>
              </a:rPr>
              <a:t>s</a:t>
            </a:r>
            <a:r>
              <a:rPr dirty="0" sz="2000" spc="-65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yHello()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5A5A5A"/>
                </a:solidFill>
                <a:latin typeface="Tahoma"/>
                <a:cs typeface="Tahoma"/>
              </a:rPr>
              <a:t>method.</a:t>
            </a:r>
            <a:endParaRPr sz="2000">
              <a:latin typeface="Tahoma"/>
              <a:cs typeface="Tahoma"/>
            </a:endParaRPr>
          </a:p>
          <a:p>
            <a:pPr marL="386715" marR="408940" indent="-374650">
              <a:lnSpc>
                <a:spcPct val="100000"/>
              </a:lnSpc>
              <a:spcBef>
                <a:spcPts val="6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>
                <a:solidFill>
                  <a:srgbClr val="5A5A5A"/>
                </a:solidFill>
                <a:latin typeface="Tahoma"/>
                <a:cs typeface="Tahoma"/>
              </a:rPr>
              <a:t>The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5A5A5A"/>
                </a:solidFill>
                <a:latin typeface="Tahoma"/>
                <a:cs typeface="Tahoma"/>
              </a:rPr>
              <a:t>s</a:t>
            </a:r>
            <a:r>
              <a:rPr dirty="0" sz="2000" spc="-65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2000" spc="-5">
                <a:solidFill>
                  <a:srgbClr val="5A5A5A"/>
                </a:solidFill>
                <a:latin typeface="Tahoma"/>
                <a:cs typeface="Tahoma"/>
              </a:rPr>
              <a:t>yHello()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method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5A5A5A"/>
                </a:solidFill>
                <a:latin typeface="Tahoma"/>
                <a:cs typeface="Tahoma"/>
              </a:rPr>
              <a:t>returns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5A5A5A"/>
                </a:solidFill>
                <a:latin typeface="Tahoma"/>
                <a:cs typeface="Tahoma"/>
              </a:rPr>
              <a:t>GET</a:t>
            </a:r>
            <a:r>
              <a:rPr dirty="0" sz="2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5A5A5A"/>
                </a:solidFill>
                <a:latin typeface="Tahoma"/>
                <a:cs typeface="Tahoma"/>
              </a:rPr>
              <a:t>HTTP  </a:t>
            </a:r>
            <a:r>
              <a:rPr dirty="0" sz="2000" spc="-10">
                <a:solidFill>
                  <a:srgbClr val="5A5A5A"/>
                </a:solidFill>
                <a:latin typeface="Tahoma"/>
                <a:cs typeface="Tahoma"/>
              </a:rPr>
              <a:t>request.</a:t>
            </a:r>
            <a:endParaRPr sz="2000">
              <a:latin typeface="Tahoma"/>
              <a:cs typeface="Tahoma"/>
            </a:endParaRPr>
          </a:p>
          <a:p>
            <a:pPr marL="386715" marR="203200" indent="-374650">
              <a:lnSpc>
                <a:spcPct val="100000"/>
              </a:lnSpc>
              <a:spcBef>
                <a:spcPts val="600"/>
              </a:spcBef>
              <a:buFont typeface="Courier New"/>
              <a:buChar char="□"/>
              <a:tabLst>
                <a:tab pos="387350" algn="l"/>
              </a:tabLst>
            </a:pPr>
            <a:r>
              <a:rPr dirty="0" sz="2000" spc="10">
                <a:solidFill>
                  <a:srgbClr val="5A5A5A"/>
                </a:solidFill>
                <a:latin typeface="Tahoma"/>
                <a:cs typeface="Tahoma"/>
              </a:rPr>
              <a:t>http://localhost:8080/sayHelloMovie</a:t>
            </a:r>
            <a:r>
              <a:rPr dirty="0" sz="2000" spc="-18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5A5A5A"/>
                </a:solidFill>
                <a:latin typeface="Tahoma"/>
                <a:cs typeface="Tahoma"/>
              </a:rPr>
              <a:t>returns </a:t>
            </a:r>
            <a:r>
              <a:rPr dirty="0" sz="2000" spc="-61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5A5A5A"/>
                </a:solidFill>
                <a:latin typeface="Tahoma"/>
                <a:cs typeface="Tahoma"/>
              </a:rPr>
              <a:t>Hello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38156" y="634118"/>
            <a:ext cx="39719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>
                <a:solidFill>
                  <a:srgbClr val="F4AB35"/>
                </a:solidFill>
              </a:rPr>
              <a:t>@Controller</a:t>
            </a:r>
          </a:p>
          <a:p>
            <a:pPr marL="12700">
              <a:lnSpc>
                <a:spcPct val="100000"/>
              </a:lnSpc>
            </a:pPr>
            <a:r>
              <a:rPr dirty="0" spc="25">
                <a:solidFill>
                  <a:srgbClr val="458FE4"/>
                </a:solidFill>
              </a:rPr>
              <a:t>public</a:t>
            </a:r>
            <a:r>
              <a:rPr dirty="0" spc="-290">
                <a:solidFill>
                  <a:srgbClr val="458FE4"/>
                </a:solidFill>
              </a:rPr>
              <a:t> </a:t>
            </a:r>
            <a:r>
              <a:rPr dirty="0" spc="-5">
                <a:solidFill>
                  <a:srgbClr val="458FE4"/>
                </a:solidFill>
              </a:rPr>
              <a:t>class</a:t>
            </a:r>
            <a:r>
              <a:rPr dirty="0" spc="-290">
                <a:solidFill>
                  <a:srgbClr val="458FE4"/>
                </a:solidFill>
              </a:rPr>
              <a:t> </a:t>
            </a:r>
            <a:r>
              <a:rPr dirty="0" spc="225"/>
              <a:t>M</a:t>
            </a:r>
            <a:r>
              <a:rPr dirty="0" spc="125"/>
              <a:t>o</a:t>
            </a:r>
            <a:r>
              <a:rPr dirty="0" spc="55"/>
              <a:t>vieController</a:t>
            </a:r>
            <a:r>
              <a:rPr dirty="0" spc="-290"/>
              <a:t> </a:t>
            </a:r>
            <a:r>
              <a:rPr dirty="0" spc="-434"/>
              <a:t>{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@GetMapping</a:t>
            </a:r>
            <a:r>
              <a:rPr dirty="0" spc="-15">
                <a:solidFill>
                  <a:srgbClr val="000000"/>
                </a:solidFill>
              </a:rPr>
              <a:t>(value=</a:t>
            </a:r>
          </a:p>
          <a:p>
            <a:pPr marL="12700">
              <a:lnSpc>
                <a:spcPct val="100000"/>
              </a:lnSpc>
            </a:pPr>
            <a:r>
              <a:rPr dirty="0" spc="-45">
                <a:solidFill>
                  <a:srgbClr val="000000"/>
                </a:solidFill>
              </a:rPr>
              <a:t>{</a:t>
            </a:r>
            <a:r>
              <a:rPr dirty="0" spc="-45">
                <a:solidFill>
                  <a:srgbClr val="458FE4"/>
                </a:solidFill>
              </a:rPr>
              <a:t>"/sayHelloMovie"</a:t>
            </a:r>
            <a:r>
              <a:rPr dirty="0" spc="-45">
                <a:solidFill>
                  <a:srgbClr val="000000"/>
                </a:solidFill>
              </a:rPr>
              <a:t>})</a:t>
            </a:r>
          </a:p>
          <a:p>
            <a:pPr marL="12700" marR="5080">
              <a:lnSpc>
                <a:spcPct val="100000"/>
              </a:lnSpc>
            </a:pPr>
            <a:r>
              <a:rPr dirty="0" spc="25">
                <a:solidFill>
                  <a:srgbClr val="23AE73"/>
                </a:solidFill>
              </a:rPr>
              <a:t>public</a:t>
            </a:r>
            <a:r>
              <a:rPr dirty="0" spc="-290">
                <a:solidFill>
                  <a:srgbClr val="23AE73"/>
                </a:solidFill>
              </a:rPr>
              <a:t> </a:t>
            </a:r>
            <a:r>
              <a:rPr dirty="0"/>
              <a:t>@ResponseBody</a:t>
            </a:r>
            <a:r>
              <a:rPr dirty="0" spc="-290"/>
              <a:t> </a:t>
            </a:r>
            <a:r>
              <a:rPr dirty="0" spc="10">
                <a:solidFill>
                  <a:srgbClr val="000000"/>
                </a:solidFill>
              </a:rPr>
              <a:t>String  </a:t>
            </a:r>
            <a:r>
              <a:rPr dirty="0" spc="-55">
                <a:solidFill>
                  <a:srgbClr val="000000"/>
                </a:solidFill>
              </a:rPr>
              <a:t>sayHello(){</a:t>
            </a:r>
          </a:p>
          <a:p>
            <a:pPr marL="424180">
              <a:lnSpc>
                <a:spcPct val="100000"/>
              </a:lnSpc>
            </a:pPr>
            <a:r>
              <a:rPr dirty="0" spc="45">
                <a:solidFill>
                  <a:srgbClr val="23AE73"/>
                </a:solidFill>
              </a:rPr>
              <a:t>return</a:t>
            </a:r>
            <a:r>
              <a:rPr dirty="0" spc="-290">
                <a:solidFill>
                  <a:srgbClr val="23AE73"/>
                </a:solidFill>
              </a:rPr>
              <a:t> </a:t>
            </a:r>
            <a:r>
              <a:rPr dirty="0" spc="60">
                <a:solidFill>
                  <a:srgbClr val="458FE4"/>
                </a:solidFill>
              </a:rPr>
              <a:t>"Hell</a:t>
            </a:r>
            <a:r>
              <a:rPr dirty="0" spc="-85">
                <a:solidFill>
                  <a:srgbClr val="458FE4"/>
                </a:solidFill>
              </a:rPr>
              <a:t>o</a:t>
            </a:r>
            <a:r>
              <a:rPr dirty="0" spc="-15">
                <a:solidFill>
                  <a:srgbClr val="458FE4"/>
                </a:solidFill>
              </a:rPr>
              <a:t>"</a:t>
            </a:r>
            <a:r>
              <a:rPr dirty="0" spc="-245">
                <a:solidFill>
                  <a:srgbClr val="000000"/>
                </a:solidFill>
              </a:rPr>
              <a:t>;</a:t>
            </a:r>
          </a:p>
          <a:p>
            <a:pPr marL="188595">
              <a:lnSpc>
                <a:spcPct val="100000"/>
              </a:lnSpc>
            </a:pPr>
            <a:r>
              <a:rPr dirty="0" spc="-434">
                <a:solidFill>
                  <a:srgbClr val="000000"/>
                </a:solidFill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 spc="-434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/>
          </a:p>
          <a:p>
            <a:pPr marL="12700" marR="668655">
              <a:lnSpc>
                <a:spcPct val="100000"/>
              </a:lnSpc>
            </a:pPr>
            <a:r>
              <a:rPr dirty="0" spc="25">
                <a:solidFill>
                  <a:srgbClr val="000000"/>
                </a:solidFill>
              </a:rPr>
              <a:t>@GetMapping</a:t>
            </a:r>
            <a:r>
              <a:rPr dirty="0" spc="-290">
                <a:solidFill>
                  <a:srgbClr val="000000"/>
                </a:solidFill>
              </a:rPr>
              <a:t> </a:t>
            </a:r>
            <a:r>
              <a:rPr dirty="0" spc="15">
                <a:solidFill>
                  <a:srgbClr val="000000"/>
                </a:solidFill>
              </a:rPr>
              <a:t>is</a:t>
            </a:r>
            <a:r>
              <a:rPr dirty="0" spc="-290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same</a:t>
            </a:r>
            <a:r>
              <a:rPr dirty="0" spc="-290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as  </a:t>
            </a:r>
            <a:r>
              <a:rPr dirty="0" spc="10">
                <a:solidFill>
                  <a:srgbClr val="000000"/>
                </a:solidFill>
              </a:rPr>
              <a:t>@RequestMapping</a:t>
            </a:r>
          </a:p>
          <a:p>
            <a:pPr marL="12700" marR="6985">
              <a:lnSpc>
                <a:spcPct val="100000"/>
              </a:lnSpc>
            </a:pPr>
            <a:r>
              <a:rPr dirty="0" spc="-75">
                <a:solidFill>
                  <a:srgbClr val="000000"/>
                </a:solidFill>
              </a:rPr>
              <a:t>(value=</a:t>
            </a:r>
            <a:r>
              <a:rPr dirty="0" spc="-275">
                <a:solidFill>
                  <a:srgbClr val="000000"/>
                </a:solidFill>
              </a:rPr>
              <a:t> </a:t>
            </a:r>
            <a:r>
              <a:rPr dirty="0" spc="-80">
                <a:solidFill>
                  <a:srgbClr val="000000"/>
                </a:solidFill>
              </a:rPr>
              <a:t>{"/sayHello"},method= </a:t>
            </a:r>
            <a:r>
              <a:rPr dirty="0" spc="-735">
                <a:solidFill>
                  <a:srgbClr val="000000"/>
                </a:solidFill>
              </a:rPr>
              <a:t> </a:t>
            </a:r>
            <a:r>
              <a:rPr dirty="0" spc="15">
                <a:solidFill>
                  <a:srgbClr val="000000"/>
                </a:solidFill>
              </a:rPr>
              <a:t>RequestMethod.GET)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2023-07-16T14:55:50Z</dcterms:created>
  <dcterms:modified xsi:type="dcterms:W3CDTF">2023-07-16T14:55:50Z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2021-10-28T00:00:00Z</vt:filetime>
  </property>
  <property fmtid="{D5CDD505-2E9C-101B-9397-08002B2CF9AE}" pid="3" name="Creator">
    <vt:lpwstr>Google</vt:lpwstr>
  </property>
  <property fmtid="{D5CDD505-2E9C-101B-9397-08002B2CF9AE}" pid="4" name="LastSaved">
    <vt:filetime>2023-07-16T00:00:00Z</vt:filetime>
  </property>
</Properties>
</file>