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6" r:id="rId2"/>
    <p:sldId id="737" r:id="rId3"/>
    <p:sldId id="738" r:id="rId4"/>
    <p:sldId id="746" r:id="rId5"/>
    <p:sldId id="745" r:id="rId6"/>
    <p:sldId id="743" r:id="rId7"/>
    <p:sldId id="744" r:id="rId8"/>
    <p:sldId id="749" r:id="rId9"/>
    <p:sldId id="750" r:id="rId10"/>
    <p:sldId id="747" r:id="rId11"/>
    <p:sldId id="74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8D4327-1BFE-4398-A0D7-9BEFE39E8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CF2750-B8F9-4C28-B00D-A00F8439CE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B3C986-0345-4B7A-88A9-A83903F4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4A808B-2C8F-4AC5-8A69-125B0CDC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784FAC-ED13-4284-8C9C-13CFE95C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6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EB70F6-42ED-4ED5-82AB-A7DC31AD9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11EF5F0-EF39-4094-A2E9-303B0A4C6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E48074-466D-4057-8741-55B56817E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882495-F4F0-4FAB-83CA-540536CD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570142-090F-4BD0-AE55-08026B2C6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3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1CB45F4F-CE25-45C0-AB70-8420AADD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F50555F-3F14-4CB5-8588-2B61FE145F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220B4C-59BF-43BE-B9F0-FDF1A727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694B2A-8E4F-4EE5-BD97-AE7805A64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9D9A92-70E9-4910-B217-C39B80106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78D1BC-5C0D-428D-803A-FA65F3BBC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467C1B-DC5B-4DD2-ACAC-9985A279B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8CAAE5-BB00-4227-966B-2B3966A2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4F6C60-2EE8-4C82-BABB-DACC230A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7410C1-94E0-4F4F-AD48-9A3EEFA07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6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BF6B1A-9736-4933-9CAC-E5A95D818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9E35E4-2C1F-431E-99B3-11CAC6CD7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638F72-1889-4D00-BBF1-5C72E41DE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2AC94A-043B-470C-9F33-6519C021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1BB14-399B-4846-A4BD-56F940C82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42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AFAC6F-EF3C-4585-A530-53F0E25A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00D58B-BD8E-4268-A522-C404E4CB18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B13D743-B3AC-41CF-AB26-C6200E821B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3B97E8-DBBA-4446-B1A9-795FBD0D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54253B0-DFF3-42F0-89D2-FEB4DF31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BCF4278-39DA-4193-A969-7616CEAE5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C9B699-1A8E-4262-A1F8-CD093A05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0BA20D2-1755-4825-B8B8-CAA78A9E9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AADC27D-5EC7-4328-AB0F-148E1A31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E74B28B-F976-474F-A0D6-E8CB4FF361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8BAC872-9B3D-44CE-9DF5-D9B78F88D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2BB7A5F-40F1-44D6-BCCD-903677EA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585786-D331-4B9B-963E-72A5914CA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31590EA-BE0D-47AE-B744-E12289269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C95B60-BD3E-4C6E-8A00-224AC332D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C63DC24-49F0-45FD-9C7B-777F13CC5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42BE605-0948-4C3A-B95B-9C892837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363ED92-A121-4560-A781-27FC8878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93BB721-F3D4-4CBC-A7B3-07817850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366245A-6B7C-4D5C-B285-AB2D89034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FDFE97-6D63-4B2E-B99F-1A056986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83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CE3AFB-6476-427A-BF4E-0EF1DE95C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016E957-0D23-4A21-9625-80A2A64E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336A12B-7FA0-4F27-AAC9-0E5CEF772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22F553-B184-48AC-841A-213B04AD6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CCB81F2-9C8F-47B5-83B5-29AF4F9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C4B7A77-EC6F-4991-AEE4-432EBD2F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5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096CE2-537C-48A5-BCDF-B8FFBE8C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5AEC53A-4E35-40B4-8683-C0C00B66D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8CF343C-00B4-4C43-A031-5335237DC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336FC33-C72A-4756-8C1D-4F359D8A8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5D60925-FAFF-48D1-AEDF-A07E60D7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DBEC55-6E16-4D6F-BA25-333E0250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0D3B1B8-28D5-4851-AA17-ACF33782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59C925-0074-41EF-B3C7-5EA4F934C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1E21F-DAEE-422B-B0F6-DE792348AF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72447-B47A-49B3-91E0-AC46F75ED6F0}" type="datetimeFigureOut">
              <a:rPr lang="en-US" smtClean="0"/>
              <a:t>9/12/2021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0C37BC-E3F1-4521-8E8C-1AA73BE48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A05FD70-0EF3-4DBD-A045-4830ECD14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0A03-1EC1-49A2-B88E-DD02EE84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72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Constants and scope </a:t>
            </a:r>
            <a:r>
              <a:rPr lang="en-US" sz="3600" b="1" smtClean="0">
                <a:solidFill>
                  <a:schemeClr val="accent2">
                    <a:lumMod val="75000"/>
                  </a:schemeClr>
                </a:solidFill>
              </a:rPr>
              <a:t>resolution operator.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Magic Constants.</a:t>
            </a:r>
          </a:p>
        </p:txBody>
      </p:sp>
    </p:spTree>
    <p:extLst>
      <p:ext uri="{BB962C8B-B14F-4D97-AF65-F5344CB8AC3E}">
        <p14:creationId xmlns:p14="http://schemas.microsoft.com/office/powerpoint/2010/main" val="107183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Traits.</a:t>
            </a:r>
          </a:p>
        </p:txBody>
      </p:sp>
    </p:spTree>
    <p:extLst>
      <p:ext uri="{BB962C8B-B14F-4D97-AF65-F5344CB8AC3E}">
        <p14:creationId xmlns:p14="http://schemas.microsoft.com/office/powerpoint/2010/main" val="40714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A constant is an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identifier</a:t>
            </a:r>
            <a:r>
              <a:rPr lang="en-US" sz="3200" dirty="0"/>
              <a:t> for a simple value.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As the name suggests, that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value cannot change </a:t>
            </a:r>
            <a:r>
              <a:rPr lang="en-US" sz="3200" dirty="0"/>
              <a:t>during the execution of the script.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Constants are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case-sensitive</a:t>
            </a:r>
            <a:r>
              <a:rPr lang="en-US" sz="3200" dirty="0"/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By convention, constant identifiers are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</a:rPr>
              <a:t>always uppercase</a:t>
            </a:r>
            <a:r>
              <a:rPr lang="en-US" sz="3200" dirty="0"/>
              <a:t>.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41448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0" i="0" dirty="0">
                <a:solidFill>
                  <a:srgbClr val="212529"/>
                </a:solidFill>
                <a:effectLst/>
              </a:rPr>
              <a:t>The </a:t>
            </a:r>
            <a:r>
              <a:rPr lang="en-US" sz="32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</a:rPr>
              <a:t>const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 keyword is used to </a:t>
            </a:r>
            <a:r>
              <a:rPr lang="en-US" sz="3200" b="0" i="0" dirty="0">
                <a:solidFill>
                  <a:schemeClr val="accent2">
                    <a:lumMod val="75000"/>
                  </a:schemeClr>
                </a:solidFill>
                <a:effectLst/>
              </a:rPr>
              <a:t>declare a class constant</a:t>
            </a:r>
            <a:r>
              <a:rPr lang="en-US" sz="32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3200" b="1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Syntax</a:t>
            </a:r>
            <a:r>
              <a:rPr lang="en-US" sz="3200" dirty="0"/>
              <a:t>:</a:t>
            </a:r>
          </a:p>
          <a:p>
            <a:pPr lvl="1" algn="just"/>
            <a:r>
              <a:rPr lang="en-IN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	</a:t>
            </a:r>
            <a:r>
              <a:rPr lang="en-IN" sz="3200" i="0" dirty="0" err="1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const</a:t>
            </a:r>
            <a:r>
              <a:rPr lang="en-IN" sz="320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 DEMO_CONST  = “value”;</a:t>
            </a:r>
          </a:p>
          <a:p>
            <a:pPr lvl="1" algn="just"/>
            <a:endParaRPr lang="en-IN" sz="3200" b="0" i="0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Ø"/>
            </a:pPr>
            <a:r>
              <a:rPr lang="en-IN" sz="3200" b="1" dirty="0"/>
              <a:t>Note</a:t>
            </a:r>
            <a:r>
              <a:rPr lang="en-IN" sz="3200" dirty="0"/>
              <a:t>: Constants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does not</a:t>
            </a:r>
            <a:r>
              <a:rPr lang="en-IN" sz="3200" dirty="0"/>
              <a:t> have a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visibility modifiers</a:t>
            </a:r>
            <a:r>
              <a:rPr lang="en-IN" sz="3200" dirty="0"/>
              <a:t>.</a:t>
            </a:r>
            <a:endParaRPr lang="en-IN" sz="32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115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86" y="-564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0415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137CB9-8FDA-4007-A7B6-88A11D4991A2}"/>
              </a:ext>
            </a:extLst>
          </p:cNvPr>
          <p:cNvSpPr txBox="1"/>
          <p:nvPr/>
        </p:nvSpPr>
        <p:spPr>
          <a:xfrm>
            <a:off x="642001" y="1403928"/>
            <a:ext cx="10943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b="1" dirty="0"/>
              <a:t>Syntax</a:t>
            </a:r>
            <a:r>
              <a:rPr lang="en-US" sz="3200" dirty="0"/>
              <a:t>:</a:t>
            </a:r>
          </a:p>
          <a:p>
            <a:pPr lvl="1" algn="just"/>
            <a:r>
              <a:rPr lang="en-IN" sz="3200" b="0" i="0" dirty="0">
                <a:solidFill>
                  <a:schemeClr val="accent2">
                    <a:lumMod val="75000"/>
                  </a:schemeClr>
                </a:solidFill>
                <a:effectLst/>
                <a:latin typeface="Bahnschrift" panose="020B0502040204020203" pitchFamily="34" charset="0"/>
              </a:rPr>
              <a:t>	define(name, value, case-insensitive);</a:t>
            </a:r>
          </a:p>
          <a:p>
            <a:pPr lvl="1" algn="just"/>
            <a:endParaRPr lang="en-IN" sz="3200" b="0" i="0" dirty="0">
              <a:solidFill>
                <a:schemeClr val="accent2">
                  <a:lumMod val="75000"/>
                </a:schemeClr>
              </a:solidFill>
              <a:effectLst/>
              <a:latin typeface="Bahnschrift" panose="020B0502040204020203" pitchFamily="34" charset="0"/>
            </a:endParaRPr>
          </a:p>
          <a:p>
            <a:pPr lvl="1" indent="-457200" algn="just">
              <a:buFont typeface="Wingdings" panose="05000000000000000000" pitchFamily="2" charset="2"/>
              <a:buChar char="Ø"/>
            </a:pPr>
            <a:r>
              <a:rPr lang="en-IN" sz="3200" b="1" dirty="0"/>
              <a:t>Where</a:t>
            </a:r>
            <a:r>
              <a:rPr lang="en-IN" sz="3200" dirty="0"/>
              <a:t>: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IN" sz="3200" dirty="0"/>
              <a:t>Name is the name of the constant.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IN" sz="3200" dirty="0"/>
              <a:t>Value is the value of the constant.</a:t>
            </a:r>
          </a:p>
          <a:p>
            <a:pPr marL="1371600" lvl="2" indent="-457200" algn="just">
              <a:buFont typeface="Wingdings" panose="05000000000000000000" pitchFamily="2" charset="2"/>
              <a:buChar char="ü"/>
            </a:pPr>
            <a:r>
              <a:rPr lang="en-IN" sz="3200" dirty="0"/>
              <a:t>Case-sensitive is either true or false, by default it is false.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17939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515600" cy="35117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Constants.</a:t>
            </a:r>
          </a:p>
        </p:txBody>
      </p:sp>
    </p:spTree>
    <p:extLst>
      <p:ext uri="{BB962C8B-B14F-4D97-AF65-F5344CB8AC3E}">
        <p14:creationId xmlns:p14="http://schemas.microsoft.com/office/powerpoint/2010/main" val="1081323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22425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PHP Scope Resolution Operator.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90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70172" y="2608981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solidFill>
                  <a:schemeClr val="tx1"/>
                </a:solidFill>
              </a:rPr>
              <a:t>Constants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0" y="3745450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912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</a:t>
            </a:r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Constants.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8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90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Wingdings</vt:lpstr>
      <vt:lpstr>Office Theme</vt:lpstr>
      <vt:lpstr>PowerPoint Presentation</vt:lpstr>
      <vt:lpstr>Last Topic</vt:lpstr>
      <vt:lpstr>PowerPoint Presentation</vt:lpstr>
      <vt:lpstr>PowerPoint Presentation</vt:lpstr>
      <vt:lpstr>PowerPoint Presentation</vt:lpstr>
      <vt:lpstr>What we have learnt?</vt:lpstr>
      <vt:lpstr>Next Topic</vt:lpstr>
      <vt:lpstr>PowerPoint Presentation</vt:lpstr>
      <vt:lpstr>Last Topic</vt:lpstr>
      <vt:lpstr>What we have learnt?</vt:lpstr>
      <vt:lpstr>Next Topic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LV</cp:lastModifiedBy>
  <cp:revision>6</cp:revision>
  <dcterms:created xsi:type="dcterms:W3CDTF">2021-06-21T03:49:07Z</dcterms:created>
  <dcterms:modified xsi:type="dcterms:W3CDTF">2021-09-12T06:15:11Z</dcterms:modified>
</cp:coreProperties>
</file>