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9" r:id="rId2"/>
    <p:sldId id="680" r:id="rId3"/>
    <p:sldId id="681" r:id="rId4"/>
    <p:sldId id="682" r:id="rId5"/>
    <p:sldId id="683" r:id="rId6"/>
    <p:sldId id="684" r:id="rId7"/>
    <p:sldId id="687" r:id="rId8"/>
    <p:sldId id="688" r:id="rId9"/>
    <p:sldId id="689" r:id="rId10"/>
    <p:sldId id="690" r:id="rId11"/>
    <p:sldId id="685" r:id="rId12"/>
    <p:sldId id="6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D2CD-377E-403A-8539-76204A50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0A709-D3D9-4E78-951B-452D54CAD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D81B-40D9-4878-9FA7-CC51FE47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B8EB-0CE2-45E3-9D94-917683D9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7FCA8-8FD8-4173-8ED4-E6334A7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98E2-3494-4CA5-BB67-1AA4FA95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4C4C2-FEF9-467D-B9D4-2E870485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BE63-FCFD-4751-B050-76DB91FC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43F8-9A3A-4204-AC0E-444AD448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692F-C88F-4ADC-BD7F-0960C801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637-4AC4-4758-BD36-94B95B26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D2A80-ED97-4317-95BA-01840C7C7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F25E0-1335-4045-B011-2BBE7799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D59C-3758-492F-9C7A-01BDCDA2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6E9C-84FE-4093-8BDF-9A676D26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563B-B2B3-46C2-A011-C7524430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B9EE-40C0-40C7-B6D0-53221EC3E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07C8-7578-498E-8FDB-DF7D7AB3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6E22B-B3D8-4ED4-BA24-F2A9484F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EDA7-FF0E-45E6-B263-9CD42D4A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3502-E0BF-4C18-A879-3417C737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D14-10E1-4A8E-B78A-D4D6584F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0043-C6CB-41B3-BB41-77FFD4D7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4D23-7BD5-4D2A-B392-E718CE7A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8F66-FFE6-4458-9BD1-4EE5D39A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CFFF-703E-4731-BE94-73592003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FB0D-AE9A-4149-910D-8768E2B9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F76AF-8504-4CF0-8694-2850A9E1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0DE59-9806-4919-9B3D-14C29319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70A2E-E393-4CDE-A68B-04BE30EC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FAEB1-52C6-461C-85B9-6B8C9B4A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E07B-9C91-41DC-99F4-2478ECC1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AC6F-80C0-4FA3-A735-AC8B4BF4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C6A55-522C-43E8-8966-373FDE8E8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1A677-D42E-4A41-86AD-558FB0101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4E616-D759-4562-8E8B-F0F7A861A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14D65-B0F0-4320-8647-DF341D52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192D-571D-468A-B737-9AC4ABE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3BB9D-78AD-4CBF-861E-A4056313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0152-D7D7-4896-B304-34904FF5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D6DB9-F61B-42AC-BD42-16F43AD4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2F02B-DA75-4290-B05A-1B2E5151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4A1E0-EDAC-4158-B4B4-2AA4E599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015DF-FD60-4549-B0DB-6CC71E13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BC334-20D2-4C36-B06C-8F6F6B15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6674-153F-4D0B-A695-82D07966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1002-D8B8-482F-B4D5-D5B30BE5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D504-88FD-4BB4-834A-84B63E96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63B8-C94E-49B4-B4D5-A97E39916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117E3-B9DC-4378-899C-83EACDB0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0EBF-D050-47E4-9D73-28D58BE1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4FEF8-B219-4F8D-91FD-9575F1E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4E2E-C8B8-41A3-B50E-43969139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C4E32-F672-40A5-A6E2-CC5C2EEA4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AD3DB-3110-44E4-B166-FFAA57CB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5ADBF-D3D0-44D1-A6DE-5F65E575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B83-B9EB-4E09-8B13-B58BE634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A5032-F945-4F26-892F-CE4FCA78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265FA-D2C2-4BC9-8857-FCFD59F3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E1EF-539B-4C23-990C-36C0D749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72E9-6F07-47FE-9D7D-FA4A8845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BB07-6F3E-4678-8D97-49893AFE7B0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2BBA-691F-4CAD-90ED-2028C459E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A8BB-250A-470E-81B5-59F9A8049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1A38-9D8A-46BE-A399-669B9D07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Inheritance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1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Hierarchical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5FDC2-F783-4123-BBAB-418A07BDF804}"/>
              </a:ext>
            </a:extLst>
          </p:cNvPr>
          <p:cNvSpPr/>
          <p:nvPr/>
        </p:nvSpPr>
        <p:spPr>
          <a:xfrm>
            <a:off x="1980035" y="1307328"/>
            <a:ext cx="2172797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Parent Class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(Class 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97023-AAF3-4A1D-B1DB-E70531A7509E}"/>
              </a:ext>
            </a:extLst>
          </p:cNvPr>
          <p:cNvSpPr/>
          <p:nvPr/>
        </p:nvSpPr>
        <p:spPr>
          <a:xfrm>
            <a:off x="802939" y="2842179"/>
            <a:ext cx="2172805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Child Class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(Class 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345287-9ECE-43F5-B160-FEA052A1D48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889342" y="2112042"/>
            <a:ext cx="1177092" cy="7301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6DDE3-17F5-4437-86B1-7E9FA4434351}"/>
              </a:ext>
            </a:extLst>
          </p:cNvPr>
          <p:cNvSpPr/>
          <p:nvPr/>
        </p:nvSpPr>
        <p:spPr>
          <a:xfrm>
            <a:off x="3247813" y="2842179"/>
            <a:ext cx="2172797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Child Class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(Class 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BF39E-02FE-475E-9868-D521D09DC25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3066434" y="2112042"/>
            <a:ext cx="1267778" cy="7301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15172E6-7F4D-4ECE-9570-7CD7DA5D2B3B}"/>
              </a:ext>
            </a:extLst>
          </p:cNvPr>
          <p:cNvSpPr/>
          <p:nvPr/>
        </p:nvSpPr>
        <p:spPr>
          <a:xfrm>
            <a:off x="8310813" y="1307328"/>
            <a:ext cx="2172797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Father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64F1D8-44BF-4C6D-9F2A-D60EF0B77C74}"/>
              </a:ext>
            </a:extLst>
          </p:cNvPr>
          <p:cNvSpPr/>
          <p:nvPr/>
        </p:nvSpPr>
        <p:spPr>
          <a:xfrm>
            <a:off x="7133717" y="2842179"/>
            <a:ext cx="2172805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You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49634C-B5EA-4A40-894F-B6BFD67B42F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220120" y="2112042"/>
            <a:ext cx="1177092" cy="7301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6FC82EB-F882-4B92-835A-B0F74CA124C3}"/>
              </a:ext>
            </a:extLst>
          </p:cNvPr>
          <p:cNvSpPr/>
          <p:nvPr/>
        </p:nvSpPr>
        <p:spPr>
          <a:xfrm>
            <a:off x="9578591" y="2842179"/>
            <a:ext cx="2172797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Sibling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C0E18B-8B66-4077-8836-ED75E2A54E15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9397212" y="2112042"/>
            <a:ext cx="1267778" cy="7301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A8C425B-833D-49D5-B089-0DA7859DF98F}"/>
              </a:ext>
            </a:extLst>
          </p:cNvPr>
          <p:cNvSpPr/>
          <p:nvPr/>
        </p:nvSpPr>
        <p:spPr>
          <a:xfrm>
            <a:off x="5048630" y="4104074"/>
            <a:ext cx="2172797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Sedan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3E550F-2815-425E-8D54-B413CBB771AA}"/>
              </a:ext>
            </a:extLst>
          </p:cNvPr>
          <p:cNvSpPr/>
          <p:nvPr/>
        </p:nvSpPr>
        <p:spPr>
          <a:xfrm>
            <a:off x="3871534" y="5638925"/>
            <a:ext cx="2172805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84FC86-DD6A-4383-BB21-85A6B6BC234D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4957937" y="4908788"/>
            <a:ext cx="1177092" cy="7301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25B1F94-40D6-4CDC-B3C2-60B13C202A08}"/>
              </a:ext>
            </a:extLst>
          </p:cNvPr>
          <p:cNvSpPr/>
          <p:nvPr/>
        </p:nvSpPr>
        <p:spPr>
          <a:xfrm>
            <a:off x="6316408" y="5638925"/>
            <a:ext cx="2172797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BC0AF6-6F95-4EA8-ACBB-A670D89A765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6135029" y="4908788"/>
            <a:ext cx="1267778" cy="7301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9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Inheritance</a:t>
            </a:r>
          </a:p>
        </p:txBody>
      </p:sp>
    </p:spTree>
    <p:extLst>
      <p:ext uri="{BB962C8B-B14F-4D97-AF65-F5344CB8AC3E}">
        <p14:creationId xmlns:p14="http://schemas.microsoft.com/office/powerpoint/2010/main" val="9073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Visibility or Access Modifiers.</a:t>
            </a:r>
          </a:p>
        </p:txBody>
      </p:sp>
    </p:spTree>
    <p:extLst>
      <p:ext uri="{BB962C8B-B14F-4D97-AF65-F5344CB8AC3E}">
        <p14:creationId xmlns:p14="http://schemas.microsoft.com/office/powerpoint/2010/main" val="225190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Constructor and Destructor.</a:t>
            </a:r>
            <a:endParaRPr lang="en-US" sz="36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566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37CB9-8FDA-4007-A7B6-88A11D4991A2}"/>
              </a:ext>
            </a:extLst>
          </p:cNvPr>
          <p:cNvSpPr txBox="1"/>
          <p:nvPr/>
        </p:nvSpPr>
        <p:spPr>
          <a:xfrm>
            <a:off x="642001" y="1413164"/>
            <a:ext cx="10943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When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the child class or sub class</a:t>
            </a:r>
            <a:r>
              <a:rPr lang="en-US" sz="3200" dirty="0"/>
              <a:t> accesses the properties and methods of the parent class, we call it the concept of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Inheritance</a:t>
            </a:r>
            <a:r>
              <a:rPr lang="en-US" sz="32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idea of ​​using inheritance is about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code management </a:t>
            </a:r>
            <a:r>
              <a:rPr lang="en-US" sz="3200" dirty="0"/>
              <a:t>and 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possibility of code reuse or code reusability</a:t>
            </a:r>
            <a:r>
              <a:rPr lang="en-US" sz="32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245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Types of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004-FE8C-49BC-892E-9764C1DD5CCB}"/>
              </a:ext>
            </a:extLst>
          </p:cNvPr>
          <p:cNvSpPr txBox="1"/>
          <p:nvPr/>
        </p:nvSpPr>
        <p:spPr>
          <a:xfrm>
            <a:off x="614878" y="1413163"/>
            <a:ext cx="1094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IN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1B380-29BF-4C34-946F-1C37F4D4E458}"/>
              </a:ext>
            </a:extLst>
          </p:cNvPr>
          <p:cNvGraphicFramePr>
            <a:graphicFrameLocks noGrp="1"/>
          </p:cNvGraphicFramePr>
          <p:nvPr/>
        </p:nvGraphicFramePr>
        <p:xfrm>
          <a:off x="669124" y="1466405"/>
          <a:ext cx="10916648" cy="400455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58324">
                  <a:extLst>
                    <a:ext uri="{9D8B030D-6E8A-4147-A177-3AD203B41FA5}">
                      <a16:colId xmlns:a16="http://schemas.microsoft.com/office/drawing/2014/main" val="3743129934"/>
                    </a:ext>
                  </a:extLst>
                </a:gridCol>
                <a:gridCol w="5458324">
                  <a:extLst>
                    <a:ext uri="{9D8B030D-6E8A-4147-A177-3AD203B41FA5}">
                      <a16:colId xmlns:a16="http://schemas.microsoft.com/office/drawing/2014/main" val="22596259"/>
                    </a:ext>
                  </a:extLst>
                </a:gridCol>
              </a:tblGrid>
              <a:tr h="8343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Inheritance 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Support in 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42547"/>
                  </a:ext>
                </a:extLst>
              </a:tr>
              <a:tr h="842727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Single Inheritance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02366"/>
                  </a:ext>
                </a:extLst>
              </a:tr>
              <a:tr h="810674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Multilevel Inheritance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017866"/>
                  </a:ext>
                </a:extLst>
              </a:tr>
              <a:tr h="790833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Hierarchical Inheritance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87397"/>
                  </a:ext>
                </a:extLst>
              </a:tr>
              <a:tr h="725961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Multiple Inheritance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7053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917A0F5-6621-4BBB-B901-C60FE3A79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55" y="2438586"/>
            <a:ext cx="653532" cy="653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4FEE2-F531-4443-8EC5-02E5EA8EC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55" y="3222511"/>
            <a:ext cx="653532" cy="653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E4F129-625E-4DDB-A195-64BEFE904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55" y="4006436"/>
            <a:ext cx="653532" cy="653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E6459-9A54-44F6-9D9B-ABEFBADD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00" y="4791305"/>
            <a:ext cx="653532" cy="6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3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Single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004-FE8C-49BC-892E-9764C1DD5CCB}"/>
              </a:ext>
            </a:extLst>
          </p:cNvPr>
          <p:cNvSpPr txBox="1"/>
          <p:nvPr/>
        </p:nvSpPr>
        <p:spPr>
          <a:xfrm>
            <a:off x="614878" y="1413163"/>
            <a:ext cx="10943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Single Level Inheritance</a:t>
            </a:r>
            <a:r>
              <a:rPr lang="en-US" sz="3200" dirty="0"/>
              <a:t>, the Parent class methods will be extended by the child class.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For implementing the single inheritance concept, we require two classes one as a parent and the other as a child. 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5780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Single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5FDC2-F783-4123-BBAB-418A07BDF804}"/>
              </a:ext>
            </a:extLst>
          </p:cNvPr>
          <p:cNvSpPr/>
          <p:nvPr/>
        </p:nvSpPr>
        <p:spPr>
          <a:xfrm>
            <a:off x="731006" y="1700583"/>
            <a:ext cx="2990335" cy="857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Parent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97023-AAF3-4A1D-B1DB-E70531A7509E}"/>
              </a:ext>
            </a:extLst>
          </p:cNvPr>
          <p:cNvSpPr/>
          <p:nvPr/>
        </p:nvSpPr>
        <p:spPr>
          <a:xfrm>
            <a:off x="731005" y="3870755"/>
            <a:ext cx="2990335" cy="857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Child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345287-9ECE-43F5-B160-FEA052A1D48E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2226173" y="2558358"/>
            <a:ext cx="1" cy="13123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4A5FE7-DF2F-43E0-AAF0-A2EFAFEF9278}"/>
              </a:ext>
            </a:extLst>
          </p:cNvPr>
          <p:cNvSpPr/>
          <p:nvPr/>
        </p:nvSpPr>
        <p:spPr>
          <a:xfrm>
            <a:off x="8532242" y="1749175"/>
            <a:ext cx="2990335" cy="857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2FB76-5FCF-4104-A0C5-B49B9FECF1B5}"/>
              </a:ext>
            </a:extLst>
          </p:cNvPr>
          <p:cNvSpPr/>
          <p:nvPr/>
        </p:nvSpPr>
        <p:spPr>
          <a:xfrm>
            <a:off x="8532241" y="3919347"/>
            <a:ext cx="2990335" cy="857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Audi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080AC7-4E46-40C9-9BFD-B63A6554D83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0027409" y="2606950"/>
            <a:ext cx="1" cy="13123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8D06-05FF-44C3-AC1A-F48BA77CEE91}"/>
              </a:ext>
            </a:extLst>
          </p:cNvPr>
          <p:cNvSpPr/>
          <p:nvPr/>
        </p:nvSpPr>
        <p:spPr>
          <a:xfrm>
            <a:off x="4514238" y="1749175"/>
            <a:ext cx="2990335" cy="857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Father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21416-A0D4-472A-8721-26E668583F5F}"/>
              </a:ext>
            </a:extLst>
          </p:cNvPr>
          <p:cNvSpPr/>
          <p:nvPr/>
        </p:nvSpPr>
        <p:spPr>
          <a:xfrm>
            <a:off x="4514237" y="3919347"/>
            <a:ext cx="2990335" cy="857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You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45A01A-88F7-416D-B740-3E25EC29022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009405" y="2606950"/>
            <a:ext cx="1" cy="13123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8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Multi Level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004-FE8C-49BC-892E-9764C1DD5CCB}"/>
              </a:ext>
            </a:extLst>
          </p:cNvPr>
          <p:cNvSpPr txBox="1"/>
          <p:nvPr/>
        </p:nvSpPr>
        <p:spPr>
          <a:xfrm>
            <a:off x="614878" y="1413163"/>
            <a:ext cx="10943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Multi Level Inheritance</a:t>
            </a:r>
            <a:r>
              <a:rPr lang="en-US" sz="3200" dirty="0"/>
              <a:t>, we will require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more than 2 classes</a:t>
            </a:r>
            <a:r>
              <a:rPr lang="en-US" sz="32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Multi Level Inheritance</a:t>
            </a:r>
            <a:r>
              <a:rPr lang="en-US" sz="3200" dirty="0"/>
              <a:t>, a parent class will be inherited by a child class then that child class will be inherited by the child class.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44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Multi Level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5FDC2-F783-4123-BBAB-418A07BDF804}"/>
              </a:ext>
            </a:extLst>
          </p:cNvPr>
          <p:cNvSpPr/>
          <p:nvPr/>
        </p:nvSpPr>
        <p:spPr>
          <a:xfrm>
            <a:off x="706295" y="1655808"/>
            <a:ext cx="2990334" cy="1038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Parent Class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(Class 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97023-AAF3-4A1D-B1DB-E70531A7509E}"/>
              </a:ext>
            </a:extLst>
          </p:cNvPr>
          <p:cNvSpPr/>
          <p:nvPr/>
        </p:nvSpPr>
        <p:spPr>
          <a:xfrm>
            <a:off x="706293" y="3384227"/>
            <a:ext cx="2990335" cy="103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Child Class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(Class 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345287-9ECE-43F5-B160-FEA052A1D48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2201461" y="2694285"/>
            <a:ext cx="1" cy="68994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6DDE3-17F5-4437-86B1-7E9FA4434351}"/>
              </a:ext>
            </a:extLst>
          </p:cNvPr>
          <p:cNvSpPr/>
          <p:nvPr/>
        </p:nvSpPr>
        <p:spPr>
          <a:xfrm>
            <a:off x="706293" y="5112644"/>
            <a:ext cx="2990335" cy="103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Child Class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(Class 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BF39E-02FE-475E-9868-D521D09DC255}"/>
              </a:ext>
            </a:extLst>
          </p:cNvPr>
          <p:cNvCxnSpPr>
            <a:cxnSpLocks/>
          </p:cNvCxnSpPr>
          <p:nvPr/>
        </p:nvCxnSpPr>
        <p:spPr>
          <a:xfrm flipH="1">
            <a:off x="2201461" y="4422702"/>
            <a:ext cx="2" cy="6899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37744-FBB9-4F11-997E-754AFDE82DF4}"/>
              </a:ext>
            </a:extLst>
          </p:cNvPr>
          <p:cNvSpPr/>
          <p:nvPr/>
        </p:nvSpPr>
        <p:spPr>
          <a:xfrm>
            <a:off x="8149379" y="1684374"/>
            <a:ext cx="2990334" cy="1038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Audi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A1942-8CAE-45D0-B731-467B7A8BA892}"/>
              </a:ext>
            </a:extLst>
          </p:cNvPr>
          <p:cNvSpPr/>
          <p:nvPr/>
        </p:nvSpPr>
        <p:spPr>
          <a:xfrm>
            <a:off x="8149377" y="3412793"/>
            <a:ext cx="2990335" cy="103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Sedan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80CEB5-0561-41B9-B188-A4A769F367A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644545" y="2722851"/>
            <a:ext cx="1" cy="68994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804A52-6CA5-44DB-A482-8C9327EDE415}"/>
              </a:ext>
            </a:extLst>
          </p:cNvPr>
          <p:cNvSpPr/>
          <p:nvPr/>
        </p:nvSpPr>
        <p:spPr>
          <a:xfrm>
            <a:off x="8149377" y="5141210"/>
            <a:ext cx="2990335" cy="103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E2E026-681A-417B-A678-2FB305C9BC9E}"/>
              </a:ext>
            </a:extLst>
          </p:cNvPr>
          <p:cNvCxnSpPr>
            <a:cxnSpLocks/>
          </p:cNvCxnSpPr>
          <p:nvPr/>
        </p:nvCxnSpPr>
        <p:spPr>
          <a:xfrm flipH="1">
            <a:off x="9644545" y="4451268"/>
            <a:ext cx="2" cy="6899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460DB-53CE-4DF2-B455-5D269B1EC174}"/>
              </a:ext>
            </a:extLst>
          </p:cNvPr>
          <p:cNvSpPr/>
          <p:nvPr/>
        </p:nvSpPr>
        <p:spPr>
          <a:xfrm>
            <a:off x="4464905" y="1672017"/>
            <a:ext cx="2990334" cy="1038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Grand Father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ACC0C1-6E04-4AF3-AC5B-954D02DF3D0B}"/>
              </a:ext>
            </a:extLst>
          </p:cNvPr>
          <p:cNvSpPr/>
          <p:nvPr/>
        </p:nvSpPr>
        <p:spPr>
          <a:xfrm>
            <a:off x="4464903" y="3400436"/>
            <a:ext cx="2990335" cy="103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Father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67CC7A-CC5D-41DC-9BD9-1E4AF1A7BD46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960071" y="2710494"/>
            <a:ext cx="1" cy="68994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FA7204A-5099-46F8-8675-4269295F06AB}"/>
              </a:ext>
            </a:extLst>
          </p:cNvPr>
          <p:cNvSpPr/>
          <p:nvPr/>
        </p:nvSpPr>
        <p:spPr>
          <a:xfrm>
            <a:off x="4464903" y="5128853"/>
            <a:ext cx="2990335" cy="103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You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CFDCDC-E5C2-45BE-815D-829CA9A048EC}"/>
              </a:ext>
            </a:extLst>
          </p:cNvPr>
          <p:cNvCxnSpPr>
            <a:cxnSpLocks/>
          </p:cNvCxnSpPr>
          <p:nvPr/>
        </p:nvCxnSpPr>
        <p:spPr>
          <a:xfrm flipH="1">
            <a:off x="5960071" y="4438911"/>
            <a:ext cx="2" cy="6899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2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Hierarchical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004-FE8C-49BC-892E-9764C1DD5CCB}"/>
              </a:ext>
            </a:extLst>
          </p:cNvPr>
          <p:cNvSpPr txBox="1"/>
          <p:nvPr/>
        </p:nvSpPr>
        <p:spPr>
          <a:xfrm>
            <a:off x="614878" y="1413163"/>
            <a:ext cx="10943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Hierarchical Inheritance </a:t>
            </a:r>
            <a:r>
              <a:rPr lang="en-US" sz="3200" dirty="0"/>
              <a:t>is a type of inheritance in which a program consists of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one parent and several subclasses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614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Last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learnt?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TOPS</dc:creator>
  <cp:lastModifiedBy>TOPS</cp:lastModifiedBy>
  <cp:revision>1</cp:revision>
  <dcterms:created xsi:type="dcterms:W3CDTF">2021-06-12T03:53:37Z</dcterms:created>
  <dcterms:modified xsi:type="dcterms:W3CDTF">2021-06-12T03:54:12Z</dcterms:modified>
</cp:coreProperties>
</file>