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897F-6A6B-4B8B-A855-B36C3C13DA67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2E29-2CEC-4BD7-8E63-BC0AF00D3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4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Properties and methods.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024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002" y="3214255"/>
            <a:ext cx="10838798" cy="76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1" y="401974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Object:-</a:t>
            </a:r>
            <a:r>
              <a:rPr lang="en-US" dirty="0"/>
              <a:t>  </a:t>
            </a:r>
            <a:r>
              <a:rPr lang="en-US" sz="2800" dirty="0"/>
              <a:t>Object is defined as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instance of a class</a:t>
            </a:r>
            <a:r>
              <a:rPr lang="en-US" sz="28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Example:- Class is a blueprint of a car then manufactured car defined as an object.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We can create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multiple objects </a:t>
            </a:r>
            <a:r>
              <a:rPr lang="en-US" sz="2800" dirty="0"/>
              <a:t>from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single class</a:t>
            </a:r>
            <a:r>
              <a:rPr lang="en-US" sz="28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We can create an object using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keyword.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For instance:-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$obj = new Car();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Where,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800" dirty="0"/>
              <a:t>is a key to declare an object and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Car </a:t>
            </a:r>
            <a:r>
              <a:rPr lang="en-US" sz="2800" dirty="0"/>
              <a:t>is a class name.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8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001" y="32147"/>
            <a:ext cx="1090799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How to access class properties using an object?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effectLst/>
              </a:rPr>
              <a:t> </a:t>
            </a:r>
            <a:r>
              <a:rPr lang="en-US" sz="2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Object operator </a:t>
            </a:r>
            <a:r>
              <a:rPr lang="en-US" sz="2800" b="0" i="0" u="none" strike="noStrike" dirty="0">
                <a:effectLst/>
              </a:rPr>
              <a:t>is used to access class properties and methods.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It is defined as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 -&gt; ”</a:t>
            </a:r>
            <a:r>
              <a:rPr lang="en-US" sz="28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While accessing properties of an object using object operator,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 $ ” </a:t>
            </a:r>
            <a:r>
              <a:rPr lang="en-US" sz="2800" dirty="0"/>
              <a:t>(dollar sign) is not used with property name.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As class is a blueprint, we can also change the default property values of the object to make each car unique.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Example:-  $obj-&gt;color = 'red';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7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001" y="32147"/>
            <a:ext cx="1090799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How to call methods of a class?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effectLst/>
              </a:rPr>
              <a:t>Example:-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F0F1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800" b="0" i="0" dirty="0">
                <a:effectLst/>
              </a:rPr>
              <a:t>$obj = new Car(); </a:t>
            </a:r>
          </a:p>
          <a:p>
            <a:pPr algn="just"/>
            <a:r>
              <a:rPr lang="en-US" sz="2800" b="0" i="0" dirty="0">
                <a:effectLst/>
              </a:rPr>
              <a:t>$obj-&gt;</a:t>
            </a:r>
            <a:r>
              <a:rPr lang="en-US" sz="2800" dirty="0"/>
              <a:t> </a:t>
            </a:r>
            <a:r>
              <a:rPr lang="en-US" sz="2800" dirty="0" err="1"/>
              <a:t>exteraAccessories</a:t>
            </a:r>
            <a:r>
              <a:rPr lang="en-US" sz="2800" b="0" i="0" dirty="0">
                <a:effectLst/>
              </a:rPr>
              <a:t>(‘Alloy Wheels');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09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001" y="32147"/>
            <a:ext cx="1090799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What is the difference between Class and Object?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A class is a structure with default values and methods (Blueprint of a car).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Multiple objects can be created from a class. (Multiple cars built from its blueprint).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12529"/>
                </a:solidFill>
              </a:rPr>
              <a:t>E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ach object has all the properties and methods defined in the class, but they can have different property values.</a:t>
            </a:r>
          </a:p>
        </p:txBody>
      </p:sp>
    </p:spTree>
    <p:extLst>
      <p:ext uri="{BB962C8B-B14F-4D97-AF65-F5344CB8AC3E}">
        <p14:creationId xmlns:p14="http://schemas.microsoft.com/office/powerpoint/2010/main" val="15984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943770" cy="35117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Object.</a:t>
            </a:r>
            <a:endParaRPr lang="en-US" sz="40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9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57624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$this keyword.</a:t>
            </a:r>
          </a:p>
        </p:txBody>
      </p:sp>
    </p:spTree>
    <p:extLst>
      <p:ext uri="{BB962C8B-B14F-4D97-AF65-F5344CB8AC3E}">
        <p14:creationId xmlns:p14="http://schemas.microsoft.com/office/powerpoint/2010/main" val="149766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Topic</dc:title>
  <dc:creator>BAPS</dc:creator>
  <cp:lastModifiedBy>BAPS</cp:lastModifiedBy>
  <cp:revision>1</cp:revision>
  <dcterms:created xsi:type="dcterms:W3CDTF">2021-08-07T06:52:41Z</dcterms:created>
  <dcterms:modified xsi:type="dcterms:W3CDTF">2021-08-07T06:52:49Z</dcterms:modified>
</cp:coreProperties>
</file>