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52" r:id="rId2"/>
    <p:sldId id="753" r:id="rId3"/>
    <p:sldId id="754" r:id="rId4"/>
    <p:sldId id="757" r:id="rId5"/>
    <p:sldId id="760" r:id="rId6"/>
    <p:sldId id="758" r:id="rId7"/>
    <p:sldId id="759" r:id="rId8"/>
    <p:sldId id="755" r:id="rId9"/>
    <p:sldId id="7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0643-9A16-4184-AA8B-0920B370C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F602C-74EC-4E4A-A311-87DA67FD0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43BFD-3488-484C-ABA4-73CD9337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E5F3-11CB-4414-95DA-066367BE40A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DB1AF-8904-48ED-B1E8-B63601A58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54E13-2715-40FC-B217-7391A6F58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7D2D-909D-4E02-8F0E-AEDB1FDFB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0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0133-C3BD-40AD-A7E3-1EE6332C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128D4-7D73-443E-A144-7525801B5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D7B89-5C80-448D-84CE-47623FA0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E5F3-11CB-4414-95DA-066367BE40A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46B6E-335A-4011-992C-AC9F292EC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94BD4-08AA-41DB-A892-E7DDB2AA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7D2D-909D-4E02-8F0E-AEDB1FDFB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6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2C7BC6-655B-43F6-81D3-A30BE92BC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1BC97-631F-4B40-A612-EFAD54C0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79AF8-BF08-43DC-8535-8F6D5F38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E5F3-11CB-4414-95DA-066367BE40A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0107B-545D-492B-A4EE-EB4EE7C2B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7EF0F-AE1F-42F6-91DA-01A87211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7D2D-909D-4E02-8F0E-AEDB1FDFB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1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36A7-A147-43EC-AEDB-AA3CCCB9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7472-0D04-4683-8FEB-A2C10A5EE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57498-15E7-4679-A472-D59806CE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E5F3-11CB-4414-95DA-066367BE40A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BD9C1-672B-4570-8D40-CCE809FC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9056B-A601-452F-90C1-243BFCBA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7D2D-909D-4E02-8F0E-AEDB1FDFB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5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9608-09FD-4E3A-967E-6E426FF0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FED69-C0FD-44BA-8BC8-B0BC52878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3055C-906A-41B7-A25F-9983A5D2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E5F3-11CB-4414-95DA-066367BE40A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2AD56-5419-47C8-BFC5-560DFAF0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5B499-5F01-4F97-B696-2F399EDA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7D2D-909D-4E02-8F0E-AEDB1FDFB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9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B146D-ECFD-4904-AD33-FC28D7E2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144BB-2783-46BD-9279-C4ED9C581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D4DF2-D5A8-494A-93E2-57849F1C5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C6E48-923B-45CE-8D9A-1348C9C98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E5F3-11CB-4414-95DA-066367BE40A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EA357-D3B9-40AF-8428-3DDB070A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18CD0-C72D-401C-A951-100E6244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7D2D-909D-4E02-8F0E-AEDB1FDFB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6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5294-502C-4C65-B12A-97C12F1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07E0C-0DDB-43E8-A92D-8423FF4DF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35255-A744-4AC4-8653-EB0EC181A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A356C-AF5A-486C-86D6-F4B96EFEE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9E59B-FB72-4E86-9834-6EB646514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12B06-A796-4037-8847-464F35AA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E5F3-11CB-4414-95DA-066367BE40A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01239-A2E9-4392-BC5B-F78E5B5B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A0FE3-469F-4DC0-A4B0-1C9FD18E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7D2D-909D-4E02-8F0E-AEDB1FDFB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5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1858-5272-43CE-B79A-3E210A586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49F5D-B3D9-45A5-9824-F85BC4BFA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E5F3-11CB-4414-95DA-066367BE40A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956CA-C058-4034-8479-1ADE8CD1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A24DA-46D8-4D15-A742-E61FC78B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7D2D-909D-4E02-8F0E-AEDB1FDFB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8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A08E8-0611-4796-BA96-6C0442D51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E5F3-11CB-4414-95DA-066367BE40A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2F554-EB0F-4CF9-8E6D-78CF20538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47357-4CE8-4D28-A762-D491D680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7D2D-909D-4E02-8F0E-AEDB1FDFB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0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3B05-C43D-4CF7-8F22-BC16CD7A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EE622-0EAE-497F-B61F-9B36F7122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F4170-C6F1-4283-801A-40C5DE717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FDE69-59F0-4D19-8A0D-8E16BC496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E5F3-11CB-4414-95DA-066367BE40A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72B3E-0117-4324-90DA-86BEEC490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9336D-7D86-4A0E-8E1B-0450ECE6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7D2D-909D-4E02-8F0E-AEDB1FDFB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DD33-3FB2-4021-BECF-4AE8AA113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C1B2AF-FD0D-4D2A-95A0-46FB0FDA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CA207-F666-4A9E-B3DA-B2A48A98A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78130-F40C-43D5-B62E-A51E01004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E5F3-11CB-4414-95DA-066367BE40A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20880-298F-4600-83F6-F17BC053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9294F-8251-44C9-BA89-CDCAC5CD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7D2D-909D-4E02-8F0E-AEDB1FDFB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5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44BBE-DFCE-4113-8872-5E59C0E21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98580-9588-4675-9F66-3E48F268E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69473-AFD7-4A2A-90F4-9484622A6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0E5F3-11CB-4414-95DA-066367BE40A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A3CE3-9964-48A6-8ABF-88FEED964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75D26-62D9-4CFB-8FAD-D7DD26E57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37D2D-909D-4E02-8F0E-AEDB1FDFB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2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70172" y="2608981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Static Keyword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2000" y="3745450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9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Last Topic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427" y="1603952"/>
            <a:ext cx="10943771" cy="435133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OOP Magic Constants.</a:t>
            </a:r>
          </a:p>
        </p:txBody>
      </p:sp>
    </p:spTree>
    <p:extLst>
      <p:ext uri="{BB962C8B-B14F-4D97-AF65-F5344CB8AC3E}">
        <p14:creationId xmlns:p14="http://schemas.microsoft.com/office/powerpoint/2010/main" val="22882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286" y="-564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Static Keyword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0415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137CB9-8FDA-4007-A7B6-88A11D4991A2}"/>
              </a:ext>
            </a:extLst>
          </p:cNvPr>
          <p:cNvSpPr txBox="1"/>
          <p:nvPr/>
        </p:nvSpPr>
        <p:spPr>
          <a:xfrm>
            <a:off x="642001" y="1403928"/>
            <a:ext cx="1094377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Static Methods and Properties can be accessed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without creating an object</a:t>
            </a:r>
            <a:r>
              <a:rPr lang="en-US" sz="3200" dirty="0"/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Static methods can be called directly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without needing an object of the class</a:t>
            </a:r>
            <a:r>
              <a:rPr lang="en-US" sz="3200" dirty="0"/>
              <a:t>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437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286" y="-564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Static Keyword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0415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137CB9-8FDA-4007-A7B6-88A11D4991A2}"/>
              </a:ext>
            </a:extLst>
          </p:cNvPr>
          <p:cNvSpPr txBox="1"/>
          <p:nvPr/>
        </p:nvSpPr>
        <p:spPr>
          <a:xfrm>
            <a:off x="642001" y="1403928"/>
            <a:ext cx="109437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In addition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, $this is not available </a:t>
            </a:r>
            <a:r>
              <a:rPr lang="en-US" sz="3200" dirty="0"/>
              <a:t>inside static methods.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Static methods and properties can be considered as 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escaping from Object-Oriented Programming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883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286" y="-564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Types of Access Modifiers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0415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49004-FE8C-49BC-892E-9764C1DD5CCB}"/>
              </a:ext>
            </a:extLst>
          </p:cNvPr>
          <p:cNvSpPr txBox="1"/>
          <p:nvPr/>
        </p:nvSpPr>
        <p:spPr>
          <a:xfrm>
            <a:off x="614878" y="1413163"/>
            <a:ext cx="10943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endParaRPr lang="en-IN" sz="3600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06285135-B143-4FFA-9370-94892FE9F0A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7216" y="1602293"/>
          <a:ext cx="10413339" cy="429299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80144">
                  <a:extLst>
                    <a:ext uri="{9D8B030D-6E8A-4147-A177-3AD203B41FA5}">
                      <a16:colId xmlns:a16="http://schemas.microsoft.com/office/drawing/2014/main" val="1757154207"/>
                    </a:ext>
                  </a:extLst>
                </a:gridCol>
                <a:gridCol w="2447562">
                  <a:extLst>
                    <a:ext uri="{9D8B030D-6E8A-4147-A177-3AD203B41FA5}">
                      <a16:colId xmlns:a16="http://schemas.microsoft.com/office/drawing/2014/main" val="3697400517"/>
                    </a:ext>
                  </a:extLst>
                </a:gridCol>
                <a:gridCol w="2423753">
                  <a:extLst>
                    <a:ext uri="{9D8B030D-6E8A-4147-A177-3AD203B41FA5}">
                      <a16:colId xmlns:a16="http://schemas.microsoft.com/office/drawing/2014/main" val="32768869"/>
                    </a:ext>
                  </a:extLst>
                </a:gridCol>
                <a:gridCol w="2561880">
                  <a:extLst>
                    <a:ext uri="{9D8B030D-6E8A-4147-A177-3AD203B41FA5}">
                      <a16:colId xmlns:a16="http://schemas.microsoft.com/office/drawing/2014/main" val="3096502484"/>
                    </a:ext>
                  </a:extLst>
                </a:gridCol>
              </a:tblGrid>
              <a:tr h="6169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Access Modifier</a:t>
                      </a:r>
                      <a:endParaRPr lang="en-IN" sz="2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Class Level</a:t>
                      </a:r>
                      <a:endParaRPr lang="en-IN" sz="2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Function Level</a:t>
                      </a:r>
                      <a:endParaRPr lang="en-IN" sz="2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Variable Level</a:t>
                      </a:r>
                      <a:endParaRPr lang="en-IN" sz="2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937563"/>
                  </a:ext>
                </a:extLst>
              </a:tr>
              <a:tr h="628073"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879183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Protected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885969"/>
                  </a:ext>
                </a:extLst>
              </a:tr>
              <a:tr h="646546"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Private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50080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Abstract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31254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Final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079607"/>
                  </a:ext>
                </a:extLst>
              </a:tr>
              <a:tr h="600363"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290256"/>
                  </a:ext>
                </a:extLst>
              </a:tr>
            </a:tbl>
          </a:graphicData>
        </a:graphic>
      </p:graphicFrame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E60E7921-432E-4D0F-928C-788D6A448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2945" y="4194700"/>
            <a:ext cx="457200" cy="457200"/>
          </a:xfrm>
          <a:prstGeom prst="rect">
            <a:avLst/>
          </a:prstGeom>
        </p:spPr>
      </p:pic>
      <p:pic>
        <p:nvPicPr>
          <p:cNvPr id="13" name="Graphic 12" descr="Checkmark">
            <a:extLst>
              <a:ext uri="{FF2B5EF4-FFF2-40B4-BE49-F238E27FC236}">
                <a16:creationId xmlns:a16="http://schemas.microsoft.com/office/drawing/2014/main" id="{A9A5B8D3-649D-431C-BDFD-ED5321B64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2945" y="4798507"/>
            <a:ext cx="457200" cy="457200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D16C764C-1FB5-4165-BEDD-D7EA62625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2837" y="2349363"/>
            <a:ext cx="457200" cy="457200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7AB0230D-8334-4A74-8349-B32A73DD7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2837" y="2941606"/>
            <a:ext cx="457200" cy="457200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91E3E6F5-1432-401D-AC81-71F075579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2837" y="3584297"/>
            <a:ext cx="457200" cy="457200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064A30D4-A6C0-40AD-B725-6ABF2BFFE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2837" y="4194700"/>
            <a:ext cx="457200" cy="457200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56872B1E-FA40-405D-88BD-67F0B074E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2837" y="4833951"/>
            <a:ext cx="457200" cy="457200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B8C9A3A9-DCA6-41E9-956A-354F7C087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2837" y="5418025"/>
            <a:ext cx="457200" cy="457200"/>
          </a:xfrm>
          <a:prstGeom prst="rect">
            <a:avLst/>
          </a:prstGeom>
        </p:spPr>
      </p:pic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23240D15-496B-4BB9-B94A-817902996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4596" y="5418025"/>
            <a:ext cx="457200" cy="457200"/>
          </a:xfrm>
          <a:prstGeom prst="rect">
            <a:avLst/>
          </a:prstGeom>
        </p:spPr>
      </p:pic>
      <p:pic>
        <p:nvPicPr>
          <p:cNvPr id="23" name="Graphic 22" descr="Checkmark">
            <a:extLst>
              <a:ext uri="{FF2B5EF4-FFF2-40B4-BE49-F238E27FC236}">
                <a16:creationId xmlns:a16="http://schemas.microsoft.com/office/drawing/2014/main" id="{9C06517D-38FB-4EF1-9C17-18E2E2942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07406" y="2319409"/>
            <a:ext cx="457200" cy="457200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55F1A887-C36C-4A7B-B0AC-4D19EFF7B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07406" y="2923002"/>
            <a:ext cx="457200" cy="457200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0B860BC7-E0DA-4D5D-9058-EFA1D27B7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07406" y="3576951"/>
            <a:ext cx="457200" cy="457200"/>
          </a:xfrm>
          <a:prstGeom prst="rect">
            <a:avLst/>
          </a:prstGeom>
        </p:spPr>
      </p:pic>
      <p:pic>
        <p:nvPicPr>
          <p:cNvPr id="27" name="Graphic 26" descr="Close">
            <a:extLst>
              <a:ext uri="{FF2B5EF4-FFF2-40B4-BE49-F238E27FC236}">
                <a16:creationId xmlns:a16="http://schemas.microsoft.com/office/drawing/2014/main" id="{09BA0763-93BB-4546-A702-AA49E7C09E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7501" y="2349363"/>
            <a:ext cx="528088" cy="528088"/>
          </a:xfrm>
          <a:prstGeom prst="rect">
            <a:avLst/>
          </a:prstGeom>
        </p:spPr>
      </p:pic>
      <p:pic>
        <p:nvPicPr>
          <p:cNvPr id="29" name="Graphic 28" descr="Close">
            <a:extLst>
              <a:ext uri="{FF2B5EF4-FFF2-40B4-BE49-F238E27FC236}">
                <a16:creationId xmlns:a16="http://schemas.microsoft.com/office/drawing/2014/main" id="{F570B55D-2E07-4511-8B41-A3B00AEB0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9002" y="2904940"/>
            <a:ext cx="528088" cy="528088"/>
          </a:xfrm>
          <a:prstGeom prst="rect">
            <a:avLst/>
          </a:prstGeom>
        </p:spPr>
      </p:pic>
      <p:pic>
        <p:nvPicPr>
          <p:cNvPr id="30" name="Graphic 29" descr="Close">
            <a:extLst>
              <a:ext uri="{FF2B5EF4-FFF2-40B4-BE49-F238E27FC236}">
                <a16:creationId xmlns:a16="http://schemas.microsoft.com/office/drawing/2014/main" id="{1AC84C35-2901-4D60-BC54-AB037A009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7282" y="3488774"/>
            <a:ext cx="528088" cy="528088"/>
          </a:xfrm>
          <a:prstGeom prst="rect">
            <a:avLst/>
          </a:prstGeom>
        </p:spPr>
      </p:pic>
      <p:pic>
        <p:nvPicPr>
          <p:cNvPr id="31" name="Graphic 30" descr="Close">
            <a:extLst>
              <a:ext uri="{FF2B5EF4-FFF2-40B4-BE49-F238E27FC236}">
                <a16:creationId xmlns:a16="http://schemas.microsoft.com/office/drawing/2014/main" id="{89ABA512-23E4-474D-A0DB-5794DECFA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7282" y="5367199"/>
            <a:ext cx="528088" cy="528088"/>
          </a:xfrm>
          <a:prstGeom prst="rect">
            <a:avLst/>
          </a:prstGeom>
        </p:spPr>
      </p:pic>
      <p:pic>
        <p:nvPicPr>
          <p:cNvPr id="32" name="Graphic 31" descr="Close">
            <a:extLst>
              <a:ext uri="{FF2B5EF4-FFF2-40B4-BE49-F238E27FC236}">
                <a16:creationId xmlns:a16="http://schemas.microsoft.com/office/drawing/2014/main" id="{09A6C93A-C4D7-4C0B-BC36-1E0E7196D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2180" y="4181800"/>
            <a:ext cx="528088" cy="528088"/>
          </a:xfrm>
          <a:prstGeom prst="rect">
            <a:avLst/>
          </a:prstGeom>
        </p:spPr>
      </p:pic>
      <p:pic>
        <p:nvPicPr>
          <p:cNvPr id="33" name="Graphic 32" descr="Close">
            <a:extLst>
              <a:ext uri="{FF2B5EF4-FFF2-40B4-BE49-F238E27FC236}">
                <a16:creationId xmlns:a16="http://schemas.microsoft.com/office/drawing/2014/main" id="{54DC0525-EB27-49E9-93A7-FC24C6E43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1524" y="4763063"/>
            <a:ext cx="528088" cy="52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49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286" y="-564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How to declare static methods?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0415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137CB9-8FDA-4007-A7B6-88A11D4991A2}"/>
              </a:ext>
            </a:extLst>
          </p:cNvPr>
          <p:cNvSpPr txBox="1"/>
          <p:nvPr/>
        </p:nvSpPr>
        <p:spPr>
          <a:xfrm>
            <a:off x="642001" y="1403928"/>
            <a:ext cx="1094377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static</a:t>
            </a:r>
            <a:r>
              <a:rPr lang="en-US" sz="3200" dirty="0"/>
              <a:t> keyword is used to declare static methods.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You can add access modifier before static keyword.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Syntax</a:t>
            </a:r>
            <a:r>
              <a:rPr lang="en-US" sz="3200" dirty="0"/>
              <a:t>:</a:t>
            </a:r>
          </a:p>
          <a:p>
            <a:pPr lvl="1"/>
            <a:r>
              <a:rPr lang="en-US" sz="2800" dirty="0">
                <a:latin typeface="Bahnschrift" panose="020B0502040204020203" pitchFamily="34" charset="0"/>
              </a:rPr>
              <a:t>	class </a:t>
            </a:r>
            <a:r>
              <a:rPr lang="en-US" sz="2800" dirty="0" err="1">
                <a:latin typeface="Bahnschrift" panose="020B0502040204020203" pitchFamily="34" charset="0"/>
              </a:rPr>
              <a:t>demoClass</a:t>
            </a:r>
            <a:r>
              <a:rPr lang="en-US" sz="2800" dirty="0">
                <a:latin typeface="Bahnschrift" panose="020B0502040204020203" pitchFamily="34" charset="0"/>
              </a:rPr>
              <a:t> { </a:t>
            </a:r>
          </a:p>
          <a:p>
            <a:pPr lvl="2"/>
            <a:r>
              <a:rPr lang="en-US" sz="2800" dirty="0">
                <a:latin typeface="Bahnschrift" panose="020B0502040204020203" pitchFamily="34" charset="0"/>
              </a:rPr>
              <a:t>	public static function </a:t>
            </a:r>
            <a:r>
              <a:rPr lang="en-US" sz="2800" dirty="0" err="1">
                <a:latin typeface="Bahnschrift" panose="020B0502040204020203" pitchFamily="34" charset="0"/>
              </a:rPr>
              <a:t>demoStaticMethod</a:t>
            </a:r>
            <a:r>
              <a:rPr lang="en-US" sz="2800" dirty="0">
                <a:latin typeface="Bahnschrift" panose="020B0502040204020203" pitchFamily="34" charset="0"/>
              </a:rPr>
              <a:t>() { </a:t>
            </a:r>
          </a:p>
          <a:p>
            <a:pPr lvl="2"/>
            <a:r>
              <a:rPr lang="en-US" sz="2800" dirty="0">
                <a:latin typeface="Bahnschrift" panose="020B0502040204020203" pitchFamily="34" charset="0"/>
              </a:rPr>
              <a:t>		// remaining code. </a:t>
            </a:r>
          </a:p>
          <a:p>
            <a:pPr lvl="2"/>
            <a:r>
              <a:rPr lang="en-US" sz="2800" dirty="0">
                <a:latin typeface="Bahnschrift" panose="020B0502040204020203" pitchFamily="34" charset="0"/>
              </a:rPr>
              <a:t>	} </a:t>
            </a:r>
          </a:p>
          <a:p>
            <a:pPr lvl="2"/>
            <a:r>
              <a:rPr lang="en-US" sz="2800" dirty="0">
                <a:latin typeface="Bahnschrift" panose="020B0502040204020203" pitchFamily="34" charset="0"/>
              </a:rPr>
              <a:t>}</a:t>
            </a:r>
            <a:endParaRPr lang="en-US" sz="4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6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286" y="-564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How to access static methods?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0415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137CB9-8FDA-4007-A7B6-88A11D4991A2}"/>
              </a:ext>
            </a:extLst>
          </p:cNvPr>
          <p:cNvSpPr txBox="1"/>
          <p:nvPr/>
        </p:nvSpPr>
        <p:spPr>
          <a:xfrm>
            <a:off x="642001" y="1403928"/>
            <a:ext cx="109437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Static methods can be accessed from outside the class using the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class name </a:t>
            </a:r>
            <a:r>
              <a:rPr lang="en-US" sz="3200" dirty="0"/>
              <a:t>and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scope resolution operator</a:t>
            </a:r>
            <a:r>
              <a:rPr lang="en-US" sz="32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  <a:r>
              <a:rPr lang="en-US" sz="3200" dirty="0"/>
              <a:t>:</a:t>
            </a:r>
          </a:p>
          <a:p>
            <a:pPr lvl="1"/>
            <a:r>
              <a:rPr lang="en-US" sz="3200" dirty="0">
                <a:latin typeface="Bahnschrift" panose="020B0502040204020203" pitchFamily="34" charset="0"/>
              </a:rPr>
              <a:t>		</a:t>
            </a:r>
            <a:r>
              <a:rPr lang="en-US" sz="2800" dirty="0" err="1">
                <a:latin typeface="Bahnschrift" panose="020B0502040204020203" pitchFamily="34" charset="0"/>
              </a:rPr>
              <a:t>demoClass</a:t>
            </a:r>
            <a:r>
              <a:rPr lang="en-US" sz="2800" dirty="0">
                <a:latin typeface="Bahnschrift" panose="020B0502040204020203" pitchFamily="34" charset="0"/>
              </a:rPr>
              <a:t>::</a:t>
            </a:r>
            <a:r>
              <a:rPr lang="en-US" sz="2800" dirty="0" err="1">
                <a:latin typeface="Bahnschrift" panose="020B0502040204020203" pitchFamily="34" charset="0"/>
              </a:rPr>
              <a:t>demoStaticMethod</a:t>
            </a:r>
            <a:r>
              <a:rPr lang="en-US" sz="2800" dirty="0">
                <a:latin typeface="Bahnschrift" panose="020B0502040204020203" pitchFamily="34" charset="0"/>
              </a:rPr>
              <a:t>(); </a:t>
            </a:r>
            <a:endParaRPr lang="en-US" sz="3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57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What we have learnt?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EA76F-F07B-4B15-8341-FAD74DBD2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27" y="1673135"/>
            <a:ext cx="10515600" cy="351173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OOP Static Keyword.</a:t>
            </a:r>
          </a:p>
        </p:txBody>
      </p:sp>
    </p:spTree>
    <p:extLst>
      <p:ext uri="{BB962C8B-B14F-4D97-AF65-F5344CB8AC3E}">
        <p14:creationId xmlns:p14="http://schemas.microsoft.com/office/powerpoint/2010/main" val="94695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Next Topic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224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OOP Type Hinting.</a:t>
            </a:r>
          </a:p>
        </p:txBody>
      </p:sp>
    </p:spTree>
    <p:extLst>
      <p:ext uri="{BB962C8B-B14F-4D97-AF65-F5344CB8AC3E}">
        <p14:creationId xmlns:p14="http://schemas.microsoft.com/office/powerpoint/2010/main" val="272913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Bahnschrift</vt:lpstr>
      <vt:lpstr>Calibri</vt:lpstr>
      <vt:lpstr>Calibri Light</vt:lpstr>
      <vt:lpstr>Wingdings</vt:lpstr>
      <vt:lpstr>Office Theme</vt:lpstr>
      <vt:lpstr>PowerPoint Presentation</vt:lpstr>
      <vt:lpstr>Last Topic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we have learnt?</vt:lpstr>
      <vt:lpstr>Next Topic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TOPS</dc:creator>
  <cp:lastModifiedBy>TOPS</cp:lastModifiedBy>
  <cp:revision>1</cp:revision>
  <dcterms:created xsi:type="dcterms:W3CDTF">2021-06-23T04:35:05Z</dcterms:created>
  <dcterms:modified xsi:type="dcterms:W3CDTF">2021-06-23T04:35:36Z</dcterms:modified>
</cp:coreProperties>
</file>