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8" r:id="rId2"/>
    <p:sldId id="606" r:id="rId3"/>
    <p:sldId id="632" r:id="rId4"/>
    <p:sldId id="670" r:id="rId5"/>
    <p:sldId id="634" r:id="rId6"/>
    <p:sldId id="63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E71A-9860-434E-A7C5-37740C4B9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7164B-09D7-4AAB-99BD-03EA54FAB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911B6-2B6D-4A82-9CDB-B63DFA96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BA87-C80A-4F74-8DF6-CC2ECB61F20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B0D0-267A-4DF3-B9D6-24E5A975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CDF30-750A-4ADB-BA81-44FA51FA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CF77-ECDF-415C-997C-13498F5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1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71C2-0B1E-40C6-BC7A-2D162E30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060B6-E3A1-4B0F-B52D-2400D5388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67510-1817-4596-BB8C-AD0971A9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BA87-C80A-4F74-8DF6-CC2ECB61F20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F6DE4-163B-449D-9676-0B8233D6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6E573-9E06-4D1A-986F-9B50C1D1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CF77-ECDF-415C-997C-13498F5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4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269C1-9A53-4AFE-8677-B2CBF7E07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71DDD-A03C-45AB-85FE-B91B2029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8B8FB-032B-4976-95FF-6E5705E5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BA87-C80A-4F74-8DF6-CC2ECB61F20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A7D6B-0326-41DE-B3BA-476842EC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8303-3C1A-46E8-AFB5-AA463A80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CF77-ECDF-415C-997C-13498F5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2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7599-151F-4266-ADF7-FDD3C316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0ED2A-5619-46E3-9E5B-E35E128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DCAD-DEE5-491C-B059-D43F5030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BA87-C80A-4F74-8DF6-CC2ECB61F20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69ECA-D095-4D66-B216-65D9BB1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75C86-8879-4216-B3B9-E6550C5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CF77-ECDF-415C-997C-13498F5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0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6C2F-D820-4073-87E8-F7F5C119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AF6C6-FF46-43E8-88B2-6D8690A59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159B9-1195-402C-B261-983891A1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BA87-C80A-4F74-8DF6-CC2ECB61F20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3421-7FFF-4818-B28D-3445EFF5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6CD26-8120-4991-880F-9EE425C5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CF77-ECDF-415C-997C-13498F5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9072-236C-42E8-BE7B-DAB8A705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544E-6FCF-4A5D-91AF-F46586D7B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B443D-8E27-4201-8B1B-E6C137051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37612-213D-461C-AE09-3F35C03D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BA87-C80A-4F74-8DF6-CC2ECB61F20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AB487-2B1D-4FB0-9496-11D41A05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A4357-9D59-4562-85AC-2F007702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CF77-ECDF-415C-997C-13498F5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5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B6F9-FBBB-4AE9-9995-0960C190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3EAEA-9B9E-4A3E-9E72-373A5096E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B8CAF-8EC6-4785-B309-2684CE70E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74C6E-A33F-4E1F-AEF4-A260B6CAD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C3A73-FB18-480E-9A32-CB3CF86B9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2D99F-1C06-44AB-8C55-658C9F07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BA87-C80A-4F74-8DF6-CC2ECB61F20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1B85D-A77F-45E7-A002-3F3DDB46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8B113-7327-473D-B71A-F4BAB301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CF77-ECDF-415C-997C-13498F5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3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3EFB-56A8-478D-B6F7-A8EAC9A1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A2534-7228-4D7A-84D4-36FB6BA1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BA87-C80A-4F74-8DF6-CC2ECB61F20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35C76-C925-4304-9DB5-2C29EA8D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12DE9-A3A2-41E7-B8BE-0673A816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CF77-ECDF-415C-997C-13498F5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7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C6C72-2676-46A0-8968-9E665E63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BA87-C80A-4F74-8DF6-CC2ECB61F20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04833-D533-486A-8BD3-8F1F0514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F110-088E-4CFB-9FFC-B14F7287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CF77-ECDF-415C-997C-13498F5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0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FDA2-F819-4FBC-8AA5-F5A65D82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047C-F6BF-43EE-8B07-8C03A9905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BC41A-13B6-42BD-9FF6-36D98BC80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8E45F-F48D-4AEA-B65B-7F010873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BA87-C80A-4F74-8DF6-CC2ECB61F20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26A91-5919-4163-AE10-FECBC539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91370-08AE-4A55-A575-B6AF9C31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CF77-ECDF-415C-997C-13498F5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8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2814-626B-4C84-9BEA-DB929852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183D0-16E6-4789-AB63-4118A8941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61CED-08A8-4C31-8BC6-2E0F1AE08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81C75-64CA-451A-9354-980FB51A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BA87-C80A-4F74-8DF6-CC2ECB61F20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9F5AB-631C-486E-B68A-B0B6C9D7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E198A-2E32-4DF2-8D12-C970D0C6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CF77-ECDF-415C-997C-13498F5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4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8C8F3-B803-4A70-9A5C-044FA250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01C5B-5EC3-45EE-9230-18AFC2647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FDE5-DC00-49E6-BCFF-D59437888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BA87-C80A-4F74-8DF6-CC2ECB61F20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8AFB3-F2BC-4957-A8CD-B384DB79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ADF15-1C76-4D84-B94C-06AEF768C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7CF77-ECDF-415C-997C-13498F50E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3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70172" y="2608981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OOP $this Keyword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000" y="3745450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9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Last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27" y="1603952"/>
            <a:ext cx="10943771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Object.</a:t>
            </a:r>
            <a:endParaRPr lang="en-US" sz="3600" b="1" i="0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807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OOP $this Keyword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37CB9-8FDA-4007-A7B6-88A11D4991A2}"/>
              </a:ext>
            </a:extLst>
          </p:cNvPr>
          <p:cNvSpPr txBox="1"/>
          <p:nvPr/>
        </p:nvSpPr>
        <p:spPr>
          <a:xfrm>
            <a:off x="624114" y="1403927"/>
            <a:ext cx="109437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$this </a:t>
            </a:r>
            <a:r>
              <a:rPr lang="en-US" sz="3200" dirty="0"/>
              <a:t>refers to the current </a:t>
            </a:r>
            <a:r>
              <a:rPr lang="en-US" sz="3200" b="1" dirty="0"/>
              <a:t>object</a:t>
            </a:r>
            <a:r>
              <a:rPr lang="en-US" sz="3200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$this</a:t>
            </a:r>
            <a:r>
              <a:rPr lang="en-US" sz="3200" dirty="0"/>
              <a:t> is a pseudo-variable and reserved keyword which is only available inside methods.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It refers to the object of the current method.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779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Question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49004-FE8C-49BC-892E-9764C1DD5CCB}"/>
              </a:ext>
            </a:extLst>
          </p:cNvPr>
          <p:cNvSpPr txBox="1"/>
          <p:nvPr/>
        </p:nvSpPr>
        <p:spPr>
          <a:xfrm>
            <a:off x="624114" y="1320803"/>
            <a:ext cx="109437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What if we may want to set the data when we create the object?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We use a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Constructor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/>
              <a:t>function when the object is created.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We will learn about Constructor in the subsequent topic.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6857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What we have learnt?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EA76F-F07B-4B15-8341-FAD74DBD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7" y="1673135"/>
            <a:ext cx="10515600" cy="35117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$this keyword.</a:t>
            </a:r>
          </a:p>
        </p:txBody>
      </p:sp>
    </p:spTree>
    <p:extLst>
      <p:ext uri="{BB962C8B-B14F-4D97-AF65-F5344CB8AC3E}">
        <p14:creationId xmlns:p14="http://schemas.microsoft.com/office/powerpoint/2010/main" val="29060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Next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224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Constructor and Destructor.</a:t>
            </a:r>
          </a:p>
        </p:txBody>
      </p:sp>
    </p:spTree>
    <p:extLst>
      <p:ext uri="{BB962C8B-B14F-4D97-AF65-F5344CB8AC3E}">
        <p14:creationId xmlns:p14="http://schemas.microsoft.com/office/powerpoint/2010/main" val="51326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Last Topic</vt:lpstr>
      <vt:lpstr>PowerPoint Presentation</vt:lpstr>
      <vt:lpstr>PowerPoint Presentation</vt:lpstr>
      <vt:lpstr>What we have learnt?</vt:lpstr>
      <vt:lpstr>Next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TOPS</dc:creator>
  <cp:lastModifiedBy>TOPS</cp:lastModifiedBy>
  <cp:revision>1</cp:revision>
  <dcterms:created xsi:type="dcterms:W3CDTF">2021-06-10T04:26:54Z</dcterms:created>
  <dcterms:modified xsi:type="dcterms:W3CDTF">2021-06-10T04:27:14Z</dcterms:modified>
</cp:coreProperties>
</file>