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400"/>
    <a:srgbClr val="0066CC"/>
    <a:srgbClr val="FF6600"/>
    <a:srgbClr val="337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2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4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6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1D0B-5260-48C5-8B02-2BF1E84D719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946" y="356461"/>
            <a:ext cx="3342468" cy="418454"/>
          </a:xfrm>
          <a:prstGeom prst="rect">
            <a:avLst/>
          </a:prstGeom>
          <a:gradFill>
            <a:gsLst>
              <a:gs pos="0">
                <a:srgbClr val="0066CC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510" y="1012095"/>
            <a:ext cx="3342468" cy="418454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rgbClr val="0066CC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80690" y="356461"/>
            <a:ext cx="3342468" cy="41845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0690" y="1011073"/>
            <a:ext cx="3342468" cy="418454"/>
          </a:xfrm>
          <a:prstGeom prst="rect">
            <a:avLst/>
          </a:prstGeom>
          <a:gradFill>
            <a:gsLst>
              <a:gs pos="50000">
                <a:schemeClr val="bg1"/>
              </a:gs>
              <a:gs pos="79050">
                <a:srgbClr val="FFFF00"/>
              </a:gs>
              <a:gs pos="25000">
                <a:srgbClr val="00B050"/>
              </a:gs>
              <a:gs pos="0">
                <a:srgbClr val="0066CC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Febretti</dc:creator>
  <cp:lastModifiedBy>Alessandro Febretti</cp:lastModifiedBy>
  <cp:revision>1</cp:revision>
  <dcterms:created xsi:type="dcterms:W3CDTF">2016-07-20T22:06:23Z</dcterms:created>
  <dcterms:modified xsi:type="dcterms:W3CDTF">2016-07-20T22:51:16Z</dcterms:modified>
</cp:coreProperties>
</file>