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AF4"/>
          </a:solidFill>
        </a:fill>
      </a:tcStyle>
    </a:wholeTbl>
    <a:band2H>
      <a:tcTxStyle b="def" i="def"/>
      <a:tcStyle>
        <a:tcBdr/>
        <a:fill>
          <a:solidFill>
            <a:srgbClr val="E7F5FA"/>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F4D4"/>
          </a:solidFill>
        </a:fill>
      </a:tcStyle>
    </a:wholeTbl>
    <a:band2H>
      <a:tcTxStyle b="def" i="def"/>
      <a:tcStyle>
        <a:tcBdr/>
        <a:fill>
          <a:solidFill>
            <a:srgbClr val="F1FAEB"/>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ECA"/>
          </a:solidFill>
        </a:fill>
      </a:tcStyle>
    </a:wholeTbl>
    <a:band2H>
      <a:tcTxStyle b="def" i="def"/>
      <a:tcStyle>
        <a:tcBdr/>
        <a:fill>
          <a:solidFill>
            <a:srgbClr val="FFE8E6"/>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ndara"/>
          <a:ea typeface="Candara"/>
          <a:cs typeface="Candar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ndara"/>
          <a:ea typeface="Candara"/>
          <a:cs typeface="Candar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ndara"/>
          <a:ea typeface="Candara"/>
          <a:cs typeface="Candar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ndara"/>
          <a:ea typeface="Candara"/>
          <a:cs typeface="Candara"/>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ndara"/>
          <a:ea typeface="Candara"/>
          <a:cs typeface="Candar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ndara"/>
          <a:ea typeface="Candara"/>
          <a:cs typeface="Candar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76" name="Shape 276"/>
          <p:cNvSpPr/>
          <p:nvPr>
            <p:ph type="sldImg"/>
          </p:nvPr>
        </p:nvSpPr>
        <p:spPr>
          <a:xfrm>
            <a:off x="1143000" y="685800"/>
            <a:ext cx="4572000" cy="3429000"/>
          </a:xfrm>
          <a:prstGeom prst="rect">
            <a:avLst/>
          </a:prstGeom>
        </p:spPr>
        <p:txBody>
          <a:bodyPr/>
          <a:lstStyle/>
          <a:p>
            <a:pPr/>
          </a:p>
        </p:txBody>
      </p:sp>
      <p:sp>
        <p:nvSpPr>
          <p:cNvPr id="277" name="Shape 27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with Image">
    <p:spTree>
      <p:nvGrpSpPr>
        <p:cNvPr id="1" name=""/>
        <p:cNvGrpSpPr/>
        <p:nvPr/>
      </p:nvGrpSpPr>
      <p:grpSpPr>
        <a:xfrm>
          <a:off x="0" y="0"/>
          <a:ext cx="0" cy="0"/>
          <a:chOff x="0" y="0"/>
          <a:chExt cx="0" cy="0"/>
        </a:xfrm>
      </p:grpSpPr>
      <p:sp>
        <p:nvSpPr>
          <p:cNvPr id="17" name="Click to edit presentation title"/>
          <p:cNvSpPr txBox="1"/>
          <p:nvPr>
            <p:ph type="title" hasCustomPrompt="1"/>
          </p:nvPr>
        </p:nvSpPr>
        <p:spPr>
          <a:xfrm>
            <a:off x="3200400" y="2811053"/>
            <a:ext cx="8991600" cy="1261296"/>
          </a:xfrm>
          <a:prstGeom prst="rect">
            <a:avLst/>
          </a:prstGeom>
          <a:solidFill>
            <a:srgbClr val="FFFFFF"/>
          </a:solidFill>
        </p:spPr>
        <p:txBody>
          <a:bodyPr lIns="179999" tIns="179999" rIns="179999" bIns="179999" anchor="t"/>
          <a:lstStyle>
            <a:lvl1pPr algn="r">
              <a:defRPr spc="-300" sz="6000"/>
            </a:lvl1pPr>
          </a:lstStyle>
          <a:p>
            <a:pPr/>
            <a:r>
              <a:t>Click to edit presentation title</a:t>
            </a:r>
          </a:p>
        </p:txBody>
      </p:sp>
      <p:sp>
        <p:nvSpPr>
          <p:cNvPr id="18" name="Body Level One…"/>
          <p:cNvSpPr txBox="1"/>
          <p:nvPr>
            <p:ph type="body" sz="quarter" idx="1"/>
          </p:nvPr>
        </p:nvSpPr>
        <p:spPr>
          <a:xfrm>
            <a:off x="3200400" y="4061038"/>
            <a:ext cx="6580189" cy="580922"/>
          </a:xfrm>
          <a:prstGeom prst="rect">
            <a:avLst/>
          </a:prstGeom>
          <a:solidFill>
            <a:srgbClr val="000000">
              <a:alpha val="80000"/>
            </a:srgbClr>
          </a:solidFill>
        </p:spPr>
        <p:txBody>
          <a:bodyPr lIns="179999" tIns="179999" rIns="179999" bIns="179999"/>
          <a:lstStyle>
            <a:lvl1pPr marL="266700" indent="-266700" algn="ctr">
              <a:buSzTx/>
              <a:buNone/>
              <a:defRPr>
                <a:solidFill>
                  <a:srgbClr val="FFFFFF"/>
                </a:solidFill>
              </a:defRPr>
            </a:lvl1pPr>
            <a:lvl2pPr algn="ctr">
              <a:buChar char="•"/>
              <a:defRPr>
                <a:solidFill>
                  <a:srgbClr val="FFFFFF"/>
                </a:solidFill>
              </a:defRPr>
            </a:lvl2pPr>
            <a:lvl3pPr algn="ctr">
              <a:defRPr>
                <a:solidFill>
                  <a:srgbClr val="FFFFFF"/>
                </a:solidFill>
              </a:defRPr>
            </a:lvl3pPr>
            <a:lvl4pPr algn="ctr">
              <a:defRPr>
                <a:solidFill>
                  <a:srgbClr val="FFFFFF"/>
                </a:solidFill>
              </a:defRPr>
            </a:lvl4pPr>
            <a:lvl5pPr algn="ct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9"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20"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21" name="Rectangle 14"/>
          <p:cNvSpPr/>
          <p:nvPr/>
        </p:nvSpPr>
        <p:spPr>
          <a:xfrm>
            <a:off x="11760000" y="6803350"/>
            <a:ext cx="432001"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2" name="Rectangle 7"/>
          <p:cNvSpPr/>
          <p:nvPr/>
        </p:nvSpPr>
        <p:spPr>
          <a:xfrm>
            <a:off x="9780588" y="2698612"/>
            <a:ext cx="2411413" cy="114825"/>
          </a:xfrm>
          <a:prstGeom prst="rect">
            <a:avLst/>
          </a:prstGeom>
          <a:solidFill>
            <a:schemeClr val="accent1"/>
          </a:solidFill>
          <a:ln w="12700">
            <a:miter lim="400000"/>
          </a:ln>
        </p:spPr>
        <p:txBody>
          <a:bodyPr lIns="45719" rIns="45719" anchor="ctr"/>
          <a:lstStyle/>
          <a:p>
            <a:pPr algn="ctr">
              <a:defRPr>
                <a:solidFill>
                  <a:srgbClr val="FFFFFF"/>
                </a:solidFill>
              </a:defRPr>
            </a:pPr>
          </a:p>
        </p:txBody>
      </p:sp>
      <p:pic>
        <p:nvPicPr>
          <p:cNvPr id="23" name="Picture 3" descr="Picture 3"/>
          <p:cNvPicPr>
            <a:picLocks noChangeAspect="1"/>
          </p:cNvPicPr>
          <p:nvPr/>
        </p:nvPicPr>
        <p:blipFill>
          <a:blip r:embed="rId2">
            <a:extLst/>
          </a:blip>
          <a:stretch>
            <a:fillRect/>
          </a:stretch>
        </p:blipFill>
        <p:spPr>
          <a:xfrm>
            <a:off x="0" y="0"/>
            <a:ext cx="2676525" cy="514350"/>
          </a:xfrm>
          <a:prstGeom prst="rect">
            <a:avLst/>
          </a:prstGeom>
          <a:ln w="12700">
            <a:miter lim="400000"/>
          </a:ln>
        </p:spPr>
      </p:pic>
      <p:pic>
        <p:nvPicPr>
          <p:cNvPr id="24" name="Picture 9" descr="Picture 9"/>
          <p:cNvPicPr>
            <a:picLocks noChangeAspect="1"/>
          </p:cNvPicPr>
          <p:nvPr/>
        </p:nvPicPr>
        <p:blipFill>
          <a:blip r:embed="rId3">
            <a:extLst/>
          </a:blip>
          <a:stretch>
            <a:fillRect/>
          </a:stretch>
        </p:blipFill>
        <p:spPr>
          <a:xfrm>
            <a:off x="9648825" y="1"/>
            <a:ext cx="2543175" cy="593181"/>
          </a:xfrm>
          <a:prstGeom prst="rect">
            <a:avLst/>
          </a:prstGeom>
          <a:ln w="12700">
            <a:miter lim="400000"/>
          </a:ln>
        </p:spPr>
      </p:pic>
      <p:sp>
        <p:nvSpPr>
          <p:cNvPr id="25" name="Slide Number"/>
          <p:cNvSpPr txBox="1"/>
          <p:nvPr>
            <p:ph type="sldNum" sz="quarter" idx="2"/>
          </p:nvPr>
        </p:nvSpPr>
        <p:spPr>
          <a:xfrm>
            <a:off x="87376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with Subtitle">
    <p:spTree>
      <p:nvGrpSpPr>
        <p:cNvPr id="1" name=""/>
        <p:cNvGrpSpPr/>
        <p:nvPr/>
      </p:nvGrpSpPr>
      <p:grpSpPr>
        <a:xfrm>
          <a:off x="0" y="0"/>
          <a:ext cx="0" cy="0"/>
          <a:chOff x="0" y="0"/>
          <a:chExt cx="0" cy="0"/>
        </a:xfrm>
      </p:grpSpPr>
      <p:sp>
        <p:nvSpPr>
          <p:cNvPr id="132"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133" name="Body Level One…"/>
          <p:cNvSpPr txBox="1"/>
          <p:nvPr>
            <p:ph type="body" sz="half" idx="1"/>
          </p:nvPr>
        </p:nvSpPr>
        <p:spPr>
          <a:xfrm>
            <a:off x="431999" y="1511999"/>
            <a:ext cx="5472002" cy="4680001"/>
          </a:xfrm>
          <a:prstGeom prst="rect">
            <a:avLst/>
          </a:prstGeom>
        </p:spPr>
        <p:txBody>
          <a:bodyPr/>
          <a:lstStyle>
            <a:lvl1pPr marL="266700" indent="-266700">
              <a:buFont typeface="Arial"/>
              <a:buChar char="•"/>
            </a:lvl1pPr>
            <a:lvl2pPr>
              <a:buFont typeface="Arial"/>
              <a:buChar char="•"/>
            </a:lvl2pPr>
            <a:lvl3pPr>
              <a:buFont typeface="Arial"/>
            </a:lvl3pPr>
            <a:lvl4pPr>
              <a:buFont typeface="Arial"/>
            </a:lvl4pPr>
            <a:lvl5pPr>
              <a:buFont typeface="Arial"/>
            </a:lvl5pPr>
          </a:lstStyle>
          <a:p>
            <a:pPr/>
            <a:r>
              <a:t>Body Level One</a:t>
            </a:r>
          </a:p>
          <a:p>
            <a:pPr lvl="1"/>
            <a:r>
              <a:t>Body Level Two</a:t>
            </a:r>
          </a:p>
          <a:p>
            <a:pPr lvl="2"/>
            <a:r>
              <a:t>Body Level Three</a:t>
            </a:r>
          </a:p>
          <a:p>
            <a:pPr lvl="3"/>
            <a:r>
              <a:t>Body Level Four</a:t>
            </a:r>
          </a:p>
          <a:p>
            <a:pPr lvl="4"/>
            <a:r>
              <a:t>Body Level Five</a:t>
            </a:r>
          </a:p>
        </p:txBody>
      </p:sp>
      <p:sp>
        <p:nvSpPr>
          <p:cNvPr id="134" name="Text Placeholder 4"/>
          <p:cNvSpPr/>
          <p:nvPr>
            <p:ph type="body" sz="half" idx="21"/>
          </p:nvPr>
        </p:nvSpPr>
        <p:spPr>
          <a:xfrm>
            <a:off x="6299887" y="1511250"/>
            <a:ext cx="5472114" cy="4680001"/>
          </a:xfrm>
          <a:prstGeom prst="rect">
            <a:avLst/>
          </a:prstGeom>
        </p:spPr>
        <p:txBody>
          <a:bodyPr/>
          <a:lstStyle/>
          <a:p>
            <a:pPr marL="266700" indent="-266700">
              <a:buFont typeface="Arial"/>
              <a:buChar char="•"/>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Column">
    <p:spTree>
      <p:nvGrpSpPr>
        <p:cNvPr id="1" name=""/>
        <p:cNvGrpSpPr/>
        <p:nvPr/>
      </p:nvGrpSpPr>
      <p:grpSpPr>
        <a:xfrm>
          <a:off x="0" y="0"/>
          <a:ext cx="0" cy="0"/>
          <a:chOff x="0" y="0"/>
          <a:chExt cx="0" cy="0"/>
        </a:xfrm>
      </p:grpSpPr>
      <p:sp>
        <p:nvSpPr>
          <p:cNvPr id="142"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143" name="Body Level One…"/>
          <p:cNvSpPr txBox="1"/>
          <p:nvPr>
            <p:ph type="body" sz="half" idx="1"/>
          </p:nvPr>
        </p:nvSpPr>
        <p:spPr>
          <a:xfrm>
            <a:off x="431999" y="1511999"/>
            <a:ext cx="3600002" cy="4679251"/>
          </a:xfrm>
          <a:prstGeom prst="rect">
            <a:avLst/>
          </a:prstGeom>
        </p:spPr>
        <p:txBody>
          <a:bodyPr/>
          <a:lstStyle>
            <a:lvl1pPr marL="266700" indent="-266700">
              <a:buFont typeface="Arial"/>
              <a:buChar char="•"/>
            </a:lvl1pPr>
            <a:lvl2pPr>
              <a:buFont typeface="Arial"/>
              <a:buChar char="•"/>
            </a:lvl2pPr>
            <a:lvl3pPr>
              <a:buFont typeface="Arial"/>
            </a:lvl3pPr>
            <a:lvl4pPr>
              <a:buFont typeface="Arial"/>
            </a:lvl4pPr>
            <a:lvl5pPr>
              <a:buFont typeface="Arial"/>
            </a:lvl5pPr>
          </a:lstStyle>
          <a:p>
            <a:pPr/>
            <a:r>
              <a:t>Body Level One</a:t>
            </a:r>
          </a:p>
          <a:p>
            <a:pPr lvl="1"/>
            <a:r>
              <a:t>Body Level Two</a:t>
            </a:r>
          </a:p>
          <a:p>
            <a:pPr lvl="2"/>
            <a:r>
              <a:t>Body Level Three</a:t>
            </a:r>
          </a:p>
          <a:p>
            <a:pPr lvl="3"/>
            <a:r>
              <a:t>Body Level Four</a:t>
            </a:r>
          </a:p>
          <a:p>
            <a:pPr lvl="4"/>
            <a:r>
              <a:t>Body Level Five</a:t>
            </a:r>
          </a:p>
        </p:txBody>
      </p:sp>
      <p:sp>
        <p:nvSpPr>
          <p:cNvPr id="144" name="Text Placeholder 4"/>
          <p:cNvSpPr/>
          <p:nvPr>
            <p:ph type="body" sz="half" idx="21"/>
          </p:nvPr>
        </p:nvSpPr>
        <p:spPr>
          <a:xfrm>
            <a:off x="4301549" y="1511476"/>
            <a:ext cx="3600451" cy="4679249"/>
          </a:xfrm>
          <a:prstGeom prst="rect">
            <a:avLst/>
          </a:prstGeom>
        </p:spPr>
        <p:txBody>
          <a:bodyPr/>
          <a:lstStyle/>
          <a:p>
            <a:pPr marL="266700" indent="-266700">
              <a:buFont typeface="Arial"/>
              <a:buChar char="•"/>
            </a:pPr>
          </a:p>
        </p:txBody>
      </p:sp>
      <p:sp>
        <p:nvSpPr>
          <p:cNvPr id="145" name="Text Placeholder 5"/>
          <p:cNvSpPr/>
          <p:nvPr>
            <p:ph type="body" sz="half" idx="22"/>
          </p:nvPr>
        </p:nvSpPr>
        <p:spPr>
          <a:xfrm>
            <a:off x="8171550" y="1511474"/>
            <a:ext cx="3600451" cy="4679252"/>
          </a:xfrm>
          <a:prstGeom prst="rect">
            <a:avLst/>
          </a:prstGeom>
        </p:spPr>
        <p:txBody>
          <a:bodyPr/>
          <a:lstStyle/>
          <a:p>
            <a:pPr marL="266700" indent="-266700">
              <a:buFont typeface="Arial"/>
              <a:buChar char="•"/>
            </a:pP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 Column">
    <p:spTree>
      <p:nvGrpSpPr>
        <p:cNvPr id="1" name=""/>
        <p:cNvGrpSpPr/>
        <p:nvPr/>
      </p:nvGrpSpPr>
      <p:grpSpPr>
        <a:xfrm>
          <a:off x="0" y="0"/>
          <a:ext cx="0" cy="0"/>
          <a:chOff x="0" y="0"/>
          <a:chExt cx="0" cy="0"/>
        </a:xfrm>
      </p:grpSpPr>
      <p:sp>
        <p:nvSpPr>
          <p:cNvPr id="153"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154" name="Body Level One…"/>
          <p:cNvSpPr txBox="1"/>
          <p:nvPr>
            <p:ph type="body" sz="quarter" idx="1"/>
          </p:nvPr>
        </p:nvSpPr>
        <p:spPr>
          <a:xfrm>
            <a:off x="431999" y="1511999"/>
            <a:ext cx="2160001" cy="4679251"/>
          </a:xfrm>
          <a:prstGeom prst="rect">
            <a:avLst/>
          </a:prstGeom>
        </p:spPr>
        <p:txBody>
          <a:bodyPr/>
          <a:lstStyle>
            <a:lvl1pPr marL="266700" indent="-266700">
              <a:buFont typeface="Arial"/>
              <a:buChar char="•"/>
            </a:lvl1pPr>
            <a:lvl2pPr>
              <a:buFont typeface="Arial"/>
              <a:buChar char="•"/>
            </a:lvl2pPr>
            <a:lvl3pPr>
              <a:buFont typeface="Arial"/>
            </a:lvl3pPr>
            <a:lvl4pPr>
              <a:buFont typeface="Arial"/>
            </a:lvl4pPr>
            <a:lvl5pPr>
              <a:buFont typeface="Arial"/>
            </a:lvl5pPr>
          </a:lstStyle>
          <a:p>
            <a:pPr/>
            <a:r>
              <a:t>Body Level One</a:t>
            </a:r>
          </a:p>
          <a:p>
            <a:pPr lvl="1"/>
            <a:r>
              <a:t>Body Level Two</a:t>
            </a:r>
          </a:p>
          <a:p>
            <a:pPr lvl="2"/>
            <a:r>
              <a:t>Body Level Three</a:t>
            </a:r>
          </a:p>
          <a:p>
            <a:pPr lvl="3"/>
            <a:r>
              <a:t>Body Level Four</a:t>
            </a:r>
          </a:p>
          <a:p>
            <a:pPr lvl="4"/>
            <a:r>
              <a:t>Body Level Five</a:t>
            </a:r>
          </a:p>
        </p:txBody>
      </p:sp>
      <p:sp>
        <p:nvSpPr>
          <p:cNvPr id="155" name="Text Placeholder 4"/>
          <p:cNvSpPr/>
          <p:nvPr>
            <p:ph type="body" sz="quarter" idx="21"/>
          </p:nvPr>
        </p:nvSpPr>
        <p:spPr>
          <a:xfrm>
            <a:off x="2726412" y="1511999"/>
            <a:ext cx="2160589" cy="4679251"/>
          </a:xfrm>
          <a:prstGeom prst="rect">
            <a:avLst/>
          </a:prstGeom>
        </p:spPr>
        <p:txBody>
          <a:bodyPr/>
          <a:lstStyle/>
          <a:p>
            <a:pPr marL="266700" indent="-266700">
              <a:buFont typeface="Arial"/>
              <a:buChar char="•"/>
            </a:pPr>
          </a:p>
        </p:txBody>
      </p:sp>
      <p:sp>
        <p:nvSpPr>
          <p:cNvPr id="156" name="Text Placeholder 5"/>
          <p:cNvSpPr/>
          <p:nvPr>
            <p:ph type="body" sz="quarter" idx="22"/>
          </p:nvPr>
        </p:nvSpPr>
        <p:spPr>
          <a:xfrm>
            <a:off x="5021412" y="1511999"/>
            <a:ext cx="2160589" cy="4679251"/>
          </a:xfrm>
          <a:prstGeom prst="rect">
            <a:avLst/>
          </a:prstGeom>
        </p:spPr>
        <p:txBody>
          <a:bodyPr/>
          <a:lstStyle/>
          <a:p>
            <a:pPr marL="266700" indent="-266700">
              <a:buFont typeface="Arial"/>
              <a:buChar char="•"/>
            </a:pPr>
          </a:p>
        </p:txBody>
      </p:sp>
      <p:sp>
        <p:nvSpPr>
          <p:cNvPr id="157" name="Text Placeholder 6"/>
          <p:cNvSpPr/>
          <p:nvPr>
            <p:ph type="body" sz="quarter" idx="23"/>
          </p:nvPr>
        </p:nvSpPr>
        <p:spPr>
          <a:xfrm>
            <a:off x="7316412" y="1507534"/>
            <a:ext cx="2160589" cy="4679252"/>
          </a:xfrm>
          <a:prstGeom prst="rect">
            <a:avLst/>
          </a:prstGeom>
        </p:spPr>
        <p:txBody>
          <a:bodyPr/>
          <a:lstStyle/>
          <a:p>
            <a:pPr marL="266700" indent="-266700">
              <a:buFont typeface="Arial"/>
              <a:buChar char="•"/>
            </a:pPr>
          </a:p>
        </p:txBody>
      </p:sp>
      <p:sp>
        <p:nvSpPr>
          <p:cNvPr id="158" name="Text Placeholder 7"/>
          <p:cNvSpPr/>
          <p:nvPr>
            <p:ph type="body" sz="quarter" idx="24"/>
          </p:nvPr>
        </p:nvSpPr>
        <p:spPr>
          <a:xfrm>
            <a:off x="9611411" y="1507535"/>
            <a:ext cx="2160589" cy="4683715"/>
          </a:xfrm>
          <a:prstGeom prst="rect">
            <a:avLst/>
          </a:prstGeom>
        </p:spPr>
        <p:txBody>
          <a:bodyPr/>
          <a:lstStyle/>
          <a:p>
            <a:pPr marL="266700" indent="-266700">
              <a:buFont typeface="Arial"/>
              <a:buChar char="•"/>
            </a:pP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F2F2F2"/>
        </a:solidFill>
      </p:bgPr>
    </p:bg>
    <p:spTree>
      <p:nvGrpSpPr>
        <p:cNvPr id="1" name=""/>
        <p:cNvGrpSpPr/>
        <p:nvPr/>
      </p:nvGrpSpPr>
      <p:grpSpPr>
        <a:xfrm>
          <a:off x="0" y="0"/>
          <a:ext cx="0" cy="0"/>
          <a:chOff x="0" y="0"/>
          <a:chExt cx="0" cy="0"/>
        </a:xfrm>
      </p:grpSpPr>
      <p:sp>
        <p:nvSpPr>
          <p:cNvPr id="166" name="Click to edit presentation title"/>
          <p:cNvSpPr txBox="1"/>
          <p:nvPr>
            <p:ph type="title" hasCustomPrompt="1"/>
          </p:nvPr>
        </p:nvSpPr>
        <p:spPr>
          <a:xfrm>
            <a:off x="3200400" y="2811053"/>
            <a:ext cx="8991600" cy="1261296"/>
          </a:xfrm>
          <a:prstGeom prst="rect">
            <a:avLst/>
          </a:prstGeom>
          <a:solidFill>
            <a:srgbClr val="FFFFFF"/>
          </a:solidFill>
        </p:spPr>
        <p:txBody>
          <a:bodyPr lIns="179999" tIns="179999" rIns="179999" bIns="179999" anchor="t"/>
          <a:lstStyle>
            <a:lvl1pPr algn="r">
              <a:defRPr spc="-300" sz="6000"/>
            </a:lvl1pPr>
          </a:lstStyle>
          <a:p>
            <a:pPr/>
            <a:r>
              <a:t>Click to edit presentation title</a:t>
            </a:r>
          </a:p>
        </p:txBody>
      </p:sp>
      <p:sp>
        <p:nvSpPr>
          <p:cNvPr id="167" name="Body Level One…"/>
          <p:cNvSpPr txBox="1"/>
          <p:nvPr>
            <p:ph type="body" sz="quarter" idx="1"/>
          </p:nvPr>
        </p:nvSpPr>
        <p:spPr>
          <a:xfrm>
            <a:off x="3200400" y="4061038"/>
            <a:ext cx="6580189" cy="580922"/>
          </a:xfrm>
          <a:prstGeom prst="rect">
            <a:avLst/>
          </a:prstGeom>
          <a:solidFill>
            <a:srgbClr val="000000">
              <a:alpha val="80000"/>
            </a:srgbClr>
          </a:solidFill>
        </p:spPr>
        <p:txBody>
          <a:bodyPr lIns="179999" tIns="179999" rIns="179999" bIns="179999"/>
          <a:lstStyle>
            <a:lvl1pPr marL="266700" indent="-266700" algn="ctr">
              <a:buSzTx/>
              <a:buNone/>
              <a:defRPr>
                <a:solidFill>
                  <a:srgbClr val="FFFFFF"/>
                </a:solidFill>
              </a:defRPr>
            </a:lvl1pPr>
            <a:lvl2pPr algn="ctr">
              <a:buChar char="•"/>
              <a:defRPr>
                <a:solidFill>
                  <a:srgbClr val="FFFFFF"/>
                </a:solidFill>
              </a:defRPr>
            </a:lvl2pPr>
            <a:lvl3pPr algn="ctr">
              <a:defRPr>
                <a:solidFill>
                  <a:srgbClr val="FFFFFF"/>
                </a:solidFill>
              </a:defRPr>
            </a:lvl3pPr>
            <a:lvl4pPr algn="ctr">
              <a:defRPr>
                <a:solidFill>
                  <a:srgbClr val="FFFFFF"/>
                </a:solidFill>
              </a:defRPr>
            </a:lvl4pPr>
            <a:lvl5pPr algn="ct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8"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169"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70" name="Rectangle 14"/>
          <p:cNvSpPr/>
          <p:nvPr/>
        </p:nvSpPr>
        <p:spPr>
          <a:xfrm>
            <a:off x="11760000" y="6803350"/>
            <a:ext cx="432001"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71" name="Rectangle 7"/>
          <p:cNvSpPr/>
          <p:nvPr/>
        </p:nvSpPr>
        <p:spPr>
          <a:xfrm>
            <a:off x="9780588" y="2698612"/>
            <a:ext cx="2411413" cy="114825"/>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72" name="Slide Number"/>
          <p:cNvSpPr txBox="1"/>
          <p:nvPr>
            <p:ph type="sldNum" sz="quarter" idx="2"/>
          </p:nvPr>
        </p:nvSpPr>
        <p:spPr>
          <a:xfrm>
            <a:off x="87376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bg>
      <p:bgPr>
        <a:solidFill>
          <a:srgbClr val="404040"/>
        </a:solidFill>
      </p:bgPr>
    </p:bg>
    <p:spTree>
      <p:nvGrpSpPr>
        <p:cNvPr id="1" name=""/>
        <p:cNvGrpSpPr/>
        <p:nvPr/>
      </p:nvGrpSpPr>
      <p:grpSpPr>
        <a:xfrm>
          <a:off x="0" y="0"/>
          <a:ext cx="0" cy="0"/>
          <a:chOff x="0" y="0"/>
          <a:chExt cx="0" cy="0"/>
        </a:xfrm>
      </p:grpSpPr>
      <p:sp>
        <p:nvSpPr>
          <p:cNvPr id="179" name="Click to edit section divider"/>
          <p:cNvSpPr txBox="1"/>
          <p:nvPr>
            <p:ph type="title" hasCustomPrompt="1"/>
          </p:nvPr>
        </p:nvSpPr>
        <p:spPr>
          <a:xfrm>
            <a:off x="-1700" y="2156225"/>
            <a:ext cx="5958000" cy="1958401"/>
          </a:xfrm>
          <a:prstGeom prst="rect">
            <a:avLst/>
          </a:prstGeom>
          <a:solidFill>
            <a:srgbClr val="FFFFFF"/>
          </a:solidFill>
        </p:spPr>
        <p:txBody>
          <a:bodyPr lIns="179999" tIns="179999" rIns="179999" bIns="179999"/>
          <a:lstStyle>
            <a:lvl1pPr>
              <a:defRPr b="0" spc="-300" sz="6000">
                <a:latin typeface="Corbel"/>
                <a:ea typeface="Corbel"/>
                <a:cs typeface="Corbel"/>
                <a:sym typeface="Corbel"/>
              </a:defRPr>
            </a:lvl1pPr>
          </a:lstStyle>
          <a:p>
            <a:pPr/>
            <a:r>
              <a:t>Click to edit section divider</a:t>
            </a:r>
          </a:p>
        </p:txBody>
      </p:sp>
      <p:sp>
        <p:nvSpPr>
          <p:cNvPr id="180" name="Rectangle 7"/>
          <p:cNvSpPr/>
          <p:nvPr/>
        </p:nvSpPr>
        <p:spPr>
          <a:xfrm>
            <a:off x="0" y="5209682"/>
            <a:ext cx="2411412"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181"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182"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83" name="Rectangle 14"/>
          <p:cNvSpPr/>
          <p:nvPr/>
        </p:nvSpPr>
        <p:spPr>
          <a:xfrm>
            <a:off x="11760000" y="6803350"/>
            <a:ext cx="432001"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84" name="Slide Number"/>
          <p:cNvSpPr txBox="1"/>
          <p:nvPr>
            <p:ph type="sldNum" sz="quarter" idx="2"/>
          </p:nvPr>
        </p:nvSpPr>
        <p:spPr>
          <a:prstGeom prst="rect">
            <a:avLst/>
          </a:prstGeom>
        </p:spPr>
        <p:txBody>
          <a:bodyPr/>
          <a:lstStyle/>
          <a:p>
            <a:pPr/>
            <a:fld id="{86CB4B4D-7CA3-9044-876B-883B54F8677D}" type="slidenum"/>
          </a:p>
        </p:txBody>
      </p:sp>
      <p:sp>
        <p:nvSpPr>
          <p:cNvPr id="185" name="Body Level One…"/>
          <p:cNvSpPr txBox="1"/>
          <p:nvPr>
            <p:ph type="body" sz="quarter" idx="1"/>
          </p:nvPr>
        </p:nvSpPr>
        <p:spPr>
          <a:xfrm>
            <a:off x="0" y="4114627"/>
            <a:ext cx="5956300" cy="1095057"/>
          </a:xfrm>
          <a:prstGeom prst="rect">
            <a:avLst/>
          </a:prstGeom>
          <a:solidFill>
            <a:srgbClr val="000000">
              <a:alpha val="80000"/>
            </a:srgbClr>
          </a:solidFill>
        </p:spPr>
        <p:txBody>
          <a:bodyPr lIns="179999" tIns="179999" rIns="179999" bIns="179999"/>
          <a:lstStyle>
            <a:lvl1pPr marL="266700" indent="-266700">
              <a:buSzTx/>
              <a:buNone/>
              <a:defRPr>
                <a:solidFill>
                  <a:srgbClr val="FFFFFF"/>
                </a:solidFill>
              </a:defRPr>
            </a:lvl1pPr>
            <a:lvl2pPr>
              <a:buChar cha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92" name="Click to edit page title"/>
          <p:cNvSpPr txBox="1"/>
          <p:nvPr>
            <p:ph type="title" hasCustomPrompt="1"/>
          </p:nvPr>
        </p:nvSpPr>
        <p:spPr>
          <a:prstGeom prst="rect">
            <a:avLst/>
          </a:prstGeom>
        </p:spPr>
        <p:txBody>
          <a:bodyPr/>
          <a:lstStyle/>
          <a:p>
            <a:pPr/>
            <a:r>
              <a:t>Click to edit page title</a:t>
            </a:r>
          </a:p>
        </p:txBody>
      </p:sp>
      <p:sp>
        <p:nvSpPr>
          <p:cNvPr id="193" name="Body Level One…"/>
          <p:cNvSpPr txBox="1"/>
          <p:nvPr>
            <p:ph type="body" idx="1"/>
          </p:nvPr>
        </p:nvSpPr>
        <p:spPr>
          <a:xfrm>
            <a:off x="431999" y="1008000"/>
            <a:ext cx="11328002" cy="5183250"/>
          </a:xfrm>
          <a:prstGeom prst="rect">
            <a:avLst/>
          </a:prstGeom>
        </p:spPr>
        <p:txBody>
          <a:bodyPr/>
          <a:lstStyle>
            <a:lvl1pPr marL="266700" indent="-266700">
              <a:buFont typeface="Arial"/>
              <a:buChar char="•"/>
            </a:lvl1pPr>
            <a:lvl2pPr>
              <a:buFont typeface="Arial"/>
              <a:buChar char="•"/>
            </a:lvl2pPr>
            <a:lvl3pPr>
              <a:buFont typeface="Arial"/>
            </a:lvl3pPr>
            <a:lvl4pPr>
              <a:buFont typeface="Arial"/>
            </a:lvl4pPr>
            <a:lvl5pPr>
              <a:buFont typeface="Arial"/>
            </a:lvl5pPr>
          </a:lstStyle>
          <a:p>
            <a:pPr/>
            <a:r>
              <a:t>Body Level One</a:t>
            </a:r>
          </a:p>
          <a:p>
            <a:pPr lvl="1"/>
            <a:r>
              <a:t>Body Level Two</a:t>
            </a:r>
          </a:p>
          <a:p>
            <a:pPr lvl="2"/>
            <a:r>
              <a:t>Body Level Three</a:t>
            </a:r>
          </a:p>
          <a:p>
            <a:pPr lvl="3"/>
            <a:r>
              <a:t>Body Level Four</a:t>
            </a:r>
          </a:p>
          <a:p>
            <a:pPr lvl="4"/>
            <a:r>
              <a:t>Body Level Five</a:t>
            </a:r>
          </a:p>
        </p:txBody>
      </p:sp>
      <p:sp>
        <p:nvSpPr>
          <p:cNvPr id="1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201"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202" name="Slide Number"/>
          <p:cNvSpPr txBox="1"/>
          <p:nvPr>
            <p:ph type="sldNum" sz="quarter" idx="2"/>
          </p:nvPr>
        </p:nvSpPr>
        <p:spPr>
          <a:prstGeom prst="rect">
            <a:avLst/>
          </a:prstGeom>
        </p:spPr>
        <p:txBody>
          <a:bodyPr/>
          <a:lstStyle/>
          <a:p>
            <a:pPr/>
            <a:fld id="{86CB4B4D-7CA3-9044-876B-883B54F8677D}" type="slidenum"/>
          </a:p>
        </p:txBody>
      </p:sp>
      <p:sp>
        <p:nvSpPr>
          <p:cNvPr id="203" name="Body Level One…"/>
          <p:cNvSpPr txBox="1"/>
          <p:nvPr>
            <p:ph type="body" sz="half" idx="1"/>
          </p:nvPr>
        </p:nvSpPr>
        <p:spPr>
          <a:xfrm>
            <a:off x="6311886" y="1007249"/>
            <a:ext cx="5460115" cy="5169715"/>
          </a:xfrm>
          <a:prstGeom prst="rect">
            <a:avLst/>
          </a:prstGeom>
        </p:spPr>
        <p:txBody>
          <a:bodyPr/>
          <a:lstStyle>
            <a:lvl1pPr marL="266700" indent="-266700">
              <a:buFont typeface="Arial"/>
              <a:buChar char="•"/>
            </a:lvl1pPr>
            <a:lvl2pPr>
              <a:buFont typeface="Arial"/>
              <a:buChar char="•"/>
            </a:lvl2pPr>
            <a:lvl3pPr>
              <a:buFont typeface="Arial"/>
            </a:lvl3pPr>
            <a:lvl4pPr>
              <a:buFont typeface="Arial"/>
            </a:lvl4pPr>
            <a:lvl5pPr>
              <a:buFont typeface="Arial"/>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210"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211" name="Slide Number"/>
          <p:cNvSpPr txBox="1"/>
          <p:nvPr>
            <p:ph type="sldNum" sz="quarter" idx="2"/>
          </p:nvPr>
        </p:nvSpPr>
        <p:spPr>
          <a:prstGeom prst="rect">
            <a:avLst/>
          </a:prstGeom>
        </p:spPr>
        <p:txBody>
          <a:bodyPr/>
          <a:lstStyle/>
          <a:p>
            <a:pPr/>
            <a:fld id="{86CB4B4D-7CA3-9044-876B-883B54F8677D}" type="slidenum"/>
          </a:p>
        </p:txBody>
      </p:sp>
      <p:sp>
        <p:nvSpPr>
          <p:cNvPr id="212" name="Rectangle 10"/>
          <p:cNvSpPr/>
          <p:nvPr/>
        </p:nvSpPr>
        <p:spPr>
          <a:xfrm>
            <a:off x="431799" y="1016230"/>
            <a:ext cx="1984177"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213" name="Rectangle 11"/>
          <p:cNvSpPr/>
          <p:nvPr/>
        </p:nvSpPr>
        <p:spPr>
          <a:xfrm>
            <a:off x="6299887" y="1016230"/>
            <a:ext cx="1984176" cy="114825"/>
          </a:xfrm>
          <a:prstGeom prst="rect">
            <a:avLst/>
          </a:prstGeom>
          <a:solidFill>
            <a:schemeClr val="accent3"/>
          </a:solidFill>
          <a:ln w="12700">
            <a:miter lim="400000"/>
          </a:ln>
        </p:spPr>
        <p:txBody>
          <a:bodyPr lIns="45719" rIns="45719" anchor="ctr"/>
          <a:lstStyle/>
          <a:p>
            <a:pPr>
              <a:defRPr>
                <a:solidFill>
                  <a:srgbClr val="FFFFFF"/>
                </a:solidFill>
              </a:defRPr>
            </a:pPr>
          </a:p>
        </p:txBody>
      </p:sp>
      <p:sp>
        <p:nvSpPr>
          <p:cNvPr id="214" name="Body Level One…"/>
          <p:cNvSpPr txBox="1"/>
          <p:nvPr>
            <p:ph type="body" sz="quarter" idx="1"/>
          </p:nvPr>
        </p:nvSpPr>
        <p:spPr>
          <a:xfrm>
            <a:off x="431800" y="1224127"/>
            <a:ext cx="5448116" cy="358776"/>
          </a:xfrm>
          <a:prstGeom prst="rect">
            <a:avLst/>
          </a:prstGeom>
        </p:spPr>
        <p:txBody>
          <a:bodyPr anchor="b"/>
          <a:lstStyle>
            <a:lvl1pPr marL="0" indent="0">
              <a:buSzTx/>
              <a:buNone/>
              <a:defRPr b="1" sz="2400"/>
            </a:lvl1pPr>
            <a:lvl2pPr marL="0" indent="457200">
              <a:buSzTx/>
              <a:buNone/>
              <a:defRPr b="1" sz="2400"/>
            </a:lvl2pPr>
            <a:lvl3pPr marL="0" indent="914400">
              <a:buSzTx/>
              <a:buNone/>
              <a:defRPr b="1" sz="2400"/>
            </a:lvl3pPr>
            <a:lvl4pPr marL="0" indent="1371600">
              <a:buSzTx/>
              <a:buNone/>
              <a:defRPr b="1" sz="2400"/>
            </a:lvl4pPr>
            <a:lvl5pPr marL="0" indent="1828800">
              <a:buSz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215" name="Text Placeholder 4"/>
          <p:cNvSpPr/>
          <p:nvPr>
            <p:ph type="body" sz="quarter" idx="21"/>
          </p:nvPr>
        </p:nvSpPr>
        <p:spPr>
          <a:xfrm>
            <a:off x="6312086" y="1224127"/>
            <a:ext cx="5447915" cy="358776"/>
          </a:xfrm>
          <a:prstGeom prst="rect">
            <a:avLst/>
          </a:prstGeom>
        </p:spPr>
        <p:txBody>
          <a:bodyPr anchor="b"/>
          <a:lstStyle/>
          <a:p>
            <a:pPr marL="0" indent="0">
              <a:buSzTx/>
              <a:buNone/>
              <a:defRPr b="1" sz="2400"/>
            </a:pP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222" name="Click to edit page title"/>
          <p:cNvSpPr txBox="1"/>
          <p:nvPr>
            <p:ph type="title" hasCustomPrompt="1"/>
          </p:nvPr>
        </p:nvSpPr>
        <p:spPr>
          <a:xfrm>
            <a:off x="431999" y="431999"/>
            <a:ext cx="3932039" cy="1411277"/>
          </a:xfrm>
          <a:prstGeom prst="rect">
            <a:avLst/>
          </a:prstGeom>
        </p:spPr>
        <p:txBody>
          <a:bodyPr anchor="b"/>
          <a:lstStyle/>
          <a:p>
            <a:pPr/>
            <a:r>
              <a:t>Click to edit page title</a:t>
            </a:r>
          </a:p>
        </p:txBody>
      </p:sp>
      <p:sp>
        <p:nvSpPr>
          <p:cNvPr id="223" name="Slide Number"/>
          <p:cNvSpPr txBox="1"/>
          <p:nvPr>
            <p:ph type="sldNum" sz="quarter" idx="2"/>
          </p:nvPr>
        </p:nvSpPr>
        <p:spPr>
          <a:prstGeom prst="rect">
            <a:avLst/>
          </a:prstGeom>
        </p:spPr>
        <p:txBody>
          <a:bodyPr/>
          <a:lstStyle/>
          <a:p>
            <a:pPr/>
            <a:fld id="{86CB4B4D-7CA3-9044-876B-883B54F8677D}" type="slidenum"/>
          </a:p>
        </p:txBody>
      </p:sp>
      <p:sp>
        <p:nvSpPr>
          <p:cNvPr id="224" name="Rectangle 10"/>
          <p:cNvSpPr/>
          <p:nvPr/>
        </p:nvSpPr>
        <p:spPr>
          <a:xfrm>
            <a:off x="431799" y="1892925"/>
            <a:ext cx="1984177"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225" name="Body Level One…"/>
          <p:cNvSpPr txBox="1"/>
          <p:nvPr>
            <p:ph type="body" idx="1"/>
          </p:nvPr>
        </p:nvSpPr>
        <p:spPr>
          <a:xfrm>
            <a:off x="4788815" y="432001"/>
            <a:ext cx="6971185" cy="5429051"/>
          </a:xfrm>
          <a:prstGeom prst="rect">
            <a:avLst/>
          </a:prstGeom>
        </p:spPr>
        <p:txBody>
          <a:bodyPr/>
          <a:lstStyle>
            <a:lvl1pPr marL="266700" indent="-266700">
              <a:buFont typeface="Arial"/>
              <a:buChar char="•"/>
              <a:defRPr sz="2000"/>
            </a:lvl1pPr>
            <a:lvl2pPr marL="573616" indent="-306916">
              <a:buFont typeface="Arial"/>
              <a:buChar char="•"/>
              <a:defRPr sz="2000"/>
            </a:lvl2pPr>
            <a:lvl3pPr marL="876300" indent="-333375">
              <a:buFont typeface="Arial"/>
              <a:defRPr sz="2000"/>
            </a:lvl3pPr>
            <a:lvl4pPr marL="1190625" indent="-381000">
              <a:buFont typeface="Arial"/>
              <a:defRPr sz="2000"/>
            </a:lvl4pPr>
            <a:lvl5pPr marL="1457325" indent="-381000">
              <a:buFont typeface="Arial"/>
              <a:defRPr sz="2000"/>
            </a:lvl5pPr>
          </a:lstStyle>
          <a:p>
            <a:pPr/>
            <a:r>
              <a:t>Body Level One</a:t>
            </a:r>
          </a:p>
          <a:p>
            <a:pPr lvl="1"/>
            <a:r>
              <a:t>Body Level Two</a:t>
            </a:r>
          </a:p>
          <a:p>
            <a:pPr lvl="2"/>
            <a:r>
              <a:t>Body Level Three</a:t>
            </a:r>
          </a:p>
          <a:p>
            <a:pPr lvl="3"/>
            <a:r>
              <a:t>Body Level Four</a:t>
            </a:r>
          </a:p>
          <a:p>
            <a:pPr lvl="4"/>
            <a:r>
              <a:t>Body Level Five</a:t>
            </a:r>
          </a:p>
        </p:txBody>
      </p:sp>
      <p:sp>
        <p:nvSpPr>
          <p:cNvPr id="226" name="Text Placeholder 3"/>
          <p:cNvSpPr/>
          <p:nvPr>
            <p:ph type="body" sz="quarter" idx="21"/>
          </p:nvPr>
        </p:nvSpPr>
        <p:spPr>
          <a:xfrm>
            <a:off x="431999" y="2057400"/>
            <a:ext cx="3932239" cy="3811588"/>
          </a:xfrm>
          <a:prstGeom prst="rect">
            <a:avLst/>
          </a:prstGeom>
        </p:spPr>
        <p:txBody>
          <a:bodyPr/>
          <a:lstStyle/>
          <a:p>
            <a:pPr marL="0" indent="0">
              <a:buSzTx/>
              <a:buNone/>
              <a:defRPr sz="1600"/>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233" name="Click to edit page title"/>
          <p:cNvSpPr txBox="1"/>
          <p:nvPr>
            <p:ph type="title" hasCustomPrompt="1"/>
          </p:nvPr>
        </p:nvSpPr>
        <p:spPr>
          <a:xfrm>
            <a:off x="431999" y="431999"/>
            <a:ext cx="3932039" cy="1411277"/>
          </a:xfrm>
          <a:prstGeom prst="rect">
            <a:avLst/>
          </a:prstGeom>
        </p:spPr>
        <p:txBody>
          <a:bodyPr anchor="b"/>
          <a:lstStyle/>
          <a:p>
            <a:pPr/>
            <a:r>
              <a:t>Click to edit page title</a:t>
            </a:r>
          </a:p>
        </p:txBody>
      </p:sp>
      <p:sp>
        <p:nvSpPr>
          <p:cNvPr id="234" name="Slide Number"/>
          <p:cNvSpPr txBox="1"/>
          <p:nvPr>
            <p:ph type="sldNum" sz="quarter" idx="2"/>
          </p:nvPr>
        </p:nvSpPr>
        <p:spPr>
          <a:prstGeom prst="rect">
            <a:avLst/>
          </a:prstGeom>
        </p:spPr>
        <p:txBody>
          <a:bodyPr/>
          <a:lstStyle/>
          <a:p>
            <a:pPr/>
            <a:fld id="{86CB4B4D-7CA3-9044-876B-883B54F8677D}" type="slidenum"/>
          </a:p>
        </p:txBody>
      </p:sp>
      <p:sp>
        <p:nvSpPr>
          <p:cNvPr id="235" name="Rectangle 10"/>
          <p:cNvSpPr/>
          <p:nvPr/>
        </p:nvSpPr>
        <p:spPr>
          <a:xfrm>
            <a:off x="431799" y="1892925"/>
            <a:ext cx="1984177" cy="114825"/>
          </a:xfrm>
          <a:prstGeom prst="rect">
            <a:avLst/>
          </a:prstGeom>
          <a:solidFill>
            <a:schemeClr val="accent3"/>
          </a:solidFill>
          <a:ln w="12700">
            <a:miter lim="400000"/>
          </a:ln>
        </p:spPr>
        <p:txBody>
          <a:bodyPr lIns="45719" rIns="45719" anchor="ctr"/>
          <a:lstStyle/>
          <a:p>
            <a:pPr>
              <a:defRPr>
                <a:solidFill>
                  <a:srgbClr val="FFFFFF"/>
                </a:solidFill>
              </a:defRPr>
            </a:pPr>
          </a:p>
        </p:txBody>
      </p:sp>
      <p:sp>
        <p:nvSpPr>
          <p:cNvPr id="236" name="Body Level One…"/>
          <p:cNvSpPr txBox="1"/>
          <p:nvPr>
            <p:ph type="body" sz="quarter" idx="1"/>
          </p:nvPr>
        </p:nvSpPr>
        <p:spPr>
          <a:xfrm>
            <a:off x="431999" y="2057400"/>
            <a:ext cx="3932239" cy="3811588"/>
          </a:xfrm>
          <a:prstGeom prst="rect">
            <a:avLst/>
          </a:prstGeom>
        </p:spPr>
        <p:txBody>
          <a:bodyPr/>
          <a:lstStyle>
            <a:lvl1pPr marL="0" indent="0">
              <a:buSzTx/>
              <a:buNone/>
              <a:defRPr sz="1600"/>
            </a:lvl1pPr>
            <a:lvl2pPr marL="0" indent="457200">
              <a:buSzTx/>
              <a:buNone/>
              <a:defRPr sz="1600"/>
            </a:lvl2pPr>
            <a:lvl3pPr marL="0" indent="914400">
              <a:buSzTx/>
              <a:buNone/>
              <a:defRPr sz="1600"/>
            </a:lvl3pPr>
            <a:lvl4pPr marL="0" indent="1371600">
              <a:buSzTx/>
              <a:buNone/>
              <a:defRPr sz="1600"/>
            </a:lvl4pPr>
            <a:lvl5pPr marL="0" indent="1828800">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237" name="Picture Placeholder 2"/>
          <p:cNvSpPr/>
          <p:nvPr>
            <p:ph type="pic" idx="21"/>
          </p:nvPr>
        </p:nvSpPr>
        <p:spPr>
          <a:xfrm>
            <a:off x="4788815" y="432001"/>
            <a:ext cx="6971185" cy="5429051"/>
          </a:xfrm>
          <a:prstGeom prst="rect">
            <a:avLst/>
          </a:prstGeom>
        </p:spPr>
        <p:txBody>
          <a:bodyPr lIns="91439" tIns="45719" rIns="91439" bIns="45719">
            <a:noAutofit/>
          </a:bodyPr>
          <a:lstStyle/>
          <a:p>
            <a:pP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der Slide 1">
    <p:bg>
      <p:bgPr>
        <a:solidFill>
          <a:srgbClr val="F2F2F2"/>
        </a:solidFill>
      </p:bgPr>
    </p:bg>
    <p:spTree>
      <p:nvGrpSpPr>
        <p:cNvPr id="1" name=""/>
        <p:cNvGrpSpPr/>
        <p:nvPr/>
      </p:nvGrpSpPr>
      <p:grpSpPr>
        <a:xfrm>
          <a:off x="0" y="0"/>
          <a:ext cx="0" cy="0"/>
          <a:chOff x="0" y="0"/>
          <a:chExt cx="0" cy="0"/>
        </a:xfrm>
      </p:grpSpPr>
      <p:sp>
        <p:nvSpPr>
          <p:cNvPr id="32" name="Picture Placeholder 40"/>
          <p:cNvSpPr/>
          <p:nvPr>
            <p:ph type="pic" idx="21"/>
          </p:nvPr>
        </p:nvSpPr>
        <p:spPr>
          <a:xfrm>
            <a:off x="0" y="0"/>
            <a:ext cx="9780589" cy="6371352"/>
          </a:xfrm>
          <a:prstGeom prst="rect">
            <a:avLst/>
          </a:prstGeom>
        </p:spPr>
        <p:txBody>
          <a:bodyPr lIns="91439" tIns="45719" rIns="91439" bIns="45719">
            <a:noAutofit/>
          </a:bodyPr>
          <a:lstStyle/>
          <a:p>
            <a:pPr/>
          </a:p>
        </p:txBody>
      </p:sp>
      <p:sp>
        <p:nvSpPr>
          <p:cNvPr id="33" name="Click to edit section divider"/>
          <p:cNvSpPr txBox="1"/>
          <p:nvPr>
            <p:ph type="title" hasCustomPrompt="1"/>
          </p:nvPr>
        </p:nvSpPr>
        <p:spPr>
          <a:xfrm>
            <a:off x="6235700" y="2204791"/>
            <a:ext cx="5956300" cy="1944001"/>
          </a:xfrm>
          <a:prstGeom prst="rect">
            <a:avLst/>
          </a:prstGeom>
          <a:solidFill>
            <a:srgbClr val="FFFFFF"/>
          </a:solidFill>
        </p:spPr>
        <p:txBody>
          <a:bodyPr lIns="179999" tIns="179999" rIns="179999" bIns="179999" anchor="t"/>
          <a:lstStyle>
            <a:lvl1pPr algn="r">
              <a:defRPr spc="-300" sz="6000"/>
            </a:lvl1pPr>
          </a:lstStyle>
          <a:p>
            <a:pPr/>
            <a:r>
              <a:t>Click to edit section divider</a:t>
            </a:r>
          </a:p>
        </p:txBody>
      </p:sp>
      <p:sp>
        <p:nvSpPr>
          <p:cNvPr id="34" name="Body Level One…"/>
          <p:cNvSpPr txBox="1"/>
          <p:nvPr>
            <p:ph type="body" sz="quarter" idx="1" hasCustomPrompt="1"/>
          </p:nvPr>
        </p:nvSpPr>
        <p:spPr>
          <a:xfrm>
            <a:off x="6235700" y="4148859"/>
            <a:ext cx="5956300" cy="1100566"/>
          </a:xfrm>
          <a:prstGeom prst="rect">
            <a:avLst/>
          </a:prstGeom>
          <a:solidFill>
            <a:srgbClr val="000000">
              <a:alpha val="80000"/>
            </a:srgbClr>
          </a:solidFill>
        </p:spPr>
        <p:txBody>
          <a:bodyPr lIns="179999" tIns="179999" rIns="179999" bIns="179999"/>
          <a:lstStyle>
            <a:lvl1pPr marL="0" indent="0" algn="r">
              <a:buSzTx/>
              <a:buNone/>
              <a:defRPr>
                <a:solidFill>
                  <a:srgbClr val="FFFFFF"/>
                </a:solidFill>
              </a:defRPr>
            </a:lvl1pPr>
            <a:lvl2pPr marL="0" indent="266700" algn="r">
              <a:buSzTx/>
              <a:buNone/>
              <a:defRPr>
                <a:solidFill>
                  <a:srgbClr val="FFFFFF"/>
                </a:solidFill>
              </a:defRPr>
            </a:lvl2pPr>
            <a:lvl3pPr marL="0" indent="542925" algn="r">
              <a:buSzTx/>
              <a:buNone/>
              <a:defRPr>
                <a:solidFill>
                  <a:srgbClr val="FFFFFF"/>
                </a:solidFill>
              </a:defRPr>
            </a:lvl3pPr>
            <a:lvl4pPr marL="0" indent="809625" algn="r">
              <a:buSzTx/>
              <a:buNone/>
              <a:defRPr>
                <a:solidFill>
                  <a:srgbClr val="FFFFFF"/>
                </a:solidFill>
              </a:defRPr>
            </a:lvl4pPr>
            <a:lvl5pPr marL="0" indent="1076325" algn="r">
              <a:buSzTx/>
              <a:buNone/>
              <a:defRPr>
                <a:solidFill>
                  <a:srgbClr val="FFFFFF"/>
                </a:solidFill>
              </a:defRPr>
            </a:lvl5pPr>
          </a:lstStyle>
          <a:p>
            <a:pPr/>
            <a:r>
              <a:t>Click to edit Master subtitle style</a:t>
            </a:r>
          </a:p>
          <a:p>
            <a:pPr lvl="1"/>
            <a:r>
              <a:t/>
            </a:r>
          </a:p>
          <a:p>
            <a:pPr lvl="2"/>
            <a:r>
              <a:t/>
            </a:r>
          </a:p>
          <a:p>
            <a:pPr lvl="3"/>
            <a:r>
              <a:t/>
            </a:r>
          </a:p>
          <a:p>
            <a:pPr lvl="4"/>
            <a:r>
              <a:t/>
            </a:r>
          </a:p>
        </p:txBody>
      </p:sp>
      <p:sp>
        <p:nvSpPr>
          <p:cNvPr id="35" name="Rectangle 7"/>
          <p:cNvSpPr/>
          <p:nvPr/>
        </p:nvSpPr>
        <p:spPr>
          <a:xfrm>
            <a:off x="9780588" y="5247782"/>
            <a:ext cx="2411413" cy="114825"/>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6"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37"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38" name="Rectangle 14"/>
          <p:cNvSpPr/>
          <p:nvPr/>
        </p:nvSpPr>
        <p:spPr>
          <a:xfrm>
            <a:off x="11760000" y="6803350"/>
            <a:ext cx="432001"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Subtitle">
    <p:spTree>
      <p:nvGrpSpPr>
        <p:cNvPr id="1" name=""/>
        <p:cNvGrpSpPr/>
        <p:nvPr/>
      </p:nvGrpSpPr>
      <p:grpSpPr>
        <a:xfrm>
          <a:off x="0" y="0"/>
          <a:ext cx="0" cy="0"/>
          <a:chOff x="0" y="0"/>
          <a:chExt cx="0" cy="0"/>
        </a:xfrm>
      </p:grpSpPr>
      <p:sp>
        <p:nvSpPr>
          <p:cNvPr id="244" name="Click to edit page title"/>
          <p:cNvSpPr txBox="1"/>
          <p:nvPr>
            <p:ph type="title" hasCustomPrompt="1"/>
          </p:nvPr>
        </p:nvSpPr>
        <p:spPr>
          <a:prstGeom prst="rect">
            <a:avLst/>
          </a:prstGeom>
        </p:spPr>
        <p:txBody>
          <a:bodyPr/>
          <a:lstStyle/>
          <a:p>
            <a:pPr/>
            <a:r>
              <a:t>Click to edit page title</a:t>
            </a:r>
          </a:p>
        </p:txBody>
      </p:sp>
      <p:sp>
        <p:nvSpPr>
          <p:cNvPr id="245" name="Body Level One…"/>
          <p:cNvSpPr txBox="1"/>
          <p:nvPr>
            <p:ph type="body" sz="quarter" idx="1" hasCustomPrompt="1"/>
          </p:nvPr>
        </p:nvSpPr>
        <p:spPr>
          <a:xfrm>
            <a:off x="431800" y="1008000"/>
            <a:ext cx="11339514" cy="360001"/>
          </a:xfrm>
          <a:prstGeom prst="rect">
            <a:avLst/>
          </a:prstGeom>
        </p:spPr>
        <p:txBody>
          <a:bodyPr/>
          <a:lstStyle>
            <a:lvl1pPr marL="0" indent="0">
              <a:buSzTx/>
              <a:buNone/>
            </a:lvl1pPr>
            <a:lvl2pPr marL="0" indent="266700">
              <a:buSzTx/>
              <a:buNone/>
            </a:lvl2pPr>
            <a:lvl3pPr marL="0" indent="542925">
              <a:buSzTx/>
              <a:buNone/>
            </a:lvl3pPr>
            <a:lvl4pPr marL="0" indent="809625">
              <a:buSzTx/>
              <a:buNone/>
            </a:lvl4pPr>
            <a:lvl5pPr marL="0" indent="1076325">
              <a:buSzTx/>
              <a:buNone/>
            </a:lvl5pPr>
          </a:lstStyle>
          <a:p>
            <a:pPr/>
            <a:r>
              <a:t>Subtitle</a:t>
            </a:r>
          </a:p>
          <a:p>
            <a:pPr lvl="1"/>
            <a:r>
              <a:t/>
            </a:r>
          </a:p>
          <a:p>
            <a:pPr lvl="2"/>
            <a:r>
              <a:t/>
            </a:r>
          </a:p>
          <a:p>
            <a:pPr lvl="3"/>
            <a:r>
              <a:t/>
            </a:r>
          </a:p>
          <a:p>
            <a:pPr lvl="4"/>
            <a:r>
              <a:t/>
            </a:r>
          </a:p>
        </p:txBody>
      </p:sp>
      <p:sp>
        <p:nvSpPr>
          <p:cNvPr id="2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253" name="Slide Number"/>
          <p:cNvSpPr txBox="1"/>
          <p:nvPr>
            <p:ph type="sldNum" sz="quarter" idx="2"/>
          </p:nvPr>
        </p:nvSpPr>
        <p:spPr>
          <a:prstGeom prst="rect">
            <a:avLst/>
          </a:prstGeom>
        </p:spPr>
        <p:txBody>
          <a:bodyPr/>
          <a:lstStyle/>
          <a:p>
            <a:pPr/>
            <a:fld id="{86CB4B4D-7CA3-9044-876B-883B54F8677D}" type="slidenum"/>
          </a:p>
        </p:txBody>
      </p:sp>
      <p:sp>
        <p:nvSpPr>
          <p:cNvPr id="254" name="Title Text"/>
          <p:cNvSpPr txBox="1"/>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Only">
    <p:spTree>
      <p:nvGrpSpPr>
        <p:cNvPr id="1" name=""/>
        <p:cNvGrpSpPr/>
        <p:nvPr/>
      </p:nvGrpSpPr>
      <p:grpSpPr>
        <a:xfrm>
          <a:off x="0" y="0"/>
          <a:ext cx="0" cy="0"/>
          <a:chOff x="0" y="0"/>
          <a:chExt cx="0" cy="0"/>
        </a:xfrm>
      </p:grpSpPr>
      <p:sp>
        <p:nvSpPr>
          <p:cNvPr id="261" name="Slide Number"/>
          <p:cNvSpPr txBox="1"/>
          <p:nvPr>
            <p:ph type="sldNum" sz="quarter" idx="2"/>
          </p:nvPr>
        </p:nvSpPr>
        <p:spPr>
          <a:prstGeom prst="rect">
            <a:avLst/>
          </a:prstGeom>
        </p:spPr>
        <p:txBody>
          <a:bodyPr/>
          <a:lstStyle/>
          <a:p>
            <a:pPr/>
            <a:fld id="{86CB4B4D-7CA3-9044-876B-883B54F8677D}" type="slidenum"/>
          </a:p>
        </p:txBody>
      </p:sp>
      <p:sp>
        <p:nvSpPr>
          <p:cNvPr id="262" name="Title Text"/>
          <p:cNvSpPr txBox="1"/>
          <p:nvPr>
            <p:ph type="title"/>
          </p:nvPr>
        </p:nvSpPr>
        <p:spPr>
          <a:prstGeom prst="rect">
            <a:avLst/>
          </a:prstGeom>
        </p:spPr>
        <p:txBody>
          <a:bodyPr/>
          <a:lstStyle/>
          <a:p>
            <a:pPr/>
            <a:r>
              <a:t>Title Text</a:t>
            </a:r>
          </a:p>
        </p:txBody>
      </p:sp>
      <p:sp>
        <p:nvSpPr>
          <p:cNvPr id="263" name="Body Level One…"/>
          <p:cNvSpPr txBox="1"/>
          <p:nvPr>
            <p:ph type="body" sz="half" idx="1"/>
          </p:nvPr>
        </p:nvSpPr>
        <p:spPr>
          <a:xfrm>
            <a:off x="1664369" y="2033588"/>
            <a:ext cx="8863264" cy="2790826"/>
          </a:xfrm>
          <a:prstGeom prst="rect">
            <a:avLst/>
          </a:prstGeom>
        </p:spPr>
        <p:txBody>
          <a:bodyPr anchor="ctr"/>
          <a:lstStyle>
            <a:lvl1pPr marL="0" indent="0" algn="ctr">
              <a:buSzTx/>
              <a:buNone/>
              <a:defRPr sz="6000"/>
            </a:lvl1pPr>
            <a:lvl2pPr marL="0" indent="266700" algn="ctr">
              <a:buSzTx/>
              <a:buNone/>
              <a:defRPr sz="6000"/>
            </a:lvl2pPr>
            <a:lvl3pPr marL="1685925" indent="-1143000" algn="ctr">
              <a:defRPr sz="6000"/>
            </a:lvl3pPr>
            <a:lvl4pPr marL="1952625" indent="-1143000" algn="ctr">
              <a:defRPr sz="6000"/>
            </a:lvl4pPr>
            <a:lvl5pPr marL="2219325" indent="-1143000" algn="ctr">
              <a:defRPr sz="60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vier Slide 2">
    <p:bg>
      <p:bgPr>
        <a:solidFill>
          <a:srgbClr val="404040"/>
        </a:solidFill>
      </p:bgPr>
    </p:bg>
    <p:spTree>
      <p:nvGrpSpPr>
        <p:cNvPr id="1" name=""/>
        <p:cNvGrpSpPr/>
        <p:nvPr/>
      </p:nvGrpSpPr>
      <p:grpSpPr>
        <a:xfrm>
          <a:off x="0" y="0"/>
          <a:ext cx="0" cy="0"/>
          <a:chOff x="0" y="0"/>
          <a:chExt cx="0" cy="0"/>
        </a:xfrm>
      </p:grpSpPr>
      <p:sp>
        <p:nvSpPr>
          <p:cNvPr id="46" name="Picture Placeholder 40"/>
          <p:cNvSpPr/>
          <p:nvPr>
            <p:ph type="pic" idx="21"/>
          </p:nvPr>
        </p:nvSpPr>
        <p:spPr>
          <a:xfrm>
            <a:off x="2411411" y="0"/>
            <a:ext cx="9780590" cy="6371352"/>
          </a:xfrm>
          <a:prstGeom prst="rect">
            <a:avLst/>
          </a:prstGeom>
        </p:spPr>
        <p:txBody>
          <a:bodyPr lIns="91439" tIns="45719" rIns="91439" bIns="45719">
            <a:noAutofit/>
          </a:bodyPr>
          <a:lstStyle/>
          <a:p>
            <a:pPr/>
          </a:p>
        </p:txBody>
      </p:sp>
      <p:sp>
        <p:nvSpPr>
          <p:cNvPr id="47" name="Click to edit section divider"/>
          <p:cNvSpPr txBox="1"/>
          <p:nvPr>
            <p:ph type="title" hasCustomPrompt="1"/>
          </p:nvPr>
        </p:nvSpPr>
        <p:spPr>
          <a:xfrm>
            <a:off x="-1700" y="2156225"/>
            <a:ext cx="5958000" cy="1958401"/>
          </a:xfrm>
          <a:prstGeom prst="rect">
            <a:avLst/>
          </a:prstGeom>
          <a:solidFill>
            <a:srgbClr val="FFFFFF"/>
          </a:solidFill>
        </p:spPr>
        <p:txBody>
          <a:bodyPr lIns="179999" tIns="179999" rIns="179999" bIns="179999"/>
          <a:lstStyle>
            <a:lvl1pPr>
              <a:defRPr b="0" spc="-300" sz="6000">
                <a:latin typeface="Corbel"/>
                <a:ea typeface="Corbel"/>
                <a:cs typeface="Corbel"/>
                <a:sym typeface="Corbel"/>
              </a:defRPr>
            </a:lvl1pPr>
          </a:lstStyle>
          <a:p>
            <a:pPr/>
            <a:r>
              <a:t>Click to edit section divider</a:t>
            </a:r>
          </a:p>
        </p:txBody>
      </p:sp>
      <p:sp>
        <p:nvSpPr>
          <p:cNvPr id="48" name="Body Level One…"/>
          <p:cNvSpPr txBox="1"/>
          <p:nvPr>
            <p:ph type="body" sz="quarter" idx="1" hasCustomPrompt="1"/>
          </p:nvPr>
        </p:nvSpPr>
        <p:spPr>
          <a:xfrm>
            <a:off x="0" y="4110759"/>
            <a:ext cx="5956300" cy="1100566"/>
          </a:xfrm>
          <a:prstGeom prst="rect">
            <a:avLst/>
          </a:prstGeom>
          <a:solidFill>
            <a:srgbClr val="000000">
              <a:alpha val="80000"/>
            </a:srgbClr>
          </a:solidFill>
        </p:spPr>
        <p:txBody>
          <a:bodyPr lIns="179999" tIns="179999" rIns="179999" bIns="179999"/>
          <a:lstStyle>
            <a:lvl1pPr marL="0" indent="0">
              <a:buSzTx/>
              <a:buNone/>
              <a:defRPr>
                <a:solidFill>
                  <a:srgbClr val="FFFFFF"/>
                </a:solidFill>
              </a:defRPr>
            </a:lvl1pPr>
            <a:lvl2pPr marL="0" indent="266700">
              <a:buSzTx/>
              <a:buNone/>
              <a:defRPr>
                <a:solidFill>
                  <a:srgbClr val="FFFFFF"/>
                </a:solidFill>
              </a:defRPr>
            </a:lvl2pPr>
            <a:lvl3pPr marL="0" indent="542925">
              <a:buSzTx/>
              <a:buNone/>
              <a:defRPr>
                <a:solidFill>
                  <a:srgbClr val="FFFFFF"/>
                </a:solidFill>
              </a:defRPr>
            </a:lvl3pPr>
            <a:lvl4pPr marL="0" indent="809625">
              <a:buSzTx/>
              <a:buNone/>
              <a:defRPr>
                <a:solidFill>
                  <a:srgbClr val="FFFFFF"/>
                </a:solidFill>
              </a:defRPr>
            </a:lvl4pPr>
            <a:lvl5pPr marL="0" indent="1076325">
              <a:buSzTx/>
              <a:buNone/>
              <a:defRPr>
                <a:solidFill>
                  <a:srgbClr val="FFFFFF"/>
                </a:solidFill>
              </a:defRPr>
            </a:lvl5pPr>
          </a:lstStyle>
          <a:p>
            <a:pPr/>
            <a:r>
              <a:t>Click to edit Master subtitle style</a:t>
            </a:r>
          </a:p>
          <a:p>
            <a:pPr lvl="1"/>
            <a:r>
              <a:t/>
            </a:r>
          </a:p>
          <a:p>
            <a:pPr lvl="2"/>
            <a:r>
              <a:t/>
            </a:r>
          </a:p>
          <a:p>
            <a:pPr lvl="3"/>
            <a:r>
              <a:t/>
            </a:r>
          </a:p>
          <a:p>
            <a:pPr lvl="4"/>
            <a:r>
              <a:t/>
            </a:r>
          </a:p>
        </p:txBody>
      </p:sp>
      <p:sp>
        <p:nvSpPr>
          <p:cNvPr id="49" name="Rectangle 7"/>
          <p:cNvSpPr/>
          <p:nvPr/>
        </p:nvSpPr>
        <p:spPr>
          <a:xfrm>
            <a:off x="0" y="5209682"/>
            <a:ext cx="2411412"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50"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51"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52" name="Rectangle 14"/>
          <p:cNvSpPr/>
          <p:nvPr/>
        </p:nvSpPr>
        <p:spPr>
          <a:xfrm>
            <a:off x="11760000" y="6803350"/>
            <a:ext cx="432001"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xt Image Layout 1">
    <p:spTree>
      <p:nvGrpSpPr>
        <p:cNvPr id="1" name=""/>
        <p:cNvGrpSpPr/>
        <p:nvPr/>
      </p:nvGrpSpPr>
      <p:grpSpPr>
        <a:xfrm>
          <a:off x="0" y="0"/>
          <a:ext cx="0" cy="0"/>
          <a:chOff x="0" y="0"/>
          <a:chExt cx="0" cy="0"/>
        </a:xfrm>
      </p:grpSpPr>
      <p:sp>
        <p:nvSpPr>
          <p:cNvPr id="60" name="Picture Placeholder 6"/>
          <p:cNvSpPr/>
          <p:nvPr>
            <p:ph type="pic" idx="21"/>
          </p:nvPr>
        </p:nvSpPr>
        <p:spPr>
          <a:xfrm>
            <a:off x="6096000" y="-2"/>
            <a:ext cx="6096000" cy="6371353"/>
          </a:xfrm>
          <a:prstGeom prst="rect">
            <a:avLst/>
          </a:prstGeom>
        </p:spPr>
        <p:txBody>
          <a:bodyPr lIns="91439" tIns="45719" rIns="91439" bIns="45719">
            <a:noAutofit/>
          </a:bodyPr>
          <a:lstStyle/>
          <a:p>
            <a:pPr/>
          </a:p>
        </p:txBody>
      </p:sp>
      <p:sp>
        <p:nvSpPr>
          <p:cNvPr id="61" name="Edit page title"/>
          <p:cNvSpPr txBox="1"/>
          <p:nvPr>
            <p:ph type="title" hasCustomPrompt="1"/>
          </p:nvPr>
        </p:nvSpPr>
        <p:spPr>
          <a:xfrm>
            <a:off x="7111800" y="3802898"/>
            <a:ext cx="4648201" cy="985001"/>
          </a:xfrm>
          <a:prstGeom prst="rect">
            <a:avLst/>
          </a:prstGeom>
          <a:solidFill>
            <a:srgbClr val="FFFFFF"/>
          </a:solidFill>
        </p:spPr>
        <p:txBody>
          <a:bodyPr lIns="179999" tIns="179999" rIns="179999" bIns="179999"/>
          <a:lstStyle>
            <a:lvl1pPr algn="r">
              <a:defRPr spc="-300" sz="6000"/>
            </a:lvl1pPr>
          </a:lstStyle>
          <a:p>
            <a:pPr/>
            <a:r>
              <a:t>Edit page title</a:t>
            </a:r>
          </a:p>
        </p:txBody>
      </p:sp>
      <p:sp>
        <p:nvSpPr>
          <p:cNvPr id="62" name="Body Level One…"/>
          <p:cNvSpPr txBox="1"/>
          <p:nvPr>
            <p:ph type="body" sz="quarter" idx="1" hasCustomPrompt="1"/>
          </p:nvPr>
        </p:nvSpPr>
        <p:spPr>
          <a:xfrm>
            <a:off x="7111800" y="4787900"/>
            <a:ext cx="4648201" cy="1162800"/>
          </a:xfrm>
          <a:prstGeom prst="rect">
            <a:avLst/>
          </a:prstGeom>
          <a:solidFill>
            <a:srgbClr val="000000">
              <a:alpha val="80000"/>
            </a:srgbClr>
          </a:solidFill>
        </p:spPr>
        <p:txBody>
          <a:bodyPr lIns="179999" tIns="179999" rIns="179999" bIns="179999"/>
          <a:lstStyle>
            <a:lvl1pPr marL="0" indent="0" algn="r">
              <a:buSzTx/>
              <a:buNone/>
              <a:defRPr>
                <a:solidFill>
                  <a:srgbClr val="FFFFFF"/>
                </a:solidFill>
              </a:defRPr>
            </a:lvl1pPr>
            <a:lvl2pPr marL="0" indent="266700" algn="r">
              <a:buSzTx/>
              <a:buNone/>
              <a:defRPr>
                <a:solidFill>
                  <a:srgbClr val="FFFFFF"/>
                </a:solidFill>
              </a:defRPr>
            </a:lvl2pPr>
            <a:lvl3pPr marL="0" indent="542925" algn="r">
              <a:buSzTx/>
              <a:buNone/>
              <a:defRPr>
                <a:solidFill>
                  <a:srgbClr val="FFFFFF"/>
                </a:solidFill>
              </a:defRPr>
            </a:lvl3pPr>
            <a:lvl4pPr marL="0" indent="809625" algn="r">
              <a:buSzTx/>
              <a:buNone/>
              <a:defRPr>
                <a:solidFill>
                  <a:srgbClr val="FFFFFF"/>
                </a:solidFill>
              </a:defRPr>
            </a:lvl4pPr>
            <a:lvl5pPr marL="0" indent="1076325" algn="r">
              <a:buSzTx/>
              <a:buNone/>
              <a:defRPr>
                <a:solidFill>
                  <a:srgbClr val="FFFFFF"/>
                </a:solidFill>
              </a:defRPr>
            </a:lvl5pPr>
          </a:lstStyle>
          <a:p>
            <a:pPr/>
            <a:r>
              <a:t>Subtitle</a:t>
            </a:r>
          </a:p>
          <a:p>
            <a:pPr lvl="1"/>
            <a:r>
              <a:t/>
            </a:r>
          </a:p>
          <a:p>
            <a:pPr lvl="2"/>
            <a:r>
              <a:t/>
            </a:r>
          </a:p>
          <a:p>
            <a:pPr lvl="3"/>
            <a:r>
              <a:t/>
            </a:r>
          </a:p>
          <a:p>
            <a:pPr lvl="4"/>
            <a:r>
              <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
        <p:nvSpPr>
          <p:cNvPr id="64" name="Rectangle 7"/>
          <p:cNvSpPr/>
          <p:nvPr/>
        </p:nvSpPr>
        <p:spPr>
          <a:xfrm>
            <a:off x="9348588" y="3700774"/>
            <a:ext cx="2411413" cy="114825"/>
          </a:xfrm>
          <a:prstGeom prst="rect">
            <a:avLst/>
          </a:prstGeom>
          <a:solidFill>
            <a:schemeClr val="accent2"/>
          </a:solidFill>
          <a:ln w="12700">
            <a:miter lim="400000"/>
          </a:ln>
        </p:spPr>
        <p:txBody>
          <a:bodyPr lIns="45719" rIns="45719" anchor="ctr"/>
          <a:lstStyle/>
          <a:p>
            <a:pPr>
              <a:defRPr>
                <a:solidFill>
                  <a:srgbClr val="FFFFFF"/>
                </a:solidFill>
              </a:defRPr>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xt Image Layout 2">
    <p:spTree>
      <p:nvGrpSpPr>
        <p:cNvPr id="1" name=""/>
        <p:cNvGrpSpPr/>
        <p:nvPr/>
      </p:nvGrpSpPr>
      <p:grpSpPr>
        <a:xfrm>
          <a:off x="0" y="0"/>
          <a:ext cx="0" cy="0"/>
          <a:chOff x="0" y="0"/>
          <a:chExt cx="0" cy="0"/>
        </a:xfrm>
      </p:grpSpPr>
      <p:sp>
        <p:nvSpPr>
          <p:cNvPr id="71" name="Picture Placeholder 6"/>
          <p:cNvSpPr/>
          <p:nvPr>
            <p:ph type="pic" idx="21"/>
          </p:nvPr>
        </p:nvSpPr>
        <p:spPr>
          <a:xfrm>
            <a:off x="0" y="-2"/>
            <a:ext cx="6096000" cy="6371353"/>
          </a:xfrm>
          <a:prstGeom prst="rect">
            <a:avLst/>
          </a:prstGeom>
        </p:spPr>
        <p:txBody>
          <a:bodyPr lIns="91439" tIns="45719" rIns="91439" bIns="45719">
            <a:noAutofit/>
          </a:bodyPr>
          <a:lstStyle/>
          <a:p>
            <a:pPr/>
          </a:p>
        </p:txBody>
      </p:sp>
      <p:sp>
        <p:nvSpPr>
          <p:cNvPr id="72" name="Click to edit page title"/>
          <p:cNvSpPr txBox="1"/>
          <p:nvPr>
            <p:ph type="title" hasCustomPrompt="1"/>
          </p:nvPr>
        </p:nvSpPr>
        <p:spPr>
          <a:xfrm>
            <a:off x="5118100" y="1869794"/>
            <a:ext cx="6641901" cy="1124347"/>
          </a:xfrm>
          <a:prstGeom prst="rect">
            <a:avLst/>
          </a:prstGeom>
          <a:solidFill>
            <a:srgbClr val="F2F2F2"/>
          </a:solidFill>
        </p:spPr>
        <p:txBody>
          <a:bodyPr lIns="179999" tIns="179999" rIns="179999" bIns="179999"/>
          <a:lstStyle>
            <a:lvl1pPr>
              <a:defRPr spc="-300" sz="6000"/>
            </a:lvl1pPr>
          </a:lstStyle>
          <a:p>
            <a:pPr/>
            <a:r>
              <a:t>Click to edit page title</a:t>
            </a:r>
          </a:p>
        </p:txBody>
      </p:sp>
      <p:sp>
        <p:nvSpPr>
          <p:cNvPr id="73" name="Body Level One…"/>
          <p:cNvSpPr txBox="1"/>
          <p:nvPr>
            <p:ph type="body" sz="quarter" idx="1" hasCustomPrompt="1"/>
          </p:nvPr>
        </p:nvSpPr>
        <p:spPr>
          <a:xfrm>
            <a:off x="5118334" y="2994141"/>
            <a:ext cx="6641627" cy="590156"/>
          </a:xfrm>
          <a:prstGeom prst="rect">
            <a:avLst/>
          </a:prstGeom>
          <a:solidFill>
            <a:srgbClr val="000000">
              <a:alpha val="80000"/>
            </a:srgbClr>
          </a:solidFill>
        </p:spPr>
        <p:txBody>
          <a:bodyPr lIns="179999" tIns="179999" rIns="179999" bIns="179999"/>
          <a:lstStyle>
            <a:lvl1pPr marL="0" indent="0">
              <a:buSzTx/>
              <a:buNone/>
              <a:defRPr>
                <a:solidFill>
                  <a:srgbClr val="FFFFFF"/>
                </a:solidFill>
              </a:defRPr>
            </a:lvl1pPr>
            <a:lvl2pPr marL="0" indent="266700">
              <a:buSzTx/>
              <a:buNone/>
              <a:defRPr>
                <a:solidFill>
                  <a:srgbClr val="FFFFFF"/>
                </a:solidFill>
              </a:defRPr>
            </a:lvl2pPr>
            <a:lvl3pPr marL="0" indent="542925">
              <a:buSzTx/>
              <a:buNone/>
              <a:defRPr>
                <a:solidFill>
                  <a:srgbClr val="FFFFFF"/>
                </a:solidFill>
              </a:defRPr>
            </a:lvl3pPr>
            <a:lvl4pPr marL="0" indent="809625">
              <a:buSzTx/>
              <a:buNone/>
              <a:defRPr>
                <a:solidFill>
                  <a:srgbClr val="FFFFFF"/>
                </a:solidFill>
              </a:defRPr>
            </a:lvl4pPr>
            <a:lvl5pPr marL="0" indent="1076325">
              <a:buSzTx/>
              <a:buNone/>
              <a:defRPr>
                <a:solidFill>
                  <a:srgbClr val="FFFFFF"/>
                </a:solidFill>
              </a:defRPr>
            </a:lvl5pPr>
          </a:lstStyle>
          <a:p>
            <a:pPr/>
            <a:r>
              <a:t>Subtitle</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
        <p:nvSpPr>
          <p:cNvPr id="75" name="Rectangle 7"/>
          <p:cNvSpPr/>
          <p:nvPr/>
        </p:nvSpPr>
        <p:spPr>
          <a:xfrm>
            <a:off x="9775824" y="1762068"/>
            <a:ext cx="1984176" cy="114825"/>
          </a:xfrm>
          <a:prstGeom prst="rect">
            <a:avLst/>
          </a:prstGeom>
          <a:solidFill>
            <a:schemeClr val="accent1"/>
          </a:solidFill>
          <a:ln w="12700">
            <a:miter lim="400000"/>
          </a:ln>
        </p:spPr>
        <p:txBody>
          <a:bodyPr lIns="45719" rIns="45719" anchor="ctr"/>
          <a:lstStyle/>
          <a:p>
            <a:pPr>
              <a:defRPr>
                <a:solidFill>
                  <a:srgbClr val="FFFFFF"/>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with Subtitle">
    <p:spTree>
      <p:nvGrpSpPr>
        <p:cNvPr id="1" name=""/>
        <p:cNvGrpSpPr/>
        <p:nvPr/>
      </p:nvGrpSpPr>
      <p:grpSpPr>
        <a:xfrm>
          <a:off x="0" y="0"/>
          <a:ext cx="0" cy="0"/>
          <a:chOff x="0" y="0"/>
          <a:chExt cx="0" cy="0"/>
        </a:xfrm>
      </p:grpSpPr>
      <p:sp>
        <p:nvSpPr>
          <p:cNvPr id="82" name="Click to edit page title"/>
          <p:cNvSpPr txBox="1"/>
          <p:nvPr>
            <p:ph type="title" hasCustomPrompt="1"/>
          </p:nvPr>
        </p:nvSpPr>
        <p:spPr>
          <a:xfrm>
            <a:off x="431999" y="431999"/>
            <a:ext cx="11340002" cy="432001"/>
          </a:xfrm>
          <a:prstGeom prst="rect">
            <a:avLst/>
          </a:prstGeom>
        </p:spPr>
        <p:txBody>
          <a:bodyPr/>
          <a:lstStyle/>
          <a:p>
            <a:pPr/>
            <a:r>
              <a:t>Click to edit page title</a:t>
            </a:r>
          </a:p>
        </p:txBody>
      </p:sp>
      <p:sp>
        <p:nvSpPr>
          <p:cNvPr id="83" name="Body Level One…"/>
          <p:cNvSpPr txBox="1"/>
          <p:nvPr>
            <p:ph type="body" sz="quarter" idx="1" hasCustomPrompt="1"/>
          </p:nvPr>
        </p:nvSpPr>
        <p:spPr>
          <a:xfrm>
            <a:off x="431800" y="1008000"/>
            <a:ext cx="11339514" cy="360001"/>
          </a:xfrm>
          <a:prstGeom prst="rect">
            <a:avLst/>
          </a:prstGeom>
        </p:spPr>
        <p:txBody>
          <a:bodyPr/>
          <a:lstStyle>
            <a:lvl1pPr marL="0" indent="0">
              <a:buSzTx/>
              <a:buNone/>
            </a:lvl1pPr>
            <a:lvl2pPr marL="0" indent="266700">
              <a:buSzTx/>
              <a:buNone/>
            </a:lvl2pPr>
            <a:lvl3pPr marL="0" indent="542925">
              <a:buSzTx/>
              <a:buNone/>
            </a:lvl3pPr>
            <a:lvl4pPr marL="0" indent="809625">
              <a:buSzTx/>
              <a:buNone/>
            </a:lvl4pPr>
            <a:lvl5pPr marL="0" indent="1076325">
              <a:buSzTx/>
              <a:buNone/>
            </a:lvl5pPr>
          </a:lstStyle>
          <a:p>
            <a:pPr/>
            <a:r>
              <a:t>Subtitle</a:t>
            </a:r>
          </a:p>
          <a:p>
            <a:pPr lvl="1"/>
            <a:r>
              <a:t/>
            </a:r>
          </a:p>
          <a:p>
            <a:pPr lvl="2"/>
            <a:r>
              <a:t/>
            </a:r>
          </a:p>
          <a:p>
            <a:pPr lvl="3"/>
            <a:r>
              <a:t/>
            </a:r>
          </a:p>
          <a:p>
            <a:pPr lvl="4"/>
            <a:r>
              <a:t/>
            </a:r>
          </a:p>
        </p:txBody>
      </p:sp>
      <p:sp>
        <p:nvSpPr>
          <p:cNvPr id="84" name="Comparison Left Placeholder 1"/>
          <p:cNvSpPr/>
          <p:nvPr>
            <p:ph type="body" sz="quarter" idx="21"/>
          </p:nvPr>
        </p:nvSpPr>
        <p:spPr>
          <a:xfrm>
            <a:off x="431999" y="2307688"/>
            <a:ext cx="5472002" cy="360001"/>
          </a:xfrm>
          <a:prstGeom prst="rect">
            <a:avLst/>
          </a:prstGeom>
        </p:spPr>
        <p:txBody>
          <a:bodyPr/>
          <a:lstStyle/>
          <a:p>
            <a:pPr marL="0" indent="0">
              <a:buSzTx/>
              <a:buNone/>
              <a:defRPr b="1" sz="2400"/>
            </a:pPr>
          </a:p>
        </p:txBody>
      </p:sp>
      <p:sp>
        <p:nvSpPr>
          <p:cNvPr id="85" name="Comparison Left Placeholder 2"/>
          <p:cNvSpPr/>
          <p:nvPr>
            <p:ph type="body" sz="quarter" idx="22"/>
          </p:nvPr>
        </p:nvSpPr>
        <p:spPr>
          <a:xfrm>
            <a:off x="6299999" y="2308213"/>
            <a:ext cx="5472002" cy="358776"/>
          </a:xfrm>
          <a:prstGeom prst="rect">
            <a:avLst/>
          </a:prstGeom>
        </p:spPr>
        <p:txBody>
          <a:bodyPr/>
          <a:lstStyle/>
          <a:p>
            <a:pPr marL="0" indent="0">
              <a:buSzTx/>
              <a:buNone/>
              <a:defRPr b="1" sz="2400"/>
            </a:pPr>
          </a:p>
        </p:txBody>
      </p:sp>
      <p:sp>
        <p:nvSpPr>
          <p:cNvPr id="86" name="Text Placeholder 4"/>
          <p:cNvSpPr/>
          <p:nvPr>
            <p:ph type="body" sz="half" idx="23"/>
          </p:nvPr>
        </p:nvSpPr>
        <p:spPr>
          <a:xfrm>
            <a:off x="6299887" y="2812214"/>
            <a:ext cx="5472114" cy="3379037"/>
          </a:xfrm>
          <a:prstGeom prst="rect">
            <a:avLst/>
          </a:prstGeom>
        </p:spPr>
        <p:txBody>
          <a:bodyPr/>
          <a:lstStyle/>
          <a:p>
            <a:pPr marL="266700" indent="-266700">
              <a:buFont typeface="Arial"/>
              <a:buChar char="•"/>
            </a:pPr>
          </a:p>
        </p:txBody>
      </p:sp>
      <p:sp>
        <p:nvSpPr>
          <p:cNvPr id="87" name="Slide Number"/>
          <p:cNvSpPr txBox="1"/>
          <p:nvPr>
            <p:ph type="sldNum" sz="quarter" idx="2"/>
          </p:nvPr>
        </p:nvSpPr>
        <p:spPr>
          <a:prstGeom prst="rect">
            <a:avLst/>
          </a:prstGeom>
        </p:spPr>
        <p:txBody>
          <a:bodyPr/>
          <a:lstStyle/>
          <a:p>
            <a:pPr/>
            <a:fld id="{86CB4B4D-7CA3-9044-876B-883B54F8677D}" type="slidenum"/>
          </a:p>
        </p:txBody>
      </p:sp>
      <p:sp>
        <p:nvSpPr>
          <p:cNvPr id="88" name="Rectangle 9"/>
          <p:cNvSpPr/>
          <p:nvPr/>
        </p:nvSpPr>
        <p:spPr>
          <a:xfrm>
            <a:off x="431799" y="2100316"/>
            <a:ext cx="1984177" cy="114825"/>
          </a:xfrm>
          <a:prstGeom prst="rect">
            <a:avLst/>
          </a:prstGeom>
          <a:solidFill>
            <a:schemeClr val="accent1"/>
          </a:solidFill>
          <a:ln w="12700">
            <a:miter lim="400000"/>
          </a:ln>
        </p:spPr>
        <p:txBody>
          <a:bodyPr lIns="45719" rIns="45719" anchor="ctr"/>
          <a:lstStyle/>
          <a:p>
            <a:pPr>
              <a:defRPr>
                <a:solidFill>
                  <a:srgbClr val="FFFFFF"/>
                </a:solidFill>
              </a:defRPr>
            </a:pPr>
          </a:p>
        </p:txBody>
      </p:sp>
      <p:sp>
        <p:nvSpPr>
          <p:cNvPr id="89" name="Rectangle 10"/>
          <p:cNvSpPr/>
          <p:nvPr/>
        </p:nvSpPr>
        <p:spPr>
          <a:xfrm>
            <a:off x="6299887" y="2100316"/>
            <a:ext cx="1984176" cy="114825"/>
          </a:xfrm>
          <a:prstGeom prst="rect">
            <a:avLst/>
          </a:prstGeom>
          <a:solidFill>
            <a:schemeClr val="accent3"/>
          </a:solidFill>
          <a:ln w="12700">
            <a:miter lim="400000"/>
          </a:ln>
        </p:spPr>
        <p:txBody>
          <a:bodyPr lIns="45719" rIns="45719" anchor="ctr"/>
          <a:lstStyle/>
          <a:p>
            <a:pPr>
              <a:defRPr>
                <a:solidFill>
                  <a:srgbClr val="FFFFFF"/>
                </a:solidFill>
              </a:defRPr>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arge Photo">
    <p:spTree>
      <p:nvGrpSpPr>
        <p:cNvPr id="1" name=""/>
        <p:cNvGrpSpPr/>
        <p:nvPr/>
      </p:nvGrpSpPr>
      <p:grpSpPr>
        <a:xfrm>
          <a:off x="0" y="0"/>
          <a:ext cx="0" cy="0"/>
          <a:chOff x="0" y="0"/>
          <a:chExt cx="0" cy="0"/>
        </a:xfrm>
      </p:grpSpPr>
      <p:sp>
        <p:nvSpPr>
          <p:cNvPr id="96" name="Picture Placeholder 6"/>
          <p:cNvSpPr/>
          <p:nvPr>
            <p:ph type="pic" idx="21"/>
          </p:nvPr>
        </p:nvSpPr>
        <p:spPr>
          <a:xfrm>
            <a:off x="0" y="1"/>
            <a:ext cx="12192000" cy="6371350"/>
          </a:xfrm>
          <a:prstGeom prst="rect">
            <a:avLst/>
          </a:prstGeom>
        </p:spPr>
        <p:txBody>
          <a:bodyPr lIns="91439" tIns="45719" rIns="91439" bIns="45719">
            <a:noAutofit/>
          </a:bodyPr>
          <a:lstStyle/>
          <a:p>
            <a:pPr/>
          </a:p>
        </p:txBody>
      </p:sp>
      <p:sp>
        <p:nvSpPr>
          <p:cNvPr id="97" name="Body Level One…"/>
          <p:cNvSpPr txBox="1"/>
          <p:nvPr>
            <p:ph type="body" sz="quarter" idx="1" hasCustomPrompt="1"/>
          </p:nvPr>
        </p:nvSpPr>
        <p:spPr>
          <a:xfrm>
            <a:off x="6096000" y="5359400"/>
            <a:ext cx="5664001" cy="565899"/>
          </a:xfrm>
          <a:prstGeom prst="rect">
            <a:avLst/>
          </a:prstGeom>
          <a:solidFill>
            <a:srgbClr val="000000"/>
          </a:solidFill>
        </p:spPr>
        <p:txBody>
          <a:bodyPr lIns="179999" tIns="179999" rIns="179999" bIns="179999" anchor="ctr"/>
          <a:lstStyle>
            <a:lvl1pPr marL="0" indent="0" algn="r">
              <a:buSzTx/>
              <a:buNone/>
              <a:defRPr>
                <a:solidFill>
                  <a:srgbClr val="FFFFFF"/>
                </a:solidFill>
              </a:defRPr>
            </a:lvl1pPr>
            <a:lvl2pPr algn="r">
              <a:buChar char="•"/>
              <a:defRPr>
                <a:solidFill>
                  <a:srgbClr val="FFFFFF"/>
                </a:solidFill>
              </a:defRPr>
            </a:lvl2pPr>
            <a:lvl3pPr algn="r">
              <a:defRPr>
                <a:solidFill>
                  <a:srgbClr val="FFFFFF"/>
                </a:solidFill>
              </a:defRPr>
            </a:lvl3pPr>
            <a:lvl4pPr algn="r">
              <a:defRPr>
                <a:solidFill>
                  <a:srgbClr val="FFFFFF"/>
                </a:solidFill>
              </a:defRPr>
            </a:lvl4pPr>
            <a:lvl5pPr algn="r">
              <a:defRPr>
                <a:solidFill>
                  <a:srgbClr val="FFFFFF"/>
                </a:solidFill>
              </a:defRPr>
            </a:lvl5pPr>
          </a:lstStyle>
          <a:p>
            <a:pPr/>
            <a:r>
              <a:t>Enter your caption</a:t>
            </a:r>
          </a:p>
          <a:p>
            <a:pPr lvl="1"/>
            <a:r>
              <a:t/>
            </a:r>
          </a:p>
          <a:p>
            <a:pPr lvl="2"/>
            <a:r>
              <a:t/>
            </a:r>
          </a:p>
          <a:p>
            <a:pPr lvl="3"/>
            <a:r>
              <a:t/>
            </a:r>
          </a:p>
          <a:p>
            <a:pPr lvl="4"/>
            <a:r>
              <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
        <p:nvSpPr>
          <p:cNvPr id="99" name="Title Text"/>
          <p:cNvSpPr txBox="1"/>
          <p:nvPr>
            <p:ph type="title"/>
          </p:nvPr>
        </p:nvSpPr>
        <p:spPr>
          <a:prstGeom prst="rect">
            <a:avLst/>
          </a:prstGeom>
        </p:spPr>
        <p:txBody>
          <a:bodyPr/>
          <a:lstStyle/>
          <a:p>
            <a:pPr/>
            <a:r>
              <a:t>Title Text</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hank You">
    <p:bg>
      <p:bgPr>
        <a:solidFill>
          <a:srgbClr val="F2F2F2"/>
        </a:solidFill>
      </p:bgPr>
    </p:bg>
    <p:spTree>
      <p:nvGrpSpPr>
        <p:cNvPr id="1" name=""/>
        <p:cNvGrpSpPr/>
        <p:nvPr/>
      </p:nvGrpSpPr>
      <p:grpSpPr>
        <a:xfrm>
          <a:off x="0" y="0"/>
          <a:ext cx="0" cy="0"/>
          <a:chOff x="0" y="0"/>
          <a:chExt cx="0" cy="0"/>
        </a:xfrm>
      </p:grpSpPr>
      <p:sp>
        <p:nvSpPr>
          <p:cNvPr id="106" name="Picture Placeholder 40"/>
          <p:cNvSpPr/>
          <p:nvPr>
            <p:ph type="pic" idx="21"/>
          </p:nvPr>
        </p:nvSpPr>
        <p:spPr>
          <a:xfrm>
            <a:off x="0" y="0"/>
            <a:ext cx="9780103" cy="6804025"/>
          </a:xfrm>
          <a:prstGeom prst="rect">
            <a:avLst/>
          </a:prstGeom>
        </p:spPr>
        <p:txBody>
          <a:bodyPr lIns="91439" tIns="45719" rIns="91439" bIns="45719">
            <a:noAutofit/>
          </a:bodyPr>
          <a:lstStyle/>
          <a:p>
            <a:pPr/>
          </a:p>
        </p:txBody>
      </p:sp>
      <p:sp>
        <p:nvSpPr>
          <p:cNvPr id="107" name="Thank You"/>
          <p:cNvSpPr txBox="1"/>
          <p:nvPr>
            <p:ph type="title" hasCustomPrompt="1"/>
          </p:nvPr>
        </p:nvSpPr>
        <p:spPr>
          <a:xfrm>
            <a:off x="8458200" y="2798353"/>
            <a:ext cx="3733800" cy="1013685"/>
          </a:xfrm>
          <a:prstGeom prst="rect">
            <a:avLst/>
          </a:prstGeom>
          <a:solidFill>
            <a:srgbClr val="FFFFFF"/>
          </a:solidFill>
        </p:spPr>
        <p:txBody>
          <a:bodyPr lIns="179999" tIns="179999" rIns="179999" bIns="179999" anchor="t"/>
          <a:lstStyle>
            <a:lvl1pPr algn="r">
              <a:defRPr spc="-300" sz="6000"/>
            </a:lvl1pPr>
          </a:lstStyle>
          <a:p>
            <a:pPr/>
            <a:r>
              <a:t>Thank You</a:t>
            </a:r>
          </a:p>
        </p:txBody>
      </p:sp>
      <p:sp>
        <p:nvSpPr>
          <p:cNvPr id="108" name="Body Level One…"/>
          <p:cNvSpPr txBox="1"/>
          <p:nvPr>
            <p:ph type="body" sz="quarter" idx="1" hasCustomPrompt="1"/>
          </p:nvPr>
        </p:nvSpPr>
        <p:spPr>
          <a:xfrm>
            <a:off x="8458200" y="3957704"/>
            <a:ext cx="2910342" cy="316801"/>
          </a:xfrm>
          <a:prstGeom prst="rect">
            <a:avLst/>
          </a:prstGeom>
          <a:solidFill>
            <a:srgbClr val="404040"/>
          </a:solidFill>
        </p:spPr>
        <p:txBody>
          <a:bodyPr anchor="ctr"/>
          <a:lstStyle>
            <a:lvl1pPr marL="0" indent="0" algn="r">
              <a:buSzTx/>
              <a:buNone/>
              <a:defRPr>
                <a:solidFill>
                  <a:srgbClr val="FFFFFF"/>
                </a:solidFill>
              </a:defRPr>
            </a:lvl1pPr>
            <a:lvl2pPr marL="0" indent="266700" algn="r">
              <a:buSzTx/>
              <a:buNone/>
              <a:defRPr>
                <a:solidFill>
                  <a:srgbClr val="FFFFFF"/>
                </a:solidFill>
              </a:defRPr>
            </a:lvl2pPr>
            <a:lvl3pPr marL="0" indent="542925" algn="r">
              <a:buSzTx/>
              <a:buNone/>
              <a:defRPr>
                <a:solidFill>
                  <a:srgbClr val="FFFFFF"/>
                </a:solidFill>
              </a:defRPr>
            </a:lvl3pPr>
            <a:lvl4pPr marL="0" indent="809625" algn="r">
              <a:buSzTx/>
              <a:buNone/>
              <a:defRPr>
                <a:solidFill>
                  <a:srgbClr val="FFFFFF"/>
                </a:solidFill>
              </a:defRPr>
            </a:lvl4pPr>
            <a:lvl5pPr marL="0" indent="1076325" algn="r">
              <a:buSzTx/>
              <a:buNone/>
              <a:defRPr>
                <a:solidFill>
                  <a:srgbClr val="FFFFFF"/>
                </a:solidFill>
              </a:defRPr>
            </a:lvl5pPr>
          </a:lstStyle>
          <a:p>
            <a:pPr/>
            <a:r>
              <a:t>Full Name</a:t>
            </a:r>
          </a:p>
          <a:p>
            <a:pPr lvl="1"/>
            <a:r>
              <a:t/>
            </a:r>
          </a:p>
          <a:p>
            <a:pPr lvl="2"/>
            <a:r>
              <a:t/>
            </a:r>
          </a:p>
          <a:p>
            <a:pPr lvl="3"/>
            <a:r>
              <a:t/>
            </a:r>
          </a:p>
          <a:p>
            <a:pPr lvl="4"/>
            <a:r>
              <a:t/>
            </a:r>
          </a:p>
        </p:txBody>
      </p:sp>
      <p:sp>
        <p:nvSpPr>
          <p:cNvPr id="109" name="Text Placeholder 6"/>
          <p:cNvSpPr/>
          <p:nvPr>
            <p:ph type="body" sz="quarter" idx="22" hasCustomPrompt="1"/>
          </p:nvPr>
        </p:nvSpPr>
        <p:spPr>
          <a:xfrm>
            <a:off x="8458199" y="4306722"/>
            <a:ext cx="2910344" cy="316801"/>
          </a:xfrm>
          <a:prstGeom prst="rect">
            <a:avLst/>
          </a:prstGeom>
          <a:solidFill>
            <a:srgbClr val="404040"/>
          </a:solidFill>
        </p:spPr>
        <p:txBody>
          <a:bodyPr anchor="ctr"/>
          <a:lstStyle>
            <a:lvl1pPr marL="0" indent="0" algn="r">
              <a:buSzTx/>
              <a:buNone/>
              <a:defRPr>
                <a:solidFill>
                  <a:srgbClr val="FFFFFF"/>
                </a:solidFill>
              </a:defRPr>
            </a:lvl1pPr>
          </a:lstStyle>
          <a:p>
            <a:pPr/>
            <a:r>
              <a:t>Phone Number</a:t>
            </a:r>
          </a:p>
        </p:txBody>
      </p:sp>
      <p:sp>
        <p:nvSpPr>
          <p:cNvPr id="110" name="Text Placeholder 7"/>
          <p:cNvSpPr/>
          <p:nvPr>
            <p:ph type="body" sz="quarter" idx="23" hasCustomPrompt="1"/>
          </p:nvPr>
        </p:nvSpPr>
        <p:spPr>
          <a:xfrm>
            <a:off x="8458199" y="4655739"/>
            <a:ext cx="2910344" cy="316801"/>
          </a:xfrm>
          <a:prstGeom prst="rect">
            <a:avLst/>
          </a:prstGeom>
          <a:solidFill>
            <a:srgbClr val="404040"/>
          </a:solidFill>
        </p:spPr>
        <p:txBody>
          <a:bodyPr anchor="ctr"/>
          <a:lstStyle>
            <a:lvl1pPr marL="0" indent="0" algn="r">
              <a:buSzTx/>
              <a:buNone/>
              <a:defRPr>
                <a:solidFill>
                  <a:srgbClr val="FFFFFF"/>
                </a:solidFill>
              </a:defRPr>
            </a:lvl1pPr>
          </a:lstStyle>
          <a:p>
            <a:pPr/>
            <a:r>
              <a:t>Email or Social Media Handle</a:t>
            </a:r>
          </a:p>
        </p:txBody>
      </p:sp>
      <p:sp>
        <p:nvSpPr>
          <p:cNvPr id="111" name="Text Placeholder 8"/>
          <p:cNvSpPr/>
          <p:nvPr>
            <p:ph type="body" sz="quarter" idx="24" hasCustomPrompt="1"/>
          </p:nvPr>
        </p:nvSpPr>
        <p:spPr>
          <a:xfrm>
            <a:off x="8458199" y="5004756"/>
            <a:ext cx="2910344" cy="316801"/>
          </a:xfrm>
          <a:prstGeom prst="rect">
            <a:avLst/>
          </a:prstGeom>
          <a:solidFill>
            <a:srgbClr val="404040"/>
          </a:solidFill>
        </p:spPr>
        <p:txBody>
          <a:bodyPr anchor="ctr"/>
          <a:lstStyle>
            <a:lvl1pPr marL="0" indent="0" algn="r">
              <a:buSzTx/>
              <a:buNone/>
              <a:defRPr>
                <a:solidFill>
                  <a:srgbClr val="FFFFFF"/>
                </a:solidFill>
              </a:defRPr>
            </a:lvl1pPr>
          </a:lstStyle>
          <a:p>
            <a:pPr/>
            <a:r>
              <a:t>Company Website</a:t>
            </a:r>
          </a:p>
        </p:txBody>
      </p:sp>
      <p:sp>
        <p:nvSpPr>
          <p:cNvPr id="112" name="Rectangle 14"/>
          <p:cNvSpPr/>
          <p:nvPr/>
        </p:nvSpPr>
        <p:spPr>
          <a:xfrm>
            <a:off x="11760000" y="6803350"/>
            <a:ext cx="432001" cy="5465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13" name="Rectangle 13"/>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14" name="Rectangle 12"/>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defRPr>
            </a:pPr>
          </a:p>
        </p:txBody>
      </p:sp>
      <p:sp>
        <p:nvSpPr>
          <p:cNvPr id="115" name="Rectangle 7"/>
          <p:cNvSpPr/>
          <p:nvPr/>
        </p:nvSpPr>
        <p:spPr>
          <a:xfrm>
            <a:off x="8458200" y="2685912"/>
            <a:ext cx="3733800" cy="114825"/>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ubtitle, and Content">
    <p:spTree>
      <p:nvGrpSpPr>
        <p:cNvPr id="1" name=""/>
        <p:cNvGrpSpPr/>
        <p:nvPr/>
      </p:nvGrpSpPr>
      <p:grpSpPr>
        <a:xfrm>
          <a:off x="0" y="0"/>
          <a:ext cx="0" cy="0"/>
          <a:chOff x="0" y="0"/>
          <a:chExt cx="0" cy="0"/>
        </a:xfrm>
      </p:grpSpPr>
      <p:sp>
        <p:nvSpPr>
          <p:cNvPr id="123" name="Click to edit page title"/>
          <p:cNvSpPr txBox="1"/>
          <p:nvPr>
            <p:ph type="title" hasCustomPrompt="1"/>
          </p:nvPr>
        </p:nvSpPr>
        <p:spPr>
          <a:prstGeom prst="rect">
            <a:avLst/>
          </a:prstGeom>
        </p:spPr>
        <p:txBody>
          <a:bodyPr/>
          <a:lstStyle/>
          <a:p>
            <a:pPr/>
            <a:r>
              <a:t>Click to edit page title</a:t>
            </a:r>
          </a:p>
        </p:txBody>
      </p:sp>
      <p:sp>
        <p:nvSpPr>
          <p:cNvPr id="12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9780100" y="6371351"/>
            <a:ext cx="1979898" cy="431994"/>
          </a:xfrm>
          <a:prstGeom prst="rect">
            <a:avLst/>
          </a:prstGeom>
          <a:solidFill>
            <a:srgbClr val="FFFFFF"/>
          </a:solidFill>
          <a:ln w="12700">
            <a:miter lim="400000"/>
          </a:ln>
        </p:spPr>
        <p:txBody>
          <a:bodyPr lIns="45719" rIns="45719" anchor="ctr"/>
          <a:lstStyle/>
          <a:p>
            <a:pPr algn="ctr">
              <a:defRPr>
                <a:solidFill>
                  <a:srgbClr val="FFFFFF"/>
                </a:solidFill>
                <a:latin typeface="+mn-lt"/>
                <a:ea typeface="+mn-ea"/>
                <a:cs typeface="+mn-cs"/>
                <a:sym typeface="Calibri"/>
              </a:defRPr>
            </a:pPr>
          </a:p>
        </p:txBody>
      </p:sp>
      <p:sp>
        <p:nvSpPr>
          <p:cNvPr id="3" name="Rectangle 27"/>
          <p:cNvSpPr/>
          <p:nvPr/>
        </p:nvSpPr>
        <p:spPr>
          <a:xfrm>
            <a:off x="9780103" y="6803350"/>
            <a:ext cx="1979898" cy="54651"/>
          </a:xfrm>
          <a:prstGeom prst="rect">
            <a:avLst/>
          </a:prstGeom>
          <a:solidFill>
            <a:srgbClr val="DADADA"/>
          </a:solidFill>
          <a:ln w="12700">
            <a:miter lim="400000"/>
          </a:ln>
        </p:spPr>
        <p:txBody>
          <a:bodyPr lIns="45719" rIns="45719" anchor="ctr"/>
          <a:lstStyle/>
          <a:p>
            <a:pPr algn="ctr">
              <a:defRPr>
                <a:solidFill>
                  <a:srgbClr val="FFFFFF"/>
                </a:solidFill>
                <a:latin typeface="+mn-lt"/>
                <a:ea typeface="+mn-ea"/>
                <a:cs typeface="+mn-cs"/>
                <a:sym typeface="Calibri"/>
              </a:defRPr>
            </a:pPr>
          </a:p>
        </p:txBody>
      </p:sp>
      <p:sp>
        <p:nvSpPr>
          <p:cNvPr id="4" name="Freeform: Shape 30"/>
          <p:cNvSpPr/>
          <p:nvPr/>
        </p:nvSpPr>
        <p:spPr>
          <a:xfrm>
            <a:off x="-1" y="6371351"/>
            <a:ext cx="9780104" cy="432001"/>
          </a:xfrm>
          <a:prstGeom prst="rect">
            <a:avLst/>
          </a:prstGeom>
          <a:solidFill>
            <a:srgbClr val="F2F2F2"/>
          </a:solidFill>
          <a:ln w="12700">
            <a:miter lim="400000"/>
          </a:ln>
        </p:spPr>
        <p:txBody>
          <a:bodyPr lIns="45719" rIns="45719" anchor="ctr"/>
          <a:lstStyle/>
          <a:p>
            <a:pPr algn="ctr">
              <a:defRPr>
                <a:solidFill>
                  <a:srgbClr val="FFFFFF"/>
                </a:solidFill>
                <a:latin typeface="+mn-lt"/>
                <a:ea typeface="+mn-ea"/>
                <a:cs typeface="+mn-cs"/>
                <a:sym typeface="Calibri"/>
              </a:defRPr>
            </a:pPr>
          </a:p>
        </p:txBody>
      </p:sp>
      <p:sp>
        <p:nvSpPr>
          <p:cNvPr id="5" name="Rectangle 8"/>
          <p:cNvSpPr/>
          <p:nvPr/>
        </p:nvSpPr>
        <p:spPr>
          <a:xfrm>
            <a:off x="0" y="6803350"/>
            <a:ext cx="9780104" cy="54651"/>
          </a:xfrm>
          <a:prstGeom prst="rect">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p>
        </p:txBody>
      </p:sp>
      <p:sp>
        <p:nvSpPr>
          <p:cNvPr id="6" name="Rectangle 28"/>
          <p:cNvSpPr/>
          <p:nvPr/>
        </p:nvSpPr>
        <p:spPr>
          <a:xfrm>
            <a:off x="11760000" y="6803350"/>
            <a:ext cx="432001" cy="54651"/>
          </a:xfrm>
          <a:prstGeom prst="rect">
            <a:avLst/>
          </a:prstGeom>
          <a:solidFill>
            <a:schemeClr val="accent1"/>
          </a:solidFill>
          <a:ln w="12700">
            <a:miter lim="400000"/>
          </a:ln>
        </p:spPr>
        <p:txBody>
          <a:bodyPr lIns="45719" rIns="45719" anchor="ctr"/>
          <a:lstStyle/>
          <a:p>
            <a:pPr algn="ctr">
              <a:defRPr>
                <a:solidFill>
                  <a:srgbClr val="FFFFFF"/>
                </a:solidFill>
                <a:latin typeface="+mn-lt"/>
                <a:ea typeface="+mn-ea"/>
                <a:cs typeface="+mn-cs"/>
                <a:sym typeface="Calibri"/>
              </a:defRPr>
            </a:pPr>
          </a:p>
        </p:txBody>
      </p:sp>
      <p:sp>
        <p:nvSpPr>
          <p:cNvPr id="7" name="Straight Connector 17"/>
          <p:cNvSpPr/>
          <p:nvPr/>
        </p:nvSpPr>
        <p:spPr>
          <a:xfrm flipH="1" flipV="1">
            <a:off x="1" y="6371351"/>
            <a:ext cx="12192000" cy="1"/>
          </a:xfrm>
          <a:prstGeom prst="line">
            <a:avLst/>
          </a:prstGeom>
          <a:ln w="6350">
            <a:solidFill>
              <a:srgbClr val="F2F2F2"/>
            </a:solidFill>
            <a:miter/>
          </a:ln>
        </p:spPr>
        <p:txBody>
          <a:bodyPr lIns="45719" rIns="45719"/>
          <a:lstStyle/>
          <a:p>
            <a:pPr/>
          </a:p>
        </p:txBody>
      </p:sp>
      <p:sp>
        <p:nvSpPr>
          <p:cNvPr id="8" name="Click to edit page title"/>
          <p:cNvSpPr txBox="1"/>
          <p:nvPr>
            <p:ph type="title" hasCustomPrompt="1"/>
          </p:nvPr>
        </p:nvSpPr>
        <p:spPr>
          <a:xfrm>
            <a:off x="431999" y="431999"/>
            <a:ext cx="11328002" cy="432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Click to edit page title</a:t>
            </a:r>
          </a:p>
        </p:txBody>
      </p:sp>
      <p:sp>
        <p:nvSpPr>
          <p:cNvPr id="9" name="Body Level One…"/>
          <p:cNvSpPr txBox="1"/>
          <p:nvPr>
            <p:ph type="body" idx="1"/>
          </p:nvPr>
        </p:nvSpPr>
        <p:spPr>
          <a:xfrm>
            <a:off x="431999" y="1037968"/>
            <a:ext cx="11328002" cy="515328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11760000" y="6508918"/>
            <a:ext cx="432000" cy="156866"/>
          </a:xfrm>
          <a:prstGeom prst="rect">
            <a:avLst/>
          </a:prstGeom>
          <a:solidFill>
            <a:srgbClr val="404040"/>
          </a:solidFill>
          <a:ln w="12700">
            <a:miter lim="400000"/>
          </a:ln>
        </p:spPr>
        <p:txBody>
          <a:bodyPr lIns="0" tIns="0" rIns="0" bIns="0" anchor="ctr">
            <a:spAutoFit/>
          </a:bodyPr>
          <a:lstStyle>
            <a:lvl1pPr algn="ctr">
              <a:defRPr sz="1200">
                <a:solidFill>
                  <a:srgbClr val="FFFFFF"/>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1pPr>
      <a:lvl2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2pPr>
      <a:lvl3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3pPr>
      <a:lvl4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4pPr>
      <a:lvl5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5pPr>
      <a:lvl6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6pPr>
      <a:lvl7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7pPr>
      <a:lvl8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8pPr>
      <a:lvl9pPr marL="0" marR="0" indent="0" algn="l" defTabSz="914400" rtl="0" latinLnBrk="0">
        <a:lnSpc>
          <a:spcPct val="90000"/>
        </a:lnSpc>
        <a:spcBef>
          <a:spcPts val="0"/>
        </a:spcBef>
        <a:spcAft>
          <a:spcPts val="0"/>
        </a:spcAft>
        <a:buClrTx/>
        <a:buSzTx/>
        <a:buFontTx/>
        <a:buNone/>
        <a:tabLst/>
        <a:defRPr b="1" baseline="0" cap="none" i="0" spc="-150" strike="noStrike" sz="3200" u="none">
          <a:solidFill>
            <a:srgbClr val="404040"/>
          </a:solidFill>
          <a:uFillTx/>
          <a:latin typeface="+mn-lt"/>
          <a:ea typeface="+mn-ea"/>
          <a:cs typeface="+mn-cs"/>
          <a:sym typeface="Calibri"/>
        </a:defRPr>
      </a:lvl9pPr>
    </p:titleStyle>
    <p:bodyStyle>
      <a:lvl1pPr marL="285750" marR="0" indent="-285750" algn="l" defTabSz="914400" rtl="0" latinLnBrk="0">
        <a:lnSpc>
          <a:spcPct val="90000"/>
        </a:lnSpc>
        <a:spcBef>
          <a:spcPts val="1000"/>
        </a:spcBef>
        <a:spcAft>
          <a:spcPts val="0"/>
        </a:spcAft>
        <a:buClrTx/>
        <a:buSzPct val="100000"/>
        <a:buFontTx/>
        <a:buChar char="➢"/>
        <a:tabLst/>
        <a:defRPr b="0" baseline="0" cap="none" i="0" spc="0" strike="noStrike" sz="1800" u="none">
          <a:solidFill>
            <a:srgbClr val="404040"/>
          </a:solidFill>
          <a:uFillTx/>
          <a:latin typeface="+mn-lt"/>
          <a:ea typeface="+mn-ea"/>
          <a:cs typeface="+mn-cs"/>
          <a:sym typeface="Calibri"/>
        </a:defRPr>
      </a:lvl1pPr>
      <a:lvl2pPr marL="577453" marR="0" indent="-310753" algn="l" defTabSz="914400" rtl="0" latinLnBrk="0">
        <a:lnSpc>
          <a:spcPct val="90000"/>
        </a:lnSpc>
        <a:spcBef>
          <a:spcPts val="1000"/>
        </a:spcBef>
        <a:spcAft>
          <a:spcPts val="0"/>
        </a:spcAft>
        <a:buClrTx/>
        <a:buSzPct val="100000"/>
        <a:buFontTx/>
        <a:buChar char="▪"/>
        <a:tabLst/>
        <a:defRPr b="0" baseline="0" cap="none" i="0" spc="0" strike="noStrike" sz="1800" u="none">
          <a:solidFill>
            <a:srgbClr val="404040"/>
          </a:solidFill>
          <a:uFillTx/>
          <a:latin typeface="+mn-lt"/>
          <a:ea typeface="+mn-ea"/>
          <a:cs typeface="+mn-cs"/>
          <a:sym typeface="Calibri"/>
        </a:defRPr>
      </a:lvl2pPr>
      <a:lvl3pPr marL="885825" marR="0" indent="-342900" algn="l" defTabSz="914400" rtl="0" latinLnBrk="0">
        <a:lnSpc>
          <a:spcPct val="90000"/>
        </a:lnSpc>
        <a:spcBef>
          <a:spcPts val="1000"/>
        </a:spcBef>
        <a:spcAft>
          <a:spcPts val="0"/>
        </a:spcAft>
        <a:buClrTx/>
        <a:buSzPct val="100000"/>
        <a:buFontTx/>
        <a:buChar char="•"/>
        <a:tabLst/>
        <a:defRPr b="0" baseline="0" cap="none" i="0" spc="0" strike="noStrike" sz="1800" u="none">
          <a:solidFill>
            <a:srgbClr val="404040"/>
          </a:solidFill>
          <a:uFillTx/>
          <a:latin typeface="+mn-lt"/>
          <a:ea typeface="+mn-ea"/>
          <a:cs typeface="+mn-cs"/>
          <a:sym typeface="Calibri"/>
        </a:defRPr>
      </a:lvl3pPr>
      <a:lvl4pPr marL="1152525" marR="0" indent="-342900" algn="l" defTabSz="914400" rtl="0" latinLnBrk="0">
        <a:lnSpc>
          <a:spcPct val="90000"/>
        </a:lnSpc>
        <a:spcBef>
          <a:spcPts val="1000"/>
        </a:spcBef>
        <a:spcAft>
          <a:spcPts val="0"/>
        </a:spcAft>
        <a:buClrTx/>
        <a:buSzPct val="100000"/>
        <a:buFontTx/>
        <a:buChar char="•"/>
        <a:tabLst/>
        <a:defRPr b="0" baseline="0" cap="none" i="0" spc="0" strike="noStrike" sz="1800" u="none">
          <a:solidFill>
            <a:srgbClr val="404040"/>
          </a:solidFill>
          <a:uFillTx/>
          <a:latin typeface="+mn-lt"/>
          <a:ea typeface="+mn-ea"/>
          <a:cs typeface="+mn-cs"/>
          <a:sym typeface="Calibri"/>
        </a:defRPr>
      </a:lvl4pPr>
      <a:lvl5pPr marL="1419225" marR="0" indent="-342900" algn="l" defTabSz="914400" rtl="0" latinLnBrk="0">
        <a:lnSpc>
          <a:spcPct val="90000"/>
        </a:lnSpc>
        <a:spcBef>
          <a:spcPts val="1000"/>
        </a:spcBef>
        <a:spcAft>
          <a:spcPts val="0"/>
        </a:spcAft>
        <a:buClrTx/>
        <a:buSzPct val="100000"/>
        <a:buFontTx/>
        <a:buChar char="•"/>
        <a:tabLst/>
        <a:defRPr b="0" baseline="0" cap="none" i="0" spc="0" strike="noStrike" sz="1800" u="none">
          <a:solidFill>
            <a:srgbClr val="404040"/>
          </a:solidFill>
          <a:uFillTx/>
          <a:latin typeface="+mn-lt"/>
          <a:ea typeface="+mn-ea"/>
          <a:cs typeface="+mn-cs"/>
          <a:sym typeface="Calibri"/>
        </a:defRPr>
      </a:lvl5pPr>
      <a:lvl6pPr marL="2514600" marR="0" indent="-228600" algn="l" defTabSz="914400" rtl="0" latinLnBrk="0">
        <a:lnSpc>
          <a:spcPct val="90000"/>
        </a:lnSpc>
        <a:spcBef>
          <a:spcPts val="1000"/>
        </a:spcBef>
        <a:spcAft>
          <a:spcPts val="0"/>
        </a:spcAft>
        <a:buClrTx/>
        <a:buSzPct val="100000"/>
        <a:buFontTx/>
        <a:buChar char="•"/>
        <a:tabLst/>
        <a:defRPr b="0" baseline="0" cap="none" i="0" spc="0" strike="noStrike" sz="1800" u="none">
          <a:solidFill>
            <a:srgbClr val="404040"/>
          </a:solidFill>
          <a:uFillTx/>
          <a:latin typeface="+mn-lt"/>
          <a:ea typeface="+mn-ea"/>
          <a:cs typeface="+mn-cs"/>
          <a:sym typeface="Calibri"/>
        </a:defRPr>
      </a:lvl6pPr>
      <a:lvl7pPr marL="2971800" marR="0" indent="-228600" algn="l" defTabSz="914400" rtl="0" latinLnBrk="0">
        <a:lnSpc>
          <a:spcPct val="90000"/>
        </a:lnSpc>
        <a:spcBef>
          <a:spcPts val="1000"/>
        </a:spcBef>
        <a:spcAft>
          <a:spcPts val="0"/>
        </a:spcAft>
        <a:buClrTx/>
        <a:buSzPct val="100000"/>
        <a:buFontTx/>
        <a:buChar char="•"/>
        <a:tabLst/>
        <a:defRPr b="0" baseline="0" cap="none" i="0" spc="0" strike="noStrike" sz="1800" u="none">
          <a:solidFill>
            <a:srgbClr val="404040"/>
          </a:solidFill>
          <a:uFillTx/>
          <a:latin typeface="+mn-lt"/>
          <a:ea typeface="+mn-ea"/>
          <a:cs typeface="+mn-cs"/>
          <a:sym typeface="Calibri"/>
        </a:defRPr>
      </a:lvl7pPr>
      <a:lvl8pPr marL="3429000" marR="0" indent="-228600" algn="l" defTabSz="914400" rtl="0" latinLnBrk="0">
        <a:lnSpc>
          <a:spcPct val="90000"/>
        </a:lnSpc>
        <a:spcBef>
          <a:spcPts val="1000"/>
        </a:spcBef>
        <a:spcAft>
          <a:spcPts val="0"/>
        </a:spcAft>
        <a:buClrTx/>
        <a:buSzPct val="100000"/>
        <a:buFontTx/>
        <a:buChar char="•"/>
        <a:tabLst/>
        <a:defRPr b="0" baseline="0" cap="none" i="0" spc="0" strike="noStrike" sz="1800" u="none">
          <a:solidFill>
            <a:srgbClr val="404040"/>
          </a:solidFill>
          <a:uFillTx/>
          <a:latin typeface="+mn-lt"/>
          <a:ea typeface="+mn-ea"/>
          <a:cs typeface="+mn-cs"/>
          <a:sym typeface="Calibri"/>
        </a:defRPr>
      </a:lvl8pPr>
      <a:lvl9pPr marL="3886200" marR="0" indent="-228600" algn="l" defTabSz="914400" rtl="0" latinLnBrk="0">
        <a:lnSpc>
          <a:spcPct val="90000"/>
        </a:lnSpc>
        <a:spcBef>
          <a:spcPts val="1000"/>
        </a:spcBef>
        <a:spcAft>
          <a:spcPts val="0"/>
        </a:spcAft>
        <a:buClrTx/>
        <a:buSzPct val="100000"/>
        <a:buFontTx/>
        <a:buChar char="•"/>
        <a:tabLst/>
        <a:defRPr b="0" baseline="0" cap="none" i="0" spc="0" strike="noStrike" sz="1800" u="none">
          <a:solidFill>
            <a:srgbClr val="404040"/>
          </a:solidFill>
          <a:uFillTx/>
          <a:latin typeface="+mn-lt"/>
          <a:ea typeface="+mn-ea"/>
          <a:cs typeface="+mn-cs"/>
          <a:sym typeface="Calibri"/>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Title 2"/>
          <p:cNvSpPr txBox="1"/>
          <p:nvPr>
            <p:ph type="title"/>
          </p:nvPr>
        </p:nvSpPr>
        <p:spPr>
          <a:xfrm>
            <a:off x="3200400" y="2811053"/>
            <a:ext cx="8991600" cy="1261296"/>
          </a:xfrm>
          <a:prstGeom prst="rect">
            <a:avLst/>
          </a:prstGeom>
        </p:spPr>
        <p:txBody>
          <a:bodyPr/>
          <a:lstStyle>
            <a:lvl1pPr>
              <a:defRPr sz="4800"/>
            </a:lvl1pPr>
          </a:lstStyle>
          <a:p>
            <a:pPr/>
            <a:r>
              <a:t>E - Commerce Purchase Data Analysis</a:t>
            </a:r>
          </a:p>
        </p:txBody>
      </p:sp>
      <p:sp>
        <p:nvSpPr>
          <p:cNvPr id="280" name="Subtitle 3"/>
          <p:cNvSpPr txBox="1"/>
          <p:nvPr>
            <p:ph type="body" sz="quarter" idx="1"/>
          </p:nvPr>
        </p:nvSpPr>
        <p:spPr>
          <a:xfrm>
            <a:off x="3200400" y="4061038"/>
            <a:ext cx="6580188" cy="580922"/>
          </a:xfrm>
          <a:prstGeom prst="rect">
            <a:avLst/>
          </a:prstGeom>
        </p:spPr>
        <p:txBody>
          <a:bodyPr/>
          <a:lstStyle>
            <a:lvl1pPr marL="264033" indent="-264033" defTabSz="905255">
              <a:spcBef>
                <a:spcPts val="900"/>
              </a:spcBef>
              <a:defRPr sz="1782"/>
            </a:lvl1pPr>
          </a:lstStyle>
          <a:p>
            <a:pPr/>
            <a:r>
              <a:t>NPV – Project Presentation</a:t>
            </a:r>
          </a:p>
        </p:txBody>
      </p:sp>
      <p:sp>
        <p:nvSpPr>
          <p:cNvPr id="281" name="TextBox 6"/>
          <p:cNvSpPr txBox="1"/>
          <p:nvPr/>
        </p:nvSpPr>
        <p:spPr>
          <a:xfrm>
            <a:off x="7370503" y="1884232"/>
            <a:ext cx="4820170" cy="826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r">
              <a:defRPr b="1" sz="2800">
                <a:latin typeface="+mn-lt"/>
                <a:ea typeface="+mn-ea"/>
                <a:cs typeface="+mn-cs"/>
                <a:sym typeface="Calibri"/>
              </a:defRPr>
            </a:pPr>
            <a:r>
              <a:t>M. Tech. – DSML </a:t>
            </a:r>
            <a:r>
              <a:rPr b="0">
                <a:latin typeface="Wingdings"/>
                <a:ea typeface="Wingdings"/>
                <a:cs typeface="Wingdings"/>
                <a:sym typeface="Wingdings"/>
              </a:rPr>
              <a:t> </a:t>
            </a:r>
            <a:r>
              <a:t>Team 7</a:t>
            </a:r>
          </a:p>
          <a:p>
            <a:pPr algn="r">
              <a:defRPr sz="2000">
                <a:latin typeface="+mn-lt"/>
                <a:ea typeface="+mn-ea"/>
                <a:cs typeface="+mn-cs"/>
                <a:sym typeface="Calibri"/>
              </a:defRPr>
            </a:pPr>
            <a:r>
              <a:t>Date: 2</a:t>
            </a:r>
            <a:r>
              <a:rPr baseline="30000"/>
              <a:t>nd</a:t>
            </a:r>
            <a:r>
              <a:t> Sep 2020</a:t>
            </a:r>
          </a:p>
        </p:txBody>
      </p:sp>
      <p:sp>
        <p:nvSpPr>
          <p:cNvPr id="282" name="Rectangle 9"/>
          <p:cNvSpPr txBox="1"/>
          <p:nvPr/>
        </p:nvSpPr>
        <p:spPr>
          <a:xfrm>
            <a:off x="7405253" y="5153281"/>
            <a:ext cx="4632961" cy="15014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mn-lt"/>
                <a:ea typeface="+mn-ea"/>
                <a:cs typeface="+mn-cs"/>
                <a:sym typeface="Calibri"/>
              </a:defRPr>
            </a:pPr>
            <a:r>
              <a:t>PRAVEEN MANOHAR G</a:t>
            </a:r>
          </a:p>
          <a:p>
            <a:pPr>
              <a:defRPr>
                <a:latin typeface="+mn-lt"/>
                <a:ea typeface="+mn-ea"/>
                <a:cs typeface="+mn-cs"/>
                <a:sym typeface="Calibri"/>
              </a:defRPr>
            </a:pPr>
            <a:r>
              <a:t>RAHUL A</a:t>
            </a:r>
          </a:p>
          <a:p>
            <a:pPr>
              <a:defRPr>
                <a:latin typeface="+mn-lt"/>
                <a:ea typeface="+mn-ea"/>
                <a:cs typeface="+mn-cs"/>
                <a:sym typeface="Calibri"/>
              </a:defRPr>
            </a:pPr>
            <a:r>
              <a:t>RAJESH RAMACHANDER</a:t>
            </a:r>
          </a:p>
          <a:p>
            <a:pPr>
              <a:defRPr>
                <a:latin typeface="+mn-lt"/>
                <a:ea typeface="+mn-ea"/>
                <a:cs typeface="+mn-cs"/>
                <a:sym typeface="Calibri"/>
              </a:defRPr>
            </a:pPr>
            <a:r>
              <a:t>RANJITH GNANA SUTHAKAR ALPHONSE RAJ</a:t>
            </a:r>
          </a:p>
          <a:p>
            <a:pPr>
              <a:defRPr>
                <a:latin typeface="+mn-lt"/>
                <a:ea typeface="+mn-ea"/>
                <a:cs typeface="+mn-cs"/>
                <a:sym typeface="Calibri"/>
              </a:defRPr>
            </a:pPr>
            <a:r>
              <a:t>YASHASWI GURUMURTHY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Footer Placeholder 3"/>
          <p:cNvSpPr txBox="1"/>
          <p:nvPr/>
        </p:nvSpPr>
        <p:spPr>
          <a:xfrm>
            <a:off x="431999" y="6508918"/>
            <a:ext cx="5664001"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latin typeface="+mn-lt"/>
                <a:ea typeface="+mn-ea"/>
                <a:cs typeface="+mn-cs"/>
                <a:sym typeface="Calibri"/>
              </a:defRPr>
            </a:lvl1pPr>
          </a:lstStyle>
          <a:p>
            <a:pPr/>
            <a:r>
              <a:t>Add a footer</a:t>
            </a:r>
          </a:p>
        </p:txBody>
      </p:sp>
      <p:sp>
        <p:nvSpPr>
          <p:cNvPr id="370" name="Title 1"/>
          <p:cNvSpPr txBox="1"/>
          <p:nvPr>
            <p:ph type="title"/>
          </p:nvPr>
        </p:nvSpPr>
        <p:spPr>
          <a:xfrm>
            <a:off x="431999" y="431999"/>
            <a:ext cx="11328001" cy="432001"/>
          </a:xfrm>
          <a:prstGeom prst="rect">
            <a:avLst/>
          </a:prstGeom>
        </p:spPr>
        <p:txBody>
          <a:bodyPr/>
          <a:lstStyle>
            <a:lvl1pPr>
              <a:defRPr spc="-200"/>
            </a:lvl1pPr>
          </a:lstStyle>
          <a:p>
            <a:pPr/>
            <a:r>
              <a:t>Data Analysis, Visualization &amp; Insights</a:t>
            </a:r>
          </a:p>
        </p:txBody>
      </p:sp>
      <p:sp>
        <p:nvSpPr>
          <p:cNvPr id="371" name="Content Placeholder 2"/>
          <p:cNvSpPr txBox="1"/>
          <p:nvPr>
            <p:ph type="body" sz="quarter" idx="1"/>
          </p:nvPr>
        </p:nvSpPr>
        <p:spPr>
          <a:xfrm>
            <a:off x="431999" y="1006799"/>
            <a:ext cx="11328001" cy="363661"/>
          </a:xfrm>
          <a:prstGeom prst="rect">
            <a:avLst/>
          </a:prstGeom>
        </p:spPr>
        <p:txBody>
          <a:bodyPr/>
          <a:lstStyle/>
          <a:p>
            <a:pPr/>
            <a:r>
              <a:t>Q3: How does purchase value depend on the Internet Browser used?</a:t>
            </a:r>
          </a:p>
        </p:txBody>
      </p:sp>
      <p:sp>
        <p:nvSpPr>
          <p:cNvPr id="372" name="Slide Number Placeholder 4"/>
          <p:cNvSpPr txBox="1"/>
          <p:nvPr>
            <p:ph type="sldNum" sz="quarter" idx="2"/>
          </p:nvPr>
        </p:nvSpPr>
        <p:spPr>
          <a:xfrm>
            <a:off x="11760000" y="6508918"/>
            <a:ext cx="432001"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3" name="Content Placeholder 2"/>
          <p:cNvSpPr txBox="1"/>
          <p:nvPr/>
        </p:nvSpPr>
        <p:spPr>
          <a:xfrm>
            <a:off x="431999" y="1370459"/>
            <a:ext cx="5664001" cy="2416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85750" indent="-285750">
              <a:lnSpc>
                <a:spcPct val="90000"/>
              </a:lnSpc>
              <a:spcBef>
                <a:spcPts val="1000"/>
              </a:spcBef>
              <a:buSzPct val="100000"/>
              <a:buChar char="➢"/>
              <a:defRPr>
                <a:solidFill>
                  <a:srgbClr val="404040"/>
                </a:solidFill>
                <a:latin typeface="+mn-lt"/>
                <a:ea typeface="+mn-ea"/>
                <a:cs typeface="+mn-cs"/>
                <a:sym typeface="Calibri"/>
              </a:defRPr>
            </a:lvl1pPr>
          </a:lstStyle>
          <a:p>
            <a:pPr/>
            <a:r>
              <a:t>Insights</a:t>
            </a:r>
          </a:p>
        </p:txBody>
      </p:sp>
      <p:pic>
        <p:nvPicPr>
          <p:cNvPr id="374" name="Picture 6" descr="Picture 6"/>
          <p:cNvPicPr>
            <a:picLocks noChangeAspect="1"/>
          </p:cNvPicPr>
          <p:nvPr/>
        </p:nvPicPr>
        <p:blipFill>
          <a:blip r:embed="rId2">
            <a:extLst/>
          </a:blip>
          <a:stretch>
            <a:fillRect/>
          </a:stretch>
        </p:blipFill>
        <p:spPr>
          <a:xfrm>
            <a:off x="8333516" y="904666"/>
            <a:ext cx="3256245" cy="3264770"/>
          </a:xfrm>
          <a:prstGeom prst="rect">
            <a:avLst/>
          </a:prstGeom>
          <a:ln w="12700">
            <a:miter lim="400000"/>
          </a:ln>
        </p:spPr>
      </p:pic>
      <p:pic>
        <p:nvPicPr>
          <p:cNvPr id="375" name="Picture 7" descr="Picture 7"/>
          <p:cNvPicPr>
            <a:picLocks noChangeAspect="1"/>
          </p:cNvPicPr>
          <p:nvPr/>
        </p:nvPicPr>
        <p:blipFill>
          <a:blip r:embed="rId3">
            <a:extLst/>
          </a:blip>
          <a:stretch>
            <a:fillRect/>
          </a:stretch>
        </p:blipFill>
        <p:spPr>
          <a:xfrm>
            <a:off x="5819773" y="2088871"/>
            <a:ext cx="2276476" cy="752476"/>
          </a:xfrm>
          <a:prstGeom prst="rect">
            <a:avLst/>
          </a:prstGeom>
          <a:ln w="12700">
            <a:miter lim="400000"/>
          </a:ln>
        </p:spPr>
      </p:pic>
      <p:pic>
        <p:nvPicPr>
          <p:cNvPr id="376" name="Picture 9" descr="Picture 9"/>
          <p:cNvPicPr>
            <a:picLocks noChangeAspect="1"/>
          </p:cNvPicPr>
          <p:nvPr/>
        </p:nvPicPr>
        <p:blipFill>
          <a:blip r:embed="rId4">
            <a:extLst/>
          </a:blip>
          <a:stretch>
            <a:fillRect/>
          </a:stretch>
        </p:blipFill>
        <p:spPr>
          <a:xfrm>
            <a:off x="6958011" y="4312234"/>
            <a:ext cx="1790701" cy="70485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Footer Placeholder 3"/>
          <p:cNvSpPr txBox="1"/>
          <p:nvPr/>
        </p:nvSpPr>
        <p:spPr>
          <a:xfrm>
            <a:off x="431999" y="6508918"/>
            <a:ext cx="5664001"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latin typeface="+mn-lt"/>
                <a:ea typeface="+mn-ea"/>
                <a:cs typeface="+mn-cs"/>
                <a:sym typeface="Calibri"/>
              </a:defRPr>
            </a:lvl1pPr>
          </a:lstStyle>
          <a:p>
            <a:pPr/>
            <a:r>
              <a:t>E - Commerce Purchase Data Analysis – Team 7</a:t>
            </a:r>
          </a:p>
        </p:txBody>
      </p:sp>
      <p:sp>
        <p:nvSpPr>
          <p:cNvPr id="379" name="Title 1"/>
          <p:cNvSpPr txBox="1"/>
          <p:nvPr>
            <p:ph type="title"/>
          </p:nvPr>
        </p:nvSpPr>
        <p:spPr>
          <a:xfrm>
            <a:off x="431999" y="431999"/>
            <a:ext cx="11328001" cy="432001"/>
          </a:xfrm>
          <a:prstGeom prst="rect">
            <a:avLst/>
          </a:prstGeom>
        </p:spPr>
        <p:txBody>
          <a:bodyPr/>
          <a:lstStyle>
            <a:lvl1pPr>
              <a:defRPr spc="-200"/>
            </a:lvl1pPr>
          </a:lstStyle>
          <a:p>
            <a:pPr/>
            <a:r>
              <a:t>Key Observations &amp; Inferences</a:t>
            </a:r>
          </a:p>
        </p:txBody>
      </p:sp>
      <p:sp>
        <p:nvSpPr>
          <p:cNvPr id="380" name="Content Placeholder 2"/>
          <p:cNvSpPr txBox="1"/>
          <p:nvPr>
            <p:ph type="body" idx="1"/>
          </p:nvPr>
        </p:nvSpPr>
        <p:spPr>
          <a:xfrm>
            <a:off x="431999" y="1037968"/>
            <a:ext cx="11328001" cy="5153283"/>
          </a:xfrm>
          <a:prstGeom prst="rect">
            <a:avLst/>
          </a:prstGeom>
        </p:spPr>
        <p:txBody>
          <a:bodyPr/>
          <a:lstStyle/>
          <a:p>
            <a:pPr/>
            <a:r>
              <a:t>TBD</a:t>
            </a:r>
          </a:p>
        </p:txBody>
      </p:sp>
      <p:sp>
        <p:nvSpPr>
          <p:cNvPr id="381" name="Slide Number Placeholder 4"/>
          <p:cNvSpPr txBox="1"/>
          <p:nvPr>
            <p:ph type="sldNum" sz="quarter" idx="2"/>
          </p:nvPr>
        </p:nvSpPr>
        <p:spPr>
          <a:xfrm>
            <a:off x="11760000" y="6508918"/>
            <a:ext cx="432001"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Footer Placeholder 3"/>
          <p:cNvSpPr txBox="1"/>
          <p:nvPr/>
        </p:nvSpPr>
        <p:spPr>
          <a:xfrm>
            <a:off x="431999" y="6508918"/>
            <a:ext cx="5664001"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latin typeface="+mn-lt"/>
                <a:ea typeface="+mn-ea"/>
                <a:cs typeface="+mn-cs"/>
                <a:sym typeface="Calibri"/>
              </a:defRPr>
            </a:lvl1pPr>
          </a:lstStyle>
          <a:p>
            <a:pPr/>
            <a:r>
              <a:t>E - Commerce Purchase Data Analysis – Team 7</a:t>
            </a:r>
          </a:p>
        </p:txBody>
      </p:sp>
      <p:sp>
        <p:nvSpPr>
          <p:cNvPr id="285" name="Title 1"/>
          <p:cNvSpPr txBox="1"/>
          <p:nvPr>
            <p:ph type="title"/>
          </p:nvPr>
        </p:nvSpPr>
        <p:spPr>
          <a:xfrm>
            <a:off x="431999" y="431999"/>
            <a:ext cx="11328001" cy="432001"/>
          </a:xfrm>
          <a:prstGeom prst="rect">
            <a:avLst/>
          </a:prstGeom>
        </p:spPr>
        <p:txBody>
          <a:bodyPr/>
          <a:lstStyle>
            <a:lvl1pPr>
              <a:defRPr spc="-200"/>
            </a:lvl1pPr>
          </a:lstStyle>
          <a:p>
            <a:pPr/>
            <a:r>
              <a:t>Project Overview &amp; Process</a:t>
            </a:r>
          </a:p>
        </p:txBody>
      </p:sp>
      <p:sp>
        <p:nvSpPr>
          <p:cNvPr id="286" name="Content Placeholder 2"/>
          <p:cNvSpPr txBox="1"/>
          <p:nvPr>
            <p:ph type="body" idx="1"/>
          </p:nvPr>
        </p:nvSpPr>
        <p:spPr>
          <a:xfrm>
            <a:off x="431999" y="1037968"/>
            <a:ext cx="11328001" cy="5153283"/>
          </a:xfrm>
          <a:prstGeom prst="rect">
            <a:avLst/>
          </a:prstGeom>
        </p:spPr>
        <p:txBody>
          <a:bodyPr/>
          <a:lstStyle/>
          <a:p>
            <a:pPr marL="280035" indent="-280035" defTabSz="896111">
              <a:spcBef>
                <a:spcPts val="900"/>
              </a:spcBef>
              <a:defRPr sz="1764"/>
            </a:pPr>
            <a:r>
              <a:t>Dataset Provided: E-Commerce purchase data with Purchaser and Purchase details</a:t>
            </a:r>
          </a:p>
          <a:p>
            <a:pPr lvl="1" marL="541401" indent="-280035" defTabSz="896111">
              <a:spcBef>
                <a:spcPts val="900"/>
              </a:spcBef>
              <a:buChar char="➢"/>
              <a:defRPr sz="1764"/>
            </a:pPr>
            <a:r>
              <a:t>The dataset was cleaned and transformed </a:t>
            </a:r>
            <a:endParaRPr sz="1568"/>
          </a:p>
          <a:p>
            <a:pPr lvl="1" marL="532066" indent="-270700" defTabSz="896111">
              <a:spcBef>
                <a:spcPts val="400"/>
              </a:spcBef>
              <a:defRPr sz="1568"/>
            </a:pPr>
          </a:p>
          <a:p>
            <a:pPr lvl="1" marL="532066" indent="-270700" defTabSz="896111">
              <a:spcBef>
                <a:spcPts val="400"/>
              </a:spcBef>
              <a:defRPr sz="1568"/>
            </a:pPr>
          </a:p>
          <a:p>
            <a:pPr lvl="1" marL="532066" indent="-270700" defTabSz="896111">
              <a:spcBef>
                <a:spcPts val="400"/>
              </a:spcBef>
              <a:defRPr sz="1568"/>
            </a:pPr>
          </a:p>
          <a:p>
            <a:pPr lvl="1" marL="532066" indent="-270700" defTabSz="896111">
              <a:spcBef>
                <a:spcPts val="400"/>
              </a:spcBef>
              <a:defRPr sz="1568"/>
            </a:pPr>
          </a:p>
          <a:p>
            <a:pPr lvl="1" marL="0" indent="261365" defTabSz="896111">
              <a:spcBef>
                <a:spcPts val="400"/>
              </a:spcBef>
              <a:buSzTx/>
              <a:buFont typeface="Wingdings"/>
              <a:buNone/>
              <a:defRPr sz="1568"/>
            </a:pPr>
          </a:p>
          <a:p>
            <a:pPr marL="280035" indent="-280035" defTabSz="896111">
              <a:spcBef>
                <a:spcPts val="900"/>
              </a:spcBef>
              <a:defRPr sz="1764"/>
            </a:pPr>
            <a:endParaRPr sz="1568"/>
          </a:p>
          <a:p>
            <a:pPr marL="280035" indent="-280035" defTabSz="896111">
              <a:spcBef>
                <a:spcPts val="900"/>
              </a:spcBef>
              <a:defRPr sz="1764"/>
            </a:pPr>
            <a:r>
              <a:t>Analysis Objective:</a:t>
            </a:r>
          </a:p>
          <a:p>
            <a:pPr lvl="1" marL="532066" indent="-270700" defTabSz="896111">
              <a:spcBef>
                <a:spcPts val="400"/>
              </a:spcBef>
              <a:defRPr sz="1568"/>
            </a:pPr>
            <a:r>
              <a:t>Characterize customer purchases from the E-commerce purchase data to identify patterns or trends for related insights</a:t>
            </a:r>
          </a:p>
          <a:p>
            <a:pPr marL="280035" indent="-280035" defTabSz="896111">
              <a:spcBef>
                <a:spcPts val="900"/>
              </a:spcBef>
              <a:defRPr sz="1764"/>
            </a:pPr>
            <a:endParaRPr sz="1568"/>
          </a:p>
          <a:p>
            <a:pPr marL="280035" indent="-280035" defTabSz="896111">
              <a:spcBef>
                <a:spcPts val="900"/>
              </a:spcBef>
              <a:defRPr sz="1764"/>
            </a:pPr>
            <a:r>
              <a:t>Analysis Steps/ Approach:</a:t>
            </a:r>
          </a:p>
          <a:p>
            <a:pPr lvl="1" marL="597408" indent="-336042" defTabSz="896111">
              <a:spcBef>
                <a:spcPts val="400"/>
              </a:spcBef>
              <a:buAutoNum type="arabicPeriod" startAt="1"/>
              <a:defRPr sz="1568"/>
            </a:pPr>
            <a:r>
              <a:t>Initial exploration of the dataset</a:t>
            </a:r>
          </a:p>
          <a:p>
            <a:pPr lvl="1" marL="597408" indent="-336042" defTabSz="896111">
              <a:spcBef>
                <a:spcPts val="400"/>
              </a:spcBef>
              <a:buAutoNum type="arabicPeriod" startAt="1"/>
              <a:defRPr sz="1568"/>
            </a:pPr>
            <a:r>
              <a:t>Interpreting and transforming the dataset</a:t>
            </a:r>
          </a:p>
          <a:p>
            <a:pPr lvl="1" marL="597408" indent="-336042" defTabSz="896111">
              <a:spcBef>
                <a:spcPts val="400"/>
              </a:spcBef>
              <a:buAutoNum type="arabicPeriod" startAt="1"/>
              <a:defRPr sz="1568"/>
            </a:pPr>
            <a:r>
              <a:t>Impute the data</a:t>
            </a:r>
          </a:p>
          <a:p>
            <a:pPr lvl="1" marL="597408" indent="-336042" defTabSz="896111">
              <a:spcBef>
                <a:spcPts val="400"/>
              </a:spcBef>
              <a:buAutoNum type="arabicPeriod" startAt="1"/>
              <a:defRPr sz="1568"/>
            </a:pPr>
            <a:r>
              <a:t>Identify 5 key questions to be answered from the data</a:t>
            </a:r>
          </a:p>
          <a:p>
            <a:pPr lvl="1" marL="597408" indent="-336042" defTabSz="896111">
              <a:spcBef>
                <a:spcPts val="400"/>
              </a:spcBef>
              <a:buAutoNum type="arabicPeriod" startAt="1"/>
              <a:defRPr sz="1568"/>
            </a:pPr>
            <a:r>
              <a:t>Exploring and Analysing the data</a:t>
            </a:r>
          </a:p>
        </p:txBody>
      </p:sp>
      <p:sp>
        <p:nvSpPr>
          <p:cNvPr id="287" name="Slide Number Placeholder 4"/>
          <p:cNvSpPr txBox="1"/>
          <p:nvPr>
            <p:ph type="sldNum" sz="quarter" idx="2"/>
          </p:nvPr>
        </p:nvSpPr>
        <p:spPr>
          <a:xfrm>
            <a:off x="11760000" y="6508918"/>
            <a:ext cx="432001"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8" name="Screenshot 2020-09-09 at 7.13.11 PM.png" descr="Screenshot 2020-09-09 at 7.13.11 PM.png"/>
          <p:cNvPicPr>
            <a:picLocks noChangeAspect="1"/>
          </p:cNvPicPr>
          <p:nvPr/>
        </p:nvPicPr>
        <p:blipFill>
          <a:blip r:embed="rId2">
            <a:extLst/>
          </a:blip>
          <a:stretch>
            <a:fillRect/>
          </a:stretch>
        </p:blipFill>
        <p:spPr>
          <a:xfrm>
            <a:off x="1147504" y="1713159"/>
            <a:ext cx="3691790" cy="1327717"/>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Footer Placeholder 3"/>
          <p:cNvSpPr txBox="1"/>
          <p:nvPr/>
        </p:nvSpPr>
        <p:spPr>
          <a:xfrm>
            <a:off x="431999" y="6508918"/>
            <a:ext cx="5664001"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latin typeface="+mn-lt"/>
                <a:ea typeface="+mn-ea"/>
                <a:cs typeface="+mn-cs"/>
                <a:sym typeface="Calibri"/>
              </a:defRPr>
            </a:lvl1pPr>
          </a:lstStyle>
          <a:p>
            <a:pPr/>
            <a:r>
              <a:t>E - Commerce Purchase Data Analysis – Team 7</a:t>
            </a:r>
          </a:p>
        </p:txBody>
      </p:sp>
      <p:sp>
        <p:nvSpPr>
          <p:cNvPr id="291" name="Title 1"/>
          <p:cNvSpPr txBox="1"/>
          <p:nvPr>
            <p:ph type="title"/>
          </p:nvPr>
        </p:nvSpPr>
        <p:spPr>
          <a:xfrm>
            <a:off x="431999" y="431999"/>
            <a:ext cx="11328001" cy="432001"/>
          </a:xfrm>
          <a:prstGeom prst="rect">
            <a:avLst/>
          </a:prstGeom>
        </p:spPr>
        <p:txBody>
          <a:bodyPr/>
          <a:lstStyle>
            <a:lvl1pPr>
              <a:defRPr spc="-200"/>
            </a:lvl1pPr>
          </a:lstStyle>
          <a:p>
            <a:pPr/>
            <a:r>
              <a:t>Initial Exploration Of The Dataset</a:t>
            </a:r>
          </a:p>
        </p:txBody>
      </p:sp>
      <p:sp>
        <p:nvSpPr>
          <p:cNvPr id="292" name="Content Placeholder 2"/>
          <p:cNvSpPr txBox="1"/>
          <p:nvPr>
            <p:ph type="body" idx="1"/>
          </p:nvPr>
        </p:nvSpPr>
        <p:spPr>
          <a:xfrm>
            <a:off x="431999" y="1037968"/>
            <a:ext cx="11328001" cy="5153283"/>
          </a:xfrm>
          <a:prstGeom prst="rect">
            <a:avLst/>
          </a:prstGeom>
        </p:spPr>
        <p:txBody>
          <a:bodyPr/>
          <a:lstStyle/>
          <a:p>
            <a:pPr lvl="1" marL="285750" indent="-285750">
              <a:buChar char="➢"/>
            </a:pPr>
            <a:r>
              <a:t>E-Commerce purchase data with Purchaser and Purchase details</a:t>
            </a:r>
            <a:endParaRPr sz="1600"/>
          </a:p>
          <a:p>
            <a:pPr lvl="1" marL="285750" indent="-285750">
              <a:buChar char="➢"/>
            </a:pPr>
            <a:endParaRPr sz="1600"/>
          </a:p>
          <a:p>
            <a:pPr/>
            <a:r>
              <a:t>Data overview:</a:t>
            </a:r>
          </a:p>
          <a:p>
            <a:pPr lvl="1" marL="542925" indent="-276225">
              <a:spcBef>
                <a:spcPts val="500"/>
              </a:spcBef>
              <a:defRPr sz="1600"/>
            </a:pPr>
            <a:r>
              <a:t>Shape: </a:t>
            </a:r>
          </a:p>
          <a:p>
            <a:pPr lvl="2" marL="809625" indent="-266700">
              <a:spcBef>
                <a:spcPts val="500"/>
              </a:spcBef>
              <a:buFont typeface="Arial"/>
              <a:defRPr sz="1400"/>
            </a:pPr>
            <a:r>
              <a:t>Rows </a:t>
            </a:r>
            <a:r>
              <a:rPr>
                <a:latin typeface="Wingdings"/>
                <a:ea typeface="Wingdings"/>
                <a:cs typeface="Wingdings"/>
                <a:sym typeface="Wingdings"/>
              </a:rPr>
              <a:t> </a:t>
            </a:r>
            <a:r>
              <a:t>10000</a:t>
            </a:r>
          </a:p>
          <a:p>
            <a:pPr lvl="2" marL="809625" indent="-266700">
              <a:spcBef>
                <a:spcPts val="500"/>
              </a:spcBef>
              <a:buFont typeface="Arial"/>
              <a:defRPr sz="1400"/>
            </a:pPr>
            <a:r>
              <a:t>Columns </a:t>
            </a:r>
            <a:r>
              <a:rPr>
                <a:latin typeface="Wingdings"/>
                <a:ea typeface="Wingdings"/>
                <a:cs typeface="Wingdings"/>
                <a:sym typeface="Wingdings"/>
              </a:rPr>
              <a:t> </a:t>
            </a:r>
            <a:r>
              <a:t>14</a:t>
            </a:r>
          </a:p>
          <a:p>
            <a:pPr lvl="1" marL="542925" indent="-276225">
              <a:spcBef>
                <a:spcPts val="500"/>
              </a:spcBef>
              <a:defRPr sz="1600"/>
            </a:pPr>
            <a:r>
              <a:t>Data types:</a:t>
            </a:r>
          </a:p>
          <a:p>
            <a:pPr lvl="2" marL="809625" indent="-266700">
              <a:spcBef>
                <a:spcPts val="500"/>
              </a:spcBef>
              <a:buFont typeface="Arial"/>
              <a:defRPr sz="1400"/>
            </a:pPr>
            <a:r>
              <a:t>Categorical </a:t>
            </a:r>
            <a:r>
              <a:rPr>
                <a:latin typeface="Wingdings"/>
                <a:ea typeface="Wingdings"/>
                <a:cs typeface="Wingdings"/>
                <a:sym typeface="Wingdings"/>
              </a:rPr>
              <a:t> </a:t>
            </a:r>
            <a:r>
              <a:t>12</a:t>
            </a:r>
          </a:p>
          <a:p>
            <a:pPr lvl="2" marL="809625" indent="-266700">
              <a:spcBef>
                <a:spcPts val="500"/>
              </a:spcBef>
              <a:buFont typeface="Arial"/>
              <a:defRPr sz="1400"/>
            </a:pPr>
            <a:r>
              <a:t>Numerical </a:t>
            </a:r>
            <a:r>
              <a:rPr>
                <a:latin typeface="Wingdings"/>
                <a:ea typeface="Wingdings"/>
                <a:cs typeface="Wingdings"/>
                <a:sym typeface="Wingdings"/>
              </a:rPr>
              <a:t> </a:t>
            </a:r>
            <a:r>
              <a:t>3 </a:t>
            </a:r>
          </a:p>
          <a:p>
            <a:pPr lvl="3" marL="1076325" indent="-266700">
              <a:spcBef>
                <a:spcPts val="500"/>
              </a:spcBef>
              <a:buFont typeface="Arial"/>
              <a:defRPr sz="1400"/>
            </a:pPr>
            <a:r>
              <a:t>‘Credit Card’ &amp; ‘CC Security Code’ are NOT usable as Numerical</a:t>
            </a:r>
          </a:p>
          <a:p>
            <a:pPr lvl="1" marL="542925" indent="-276225">
              <a:spcBef>
                <a:spcPts val="500"/>
              </a:spcBef>
              <a:defRPr sz="1600"/>
            </a:pPr>
            <a:r>
              <a:t>NO null values present</a:t>
            </a:r>
          </a:p>
          <a:p>
            <a:pPr lvl="1" marL="542925" indent="-276225">
              <a:spcBef>
                <a:spcPts val="500"/>
              </a:spcBef>
              <a:defRPr sz="1600"/>
            </a:pPr>
            <a:r>
              <a:t>Count of unique data points per column:</a:t>
            </a:r>
          </a:p>
          <a:p>
            <a:pPr lvl="1" marL="542925" indent="-276225">
              <a:spcBef>
                <a:spcPts val="500"/>
              </a:spcBef>
              <a:defRPr sz="1600"/>
            </a:pPr>
            <a:r>
              <a:t>Description of Numerical variables:</a:t>
            </a:r>
          </a:p>
        </p:txBody>
      </p:sp>
      <p:sp>
        <p:nvSpPr>
          <p:cNvPr id="293" name="Slide Number Placeholder 4"/>
          <p:cNvSpPr txBox="1"/>
          <p:nvPr>
            <p:ph type="sldNum" sz="quarter" idx="2"/>
          </p:nvPr>
        </p:nvSpPr>
        <p:spPr>
          <a:xfrm>
            <a:off x="11760000" y="6508918"/>
            <a:ext cx="432001"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4" name="Straight Arrow Connector 13"/>
          <p:cNvSpPr/>
          <p:nvPr/>
        </p:nvSpPr>
        <p:spPr>
          <a:xfrm>
            <a:off x="2044930" y="3000894"/>
            <a:ext cx="4746568" cy="1"/>
          </a:xfrm>
          <a:prstGeom prst="line">
            <a:avLst/>
          </a:prstGeom>
          <a:ln w="6350">
            <a:solidFill>
              <a:schemeClr val="accent1"/>
            </a:solidFill>
            <a:miter/>
            <a:tailEnd type="triangle"/>
          </a:ln>
        </p:spPr>
        <p:txBody>
          <a:bodyPr lIns="45719" rIns="45719"/>
          <a:lstStyle/>
          <a:p>
            <a:pPr/>
          </a:p>
        </p:txBody>
      </p:sp>
      <p:sp>
        <p:nvSpPr>
          <p:cNvPr id="295" name="Straight Arrow Connector 17"/>
          <p:cNvSpPr/>
          <p:nvPr/>
        </p:nvSpPr>
        <p:spPr>
          <a:xfrm>
            <a:off x="4418214" y="4337165"/>
            <a:ext cx="2866328" cy="1"/>
          </a:xfrm>
          <a:prstGeom prst="line">
            <a:avLst/>
          </a:prstGeom>
          <a:ln w="6350">
            <a:solidFill>
              <a:schemeClr val="accent1"/>
            </a:solidFill>
            <a:miter/>
            <a:tailEnd type="triangle"/>
          </a:ln>
        </p:spPr>
        <p:txBody>
          <a:bodyPr lIns="45719" rIns="45719"/>
          <a:lstStyle/>
          <a:p>
            <a:pPr/>
          </a:p>
        </p:txBody>
      </p:sp>
      <p:sp>
        <p:nvSpPr>
          <p:cNvPr id="296" name="Straight Arrow Connector 19"/>
          <p:cNvSpPr/>
          <p:nvPr/>
        </p:nvSpPr>
        <p:spPr>
          <a:xfrm>
            <a:off x="4414813" y="4586683"/>
            <a:ext cx="2873129" cy="1"/>
          </a:xfrm>
          <a:prstGeom prst="line">
            <a:avLst/>
          </a:prstGeom>
          <a:ln w="6350">
            <a:solidFill>
              <a:schemeClr val="accent1"/>
            </a:solidFill>
            <a:miter/>
            <a:tailEnd type="triangle"/>
          </a:ln>
        </p:spPr>
        <p:txBody>
          <a:bodyPr lIns="45719" rIns="45719"/>
          <a:lstStyle/>
          <a:p>
            <a:pPr/>
          </a:p>
        </p:txBody>
      </p:sp>
      <p:sp>
        <p:nvSpPr>
          <p:cNvPr id="297" name="Elbow Connector 26"/>
          <p:cNvSpPr/>
          <p:nvPr/>
        </p:nvSpPr>
        <p:spPr>
          <a:xfrm flipV="1">
            <a:off x="3017519" y="3447627"/>
            <a:ext cx="4927713" cy="6090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w="6350">
            <a:solidFill>
              <a:schemeClr val="accent1"/>
            </a:solidFill>
            <a:miter/>
            <a:tailEnd type="triangle"/>
          </a:ln>
        </p:spPr>
        <p:txBody>
          <a:bodyPr lIns="45719" rIns="45719" anchor="ctr"/>
          <a:lstStyle/>
          <a:p>
            <a:pPr/>
          </a:p>
        </p:txBody>
      </p:sp>
      <p:pic>
        <p:nvPicPr>
          <p:cNvPr id="298" name="Screenshot 2020-09-09 at 7.27.21 PM.png" descr="Screenshot 2020-09-09 at 7.27.21 PM.png"/>
          <p:cNvPicPr>
            <a:picLocks noChangeAspect="1"/>
          </p:cNvPicPr>
          <p:nvPr/>
        </p:nvPicPr>
        <p:blipFill>
          <a:blip r:embed="rId2">
            <a:extLst/>
          </a:blip>
          <a:stretch>
            <a:fillRect/>
          </a:stretch>
        </p:blipFill>
        <p:spPr>
          <a:xfrm>
            <a:off x="6881408" y="1476920"/>
            <a:ext cx="1987382" cy="2050706"/>
          </a:xfrm>
          <a:prstGeom prst="rect">
            <a:avLst/>
          </a:prstGeom>
          <a:ln w="12700">
            <a:miter lim="400000"/>
          </a:ln>
        </p:spPr>
      </p:pic>
      <p:pic>
        <p:nvPicPr>
          <p:cNvPr id="299" name="Screenshot 2020-09-09 at 7.28.42 PM.png" descr="Screenshot 2020-09-09 at 7.28.42 PM.png"/>
          <p:cNvPicPr>
            <a:picLocks noChangeAspect="1"/>
          </p:cNvPicPr>
          <p:nvPr/>
        </p:nvPicPr>
        <p:blipFill>
          <a:blip r:embed="rId3">
            <a:extLst/>
          </a:blip>
          <a:stretch>
            <a:fillRect/>
          </a:stretch>
        </p:blipFill>
        <p:spPr>
          <a:xfrm>
            <a:off x="2728126" y="2103327"/>
            <a:ext cx="1447801" cy="800101"/>
          </a:xfrm>
          <a:prstGeom prst="rect">
            <a:avLst/>
          </a:prstGeom>
          <a:ln w="12700">
            <a:miter lim="400000"/>
          </a:ln>
        </p:spPr>
      </p:pic>
      <p:pic>
        <p:nvPicPr>
          <p:cNvPr id="300" name="Screenshot 2020-09-09 at 7.29.25 PM.png" descr="Screenshot 2020-09-09 at 7.29.25 PM.png"/>
          <p:cNvPicPr>
            <a:picLocks noChangeAspect="1"/>
          </p:cNvPicPr>
          <p:nvPr/>
        </p:nvPicPr>
        <p:blipFill>
          <a:blip r:embed="rId4">
            <a:extLst/>
          </a:blip>
          <a:stretch>
            <a:fillRect/>
          </a:stretch>
        </p:blipFill>
        <p:spPr>
          <a:xfrm>
            <a:off x="4141923" y="4822550"/>
            <a:ext cx="1496255" cy="1218078"/>
          </a:xfrm>
          <a:prstGeom prst="rect">
            <a:avLst/>
          </a:prstGeom>
          <a:ln w="12700">
            <a:miter lim="400000"/>
          </a:ln>
        </p:spPr>
      </p:pic>
      <p:pic>
        <p:nvPicPr>
          <p:cNvPr id="301" name="Screenshot 2020-09-09 at 7.31.03 PM.png" descr="Screenshot 2020-09-09 at 7.31.03 PM.png"/>
          <p:cNvPicPr>
            <a:picLocks noChangeAspect="1"/>
          </p:cNvPicPr>
          <p:nvPr/>
        </p:nvPicPr>
        <p:blipFill>
          <a:blip r:embed="rId5">
            <a:extLst/>
          </a:blip>
          <a:stretch>
            <a:fillRect/>
          </a:stretch>
        </p:blipFill>
        <p:spPr>
          <a:xfrm>
            <a:off x="7359431" y="4255625"/>
            <a:ext cx="1748713" cy="211572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Footer Placeholder 3"/>
          <p:cNvSpPr txBox="1"/>
          <p:nvPr/>
        </p:nvSpPr>
        <p:spPr>
          <a:xfrm>
            <a:off x="431999" y="6508918"/>
            <a:ext cx="5664001"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latin typeface="+mn-lt"/>
                <a:ea typeface="+mn-ea"/>
                <a:cs typeface="+mn-cs"/>
                <a:sym typeface="Calibri"/>
              </a:defRPr>
            </a:lvl1pPr>
          </a:lstStyle>
          <a:p>
            <a:pPr/>
            <a:r>
              <a:t>E - Commerce Purchase Data Analysis – Team 7</a:t>
            </a:r>
          </a:p>
        </p:txBody>
      </p:sp>
      <p:sp>
        <p:nvSpPr>
          <p:cNvPr id="304" name="Title 1"/>
          <p:cNvSpPr txBox="1"/>
          <p:nvPr>
            <p:ph type="title"/>
          </p:nvPr>
        </p:nvSpPr>
        <p:spPr>
          <a:xfrm>
            <a:off x="431999" y="316920"/>
            <a:ext cx="11328002" cy="432001"/>
          </a:xfrm>
          <a:prstGeom prst="rect">
            <a:avLst/>
          </a:prstGeom>
        </p:spPr>
        <p:txBody>
          <a:bodyPr/>
          <a:lstStyle>
            <a:lvl1pPr>
              <a:defRPr spc="-200"/>
            </a:lvl1pPr>
          </a:lstStyle>
          <a:p>
            <a:pPr/>
            <a:r>
              <a:t>Interpreting And Transforming The Dataset</a:t>
            </a:r>
          </a:p>
        </p:txBody>
      </p:sp>
      <p:sp>
        <p:nvSpPr>
          <p:cNvPr id="305" name="Content Placeholder 2"/>
          <p:cNvSpPr txBox="1"/>
          <p:nvPr>
            <p:ph type="body" idx="1"/>
          </p:nvPr>
        </p:nvSpPr>
        <p:spPr>
          <a:prstGeom prst="rect">
            <a:avLst/>
          </a:prstGeom>
        </p:spPr>
        <p:txBody>
          <a:bodyPr/>
          <a:lstStyle/>
          <a:p>
            <a:pPr/>
            <a:r>
              <a:t>Select clean columns from original dataset</a:t>
            </a:r>
          </a:p>
          <a:p>
            <a:pPr/>
          </a:p>
          <a:p>
            <a:pPr/>
            <a:r>
              <a:t>Clean address, browser add columns, and remove duplicates</a:t>
            </a:r>
          </a:p>
          <a:p>
            <a:pPr/>
          </a:p>
          <a:p>
            <a:pPr lvl="1" marL="285750" indent="-285750">
              <a:buChar char="➢"/>
            </a:pPr>
          </a:p>
          <a:p>
            <a:pPr lvl="1" marL="285750" indent="-285750">
              <a:buChar char="➢"/>
            </a:pPr>
          </a:p>
          <a:p>
            <a:pPr lvl="1" marL="285750" indent="-285750">
              <a:buChar char="➢"/>
            </a:pPr>
          </a:p>
          <a:p>
            <a:pPr/>
            <a:r>
              <a:t>Data overview:</a:t>
            </a:r>
          </a:p>
        </p:txBody>
      </p:sp>
      <p:pic>
        <p:nvPicPr>
          <p:cNvPr id="306" name="Screenshot 2020-09-09 at 7.37.16 PM.png" descr="Screenshot 2020-09-09 at 7.37.16 PM.png"/>
          <p:cNvPicPr>
            <a:picLocks noChangeAspect="1"/>
          </p:cNvPicPr>
          <p:nvPr/>
        </p:nvPicPr>
        <p:blipFill>
          <a:blip r:embed="rId2">
            <a:extLst/>
          </a:blip>
          <a:stretch>
            <a:fillRect/>
          </a:stretch>
        </p:blipFill>
        <p:spPr>
          <a:xfrm>
            <a:off x="431999" y="1037968"/>
            <a:ext cx="10105438" cy="1137365"/>
          </a:xfrm>
          <a:prstGeom prst="rect">
            <a:avLst/>
          </a:prstGeom>
          <a:ln w="12700">
            <a:miter lim="400000"/>
          </a:ln>
        </p:spPr>
      </p:pic>
      <p:sp>
        <p:nvSpPr>
          <p:cNvPr id="307" name="Slide Number Placeholder 4"/>
          <p:cNvSpPr txBox="1"/>
          <p:nvPr>
            <p:ph type="sldNum" sz="quarter" idx="2"/>
          </p:nvPr>
        </p:nvSpPr>
        <p:spPr>
          <a:xfrm>
            <a:off x="11760000" y="6508918"/>
            <a:ext cx="432000"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8" name="Screenshot 2020-09-09 at 7.43.48 PM.png" descr="Screenshot 2020-09-09 at 7.43.48 PM.png"/>
          <p:cNvPicPr>
            <a:picLocks noChangeAspect="1"/>
          </p:cNvPicPr>
          <p:nvPr/>
        </p:nvPicPr>
        <p:blipFill>
          <a:blip r:embed="rId3">
            <a:extLst/>
          </a:blip>
          <a:stretch>
            <a:fillRect/>
          </a:stretch>
        </p:blipFill>
        <p:spPr>
          <a:xfrm>
            <a:off x="6944978" y="2497113"/>
            <a:ext cx="3840118" cy="2748085"/>
          </a:xfrm>
          <a:prstGeom prst="rect">
            <a:avLst/>
          </a:prstGeom>
          <a:ln w="12700">
            <a:miter lim="400000"/>
          </a:ln>
        </p:spPr>
      </p:pic>
      <p:pic>
        <p:nvPicPr>
          <p:cNvPr id="309" name="Screenshot 2020-09-09 at 7.44.52 PM.png" descr="Screenshot 2020-09-09 at 7.44.52 PM.png"/>
          <p:cNvPicPr>
            <a:picLocks noChangeAspect="1"/>
          </p:cNvPicPr>
          <p:nvPr/>
        </p:nvPicPr>
        <p:blipFill>
          <a:blip r:embed="rId4">
            <a:extLst/>
          </a:blip>
          <a:stretch>
            <a:fillRect/>
          </a:stretch>
        </p:blipFill>
        <p:spPr>
          <a:xfrm>
            <a:off x="2406531" y="4529904"/>
            <a:ext cx="4289665" cy="156896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Footer Placeholder 3"/>
          <p:cNvSpPr txBox="1"/>
          <p:nvPr/>
        </p:nvSpPr>
        <p:spPr>
          <a:xfrm>
            <a:off x="431999" y="6508918"/>
            <a:ext cx="5664001"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latin typeface="+mn-lt"/>
                <a:ea typeface="+mn-ea"/>
                <a:cs typeface="+mn-cs"/>
                <a:sym typeface="Calibri"/>
              </a:defRPr>
            </a:lvl1pPr>
          </a:lstStyle>
          <a:p>
            <a:pPr/>
            <a:r>
              <a:t>E - Commerce Purchase Data Analysis – Team 7</a:t>
            </a:r>
          </a:p>
        </p:txBody>
      </p:sp>
      <p:sp>
        <p:nvSpPr>
          <p:cNvPr id="312" name="Title 1"/>
          <p:cNvSpPr txBox="1"/>
          <p:nvPr>
            <p:ph type="title"/>
          </p:nvPr>
        </p:nvSpPr>
        <p:spPr>
          <a:xfrm>
            <a:off x="431999" y="431999"/>
            <a:ext cx="11328001" cy="432001"/>
          </a:xfrm>
          <a:prstGeom prst="rect">
            <a:avLst/>
          </a:prstGeom>
        </p:spPr>
        <p:txBody>
          <a:bodyPr/>
          <a:lstStyle>
            <a:lvl1pPr>
              <a:defRPr spc="-200"/>
            </a:lvl1pPr>
          </a:lstStyle>
          <a:p>
            <a:pPr/>
            <a:r>
              <a:t>Data Imputation Techniques</a:t>
            </a:r>
          </a:p>
        </p:txBody>
      </p:sp>
      <p:sp>
        <p:nvSpPr>
          <p:cNvPr id="313" name="Content Placeholder 2"/>
          <p:cNvSpPr txBox="1"/>
          <p:nvPr>
            <p:ph type="body" idx="1"/>
          </p:nvPr>
        </p:nvSpPr>
        <p:spPr>
          <a:xfrm>
            <a:off x="418379" y="1036899"/>
            <a:ext cx="11355242" cy="3316626"/>
          </a:xfrm>
          <a:prstGeom prst="rect">
            <a:avLst/>
          </a:prstGeom>
        </p:spPr>
        <p:txBody>
          <a:bodyPr/>
          <a:lstStyle/>
          <a:p>
            <a:pPr marL="220027" indent="-220027" defTabSz="704087">
              <a:spcBef>
                <a:spcPts val="700"/>
              </a:spcBef>
              <a:defRPr sz="1386"/>
            </a:pPr>
            <a:r>
              <a:t>Since dataset provided does not have any NULL (NaN) values, 10% of the ‘Purchase Price’ column data is randomly removed to try out imputation techniques and its impact</a:t>
            </a:r>
          </a:p>
          <a:p>
            <a:pPr marL="220027" indent="-220027" defTabSz="704087">
              <a:spcBef>
                <a:spcPts val="700"/>
              </a:spcBef>
              <a:defRPr sz="1386"/>
            </a:pPr>
          </a:p>
          <a:p>
            <a:pPr marL="220027" indent="-220027" defTabSz="704087">
              <a:spcBef>
                <a:spcPts val="700"/>
              </a:spcBef>
              <a:defRPr sz="1386"/>
            </a:pPr>
          </a:p>
          <a:p>
            <a:pPr marL="220027" indent="-220027" defTabSz="704087">
              <a:spcBef>
                <a:spcPts val="700"/>
              </a:spcBef>
              <a:defRPr sz="1386"/>
            </a:pPr>
          </a:p>
          <a:p>
            <a:pPr marL="220027" indent="-220027" defTabSz="704087">
              <a:spcBef>
                <a:spcPts val="700"/>
              </a:spcBef>
              <a:defRPr sz="1386"/>
            </a:pPr>
          </a:p>
          <a:p>
            <a:pPr marL="220027" indent="-220027" defTabSz="704087">
              <a:spcBef>
                <a:spcPts val="700"/>
              </a:spcBef>
              <a:defRPr sz="1386"/>
            </a:pPr>
          </a:p>
          <a:p>
            <a:pPr marL="220027" indent="-220027" defTabSz="704087">
              <a:spcBef>
                <a:spcPts val="700"/>
              </a:spcBef>
              <a:defRPr sz="1386"/>
            </a:pPr>
          </a:p>
          <a:p>
            <a:pPr marL="220027" indent="-220027" defTabSz="704087">
              <a:spcBef>
                <a:spcPts val="700"/>
              </a:spcBef>
              <a:defRPr sz="1386"/>
            </a:pPr>
            <a:r>
              <a:t>Imputation types tried:</a:t>
            </a:r>
          </a:p>
          <a:p>
            <a:pPr lvl="1" marL="418052" indent="-212693" defTabSz="704087">
              <a:spcBef>
                <a:spcPts val="300"/>
              </a:spcBef>
              <a:defRPr sz="1232"/>
            </a:pPr>
            <a:r>
              <a:t>Replacing with Mean and Median  value</a:t>
            </a:r>
          </a:p>
          <a:p>
            <a:pPr lvl="1" marL="418052" indent="-212693" defTabSz="704087">
              <a:spcBef>
                <a:spcPts val="300"/>
              </a:spcBef>
              <a:defRPr sz="1232"/>
            </a:pPr>
            <a:r>
              <a:t>Using Forward and Backfill integrated to replace NaN</a:t>
            </a:r>
          </a:p>
          <a:p>
            <a:pPr lvl="1" marL="418052" indent="-212693" defTabSz="704087">
              <a:spcBef>
                <a:spcPts val="300"/>
              </a:spcBef>
              <a:defRPr sz="1232"/>
            </a:pPr>
            <a:r>
              <a:t>Using Random </a:t>
            </a:r>
          </a:p>
          <a:p>
            <a:pPr lvl="1" marL="418052" indent="-212693" defTabSz="704087">
              <a:spcBef>
                <a:spcPts val="300"/>
              </a:spcBef>
              <a:defRPr sz="1232"/>
            </a:pPr>
            <a:r>
              <a:t>Using Constant</a:t>
            </a:r>
          </a:p>
        </p:txBody>
      </p:sp>
      <p:sp>
        <p:nvSpPr>
          <p:cNvPr id="314" name="Slide Number Placeholder 4"/>
          <p:cNvSpPr txBox="1"/>
          <p:nvPr>
            <p:ph type="sldNum" sz="quarter" idx="2"/>
          </p:nvPr>
        </p:nvSpPr>
        <p:spPr>
          <a:xfrm>
            <a:off x="11760000" y="6508918"/>
            <a:ext cx="432001"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5" name="TextBox 19"/>
          <p:cNvSpPr txBox="1"/>
          <p:nvPr/>
        </p:nvSpPr>
        <p:spPr>
          <a:xfrm>
            <a:off x="7096122" y="1840726"/>
            <a:ext cx="2852712" cy="2285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atin typeface="+mn-lt"/>
                <a:ea typeface="+mn-ea"/>
                <a:cs typeface="+mn-cs"/>
                <a:sym typeface="Calibri"/>
              </a:defRPr>
            </a:lvl1pPr>
          </a:lstStyle>
          <a:p>
            <a:pPr/>
            <a:r>
              <a:t>Impute with Mean Values: Gives best result</a:t>
            </a:r>
          </a:p>
        </p:txBody>
      </p:sp>
      <p:sp>
        <p:nvSpPr>
          <p:cNvPr id="316" name="TextBox 20"/>
          <p:cNvSpPr txBox="1"/>
          <p:nvPr/>
        </p:nvSpPr>
        <p:spPr>
          <a:xfrm>
            <a:off x="7563384" y="3719419"/>
            <a:ext cx="2242434" cy="7238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atin typeface="+mn-lt"/>
                <a:ea typeface="+mn-ea"/>
                <a:cs typeface="+mn-cs"/>
                <a:sym typeface="Calibri"/>
              </a:defRPr>
            </a:lvl1pPr>
          </a:lstStyle>
          <a:p>
            <a:pPr/>
            <a:r>
              <a:t>Impute with back and forward fill: Gives closer statistics to original clean data but changes frequent occurrence substantially</a:t>
            </a:r>
          </a:p>
        </p:txBody>
      </p:sp>
      <p:sp>
        <p:nvSpPr>
          <p:cNvPr id="317" name="TextBox 21"/>
          <p:cNvSpPr txBox="1"/>
          <p:nvPr/>
        </p:nvSpPr>
        <p:spPr>
          <a:xfrm>
            <a:off x="5519036" y="2877236"/>
            <a:ext cx="774161" cy="5094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400">
                <a:latin typeface="+mn-lt"/>
                <a:ea typeface="+mn-ea"/>
                <a:cs typeface="+mn-cs"/>
                <a:sym typeface="Calibri"/>
              </a:defRPr>
            </a:pPr>
            <a:r>
              <a:t>Original</a:t>
            </a:r>
          </a:p>
          <a:p>
            <a:pPr algn="ctr">
              <a:defRPr b="1" sz="1400">
                <a:latin typeface="+mn-lt"/>
                <a:ea typeface="+mn-ea"/>
                <a:cs typeface="+mn-cs"/>
                <a:sym typeface="Calibri"/>
              </a:defRPr>
            </a:pPr>
            <a:r>
              <a:t>data</a:t>
            </a:r>
          </a:p>
        </p:txBody>
      </p:sp>
      <p:sp>
        <p:nvSpPr>
          <p:cNvPr id="318" name="TextBox 23"/>
          <p:cNvSpPr txBox="1"/>
          <p:nvPr/>
        </p:nvSpPr>
        <p:spPr>
          <a:xfrm>
            <a:off x="9890783" y="1272631"/>
            <a:ext cx="1758533" cy="2808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400">
                <a:latin typeface="+mn-lt"/>
                <a:ea typeface="+mn-ea"/>
                <a:cs typeface="+mn-cs"/>
                <a:sym typeface="Calibri"/>
              </a:defRPr>
            </a:lvl1pPr>
          </a:lstStyle>
          <a:p>
            <a:pPr/>
            <a:r>
              <a:t>Imputed with Mean</a:t>
            </a:r>
          </a:p>
        </p:txBody>
      </p:sp>
      <p:sp>
        <p:nvSpPr>
          <p:cNvPr id="319" name="TextBox 24"/>
          <p:cNvSpPr txBox="1"/>
          <p:nvPr/>
        </p:nvSpPr>
        <p:spPr>
          <a:xfrm>
            <a:off x="9982986" y="2991536"/>
            <a:ext cx="1758533" cy="2808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400">
                <a:latin typeface="+mn-lt"/>
                <a:ea typeface="+mn-ea"/>
                <a:cs typeface="+mn-cs"/>
                <a:sym typeface="Calibri"/>
              </a:defRPr>
            </a:lvl1pPr>
          </a:lstStyle>
          <a:p>
            <a:pPr/>
            <a:r>
              <a:t>Imputed with Fill</a:t>
            </a:r>
          </a:p>
        </p:txBody>
      </p:sp>
      <p:sp>
        <p:nvSpPr>
          <p:cNvPr id="320" name="TextBox 25"/>
          <p:cNvSpPr txBox="1"/>
          <p:nvPr/>
        </p:nvSpPr>
        <p:spPr>
          <a:xfrm>
            <a:off x="9858372" y="4681443"/>
            <a:ext cx="2007762" cy="2808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1400">
                <a:latin typeface="+mn-lt"/>
                <a:ea typeface="+mn-ea"/>
                <a:cs typeface="+mn-cs"/>
                <a:sym typeface="Calibri"/>
              </a:defRPr>
            </a:lvl1pPr>
          </a:lstStyle>
          <a:p>
            <a:pPr/>
            <a:r>
              <a:t>Imputed by const</a:t>
            </a:r>
          </a:p>
        </p:txBody>
      </p:sp>
      <p:sp>
        <p:nvSpPr>
          <p:cNvPr id="321" name="TextBox 26"/>
          <p:cNvSpPr txBox="1"/>
          <p:nvPr/>
        </p:nvSpPr>
        <p:spPr>
          <a:xfrm>
            <a:off x="7500431" y="5165632"/>
            <a:ext cx="2242433" cy="7238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atin typeface="+mn-lt"/>
                <a:ea typeface="+mn-ea"/>
                <a:cs typeface="+mn-cs"/>
                <a:sym typeface="Calibri"/>
              </a:defRPr>
            </a:lvl1pPr>
          </a:lstStyle>
          <a:p>
            <a:pPr/>
            <a:r>
              <a:t>Impute with constant value: Gives good result based on the value we choose for the constant. Cannot be relied without insight into the data.</a:t>
            </a:r>
          </a:p>
        </p:txBody>
      </p:sp>
      <p:sp>
        <p:nvSpPr>
          <p:cNvPr id="322" name="Rectangle 27"/>
          <p:cNvSpPr txBox="1"/>
          <p:nvPr/>
        </p:nvSpPr>
        <p:spPr>
          <a:xfrm>
            <a:off x="432000" y="4950221"/>
            <a:ext cx="5883844" cy="123984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85750" indent="-285750">
              <a:lnSpc>
                <a:spcPct val="90000"/>
              </a:lnSpc>
              <a:spcBef>
                <a:spcPts val="1000"/>
              </a:spcBef>
              <a:buSzPct val="100000"/>
              <a:buChar char="➢"/>
              <a:defRPr>
                <a:solidFill>
                  <a:srgbClr val="404040"/>
                </a:solidFill>
                <a:latin typeface="+mn-lt"/>
                <a:ea typeface="+mn-ea"/>
                <a:cs typeface="+mn-cs"/>
                <a:sym typeface="Calibri"/>
              </a:defRPr>
            </a:lvl1pPr>
            <a:lvl2pPr marL="542925" indent="-276225">
              <a:lnSpc>
                <a:spcPct val="90000"/>
              </a:lnSpc>
              <a:spcBef>
                <a:spcPts val="500"/>
              </a:spcBef>
              <a:buSzPct val="100000"/>
              <a:buChar char="▪"/>
              <a:defRPr sz="1600">
                <a:solidFill>
                  <a:srgbClr val="404040"/>
                </a:solidFill>
                <a:latin typeface="+mn-lt"/>
                <a:ea typeface="+mn-ea"/>
                <a:cs typeface="+mn-cs"/>
                <a:sym typeface="Calibri"/>
              </a:defRPr>
            </a:lvl2pPr>
          </a:lstStyle>
          <a:p>
            <a:pPr/>
            <a:r>
              <a:t>Take away:</a:t>
            </a:r>
          </a:p>
          <a:p>
            <a:pPr lvl="1"/>
            <a:r>
              <a:t>Multiple techniques described above provide outcome closer to cleaner data. Amongst the approaches The Mean, Fill and Const seem to be constantly giving good results w.r.t. original clean data.  Refer to jupytr code.</a:t>
            </a:r>
          </a:p>
        </p:txBody>
      </p:sp>
      <p:pic>
        <p:nvPicPr>
          <p:cNvPr id="323" name="Screenshot 2020-09-09 at 6.55.16 PM.png" descr="Screenshot 2020-09-09 at 6.55.16 PM.png"/>
          <p:cNvPicPr>
            <a:picLocks noChangeAspect="1"/>
          </p:cNvPicPr>
          <p:nvPr/>
        </p:nvPicPr>
        <p:blipFill>
          <a:blip r:embed="rId2">
            <a:extLst/>
          </a:blip>
          <a:stretch>
            <a:fillRect/>
          </a:stretch>
        </p:blipFill>
        <p:spPr>
          <a:xfrm>
            <a:off x="5597947" y="3431260"/>
            <a:ext cx="774161" cy="1118705"/>
          </a:xfrm>
          <a:prstGeom prst="rect">
            <a:avLst/>
          </a:prstGeom>
          <a:ln w="12700">
            <a:miter lim="400000"/>
          </a:ln>
        </p:spPr>
      </p:pic>
      <p:pic>
        <p:nvPicPr>
          <p:cNvPr id="324" name="Screenshot 2020-09-09 at 6.56.28 PM.png" descr="Screenshot 2020-09-09 at 6.56.28 PM.png"/>
          <p:cNvPicPr>
            <a:picLocks noChangeAspect="1"/>
          </p:cNvPicPr>
          <p:nvPr/>
        </p:nvPicPr>
        <p:blipFill>
          <a:blip r:embed="rId3">
            <a:extLst/>
          </a:blip>
          <a:stretch>
            <a:fillRect/>
          </a:stretch>
        </p:blipFill>
        <p:spPr>
          <a:xfrm>
            <a:off x="10326706" y="1587090"/>
            <a:ext cx="886686" cy="1281309"/>
          </a:xfrm>
          <a:prstGeom prst="rect">
            <a:avLst/>
          </a:prstGeom>
          <a:ln w="12700">
            <a:miter lim="400000"/>
          </a:ln>
        </p:spPr>
      </p:pic>
      <p:pic>
        <p:nvPicPr>
          <p:cNvPr id="325" name="Screenshot 2020-09-09 at 6.57.05 PM.png" descr="Screenshot 2020-09-09 at 6.57.05 PM.png"/>
          <p:cNvPicPr>
            <a:picLocks noChangeAspect="1"/>
          </p:cNvPicPr>
          <p:nvPr/>
        </p:nvPicPr>
        <p:blipFill>
          <a:blip r:embed="rId4">
            <a:extLst/>
          </a:blip>
          <a:stretch>
            <a:fillRect/>
          </a:stretch>
        </p:blipFill>
        <p:spPr>
          <a:xfrm>
            <a:off x="10418910" y="3268656"/>
            <a:ext cx="886686" cy="1281309"/>
          </a:xfrm>
          <a:prstGeom prst="rect">
            <a:avLst/>
          </a:prstGeom>
          <a:ln w="12700">
            <a:miter lim="400000"/>
          </a:ln>
        </p:spPr>
      </p:pic>
      <p:sp>
        <p:nvSpPr>
          <p:cNvPr id="326" name="Line"/>
          <p:cNvSpPr/>
          <p:nvPr/>
        </p:nvSpPr>
        <p:spPr>
          <a:xfrm>
            <a:off x="9922163" y="1993081"/>
            <a:ext cx="265404" cy="1"/>
          </a:xfrm>
          <a:prstGeom prst="line">
            <a:avLst/>
          </a:prstGeom>
          <a:ln w="12700">
            <a:solidFill>
              <a:schemeClr val="accent1"/>
            </a:solidFill>
            <a:miter/>
            <a:tailEnd type="triangle"/>
          </a:ln>
        </p:spPr>
        <p:txBody>
          <a:bodyPr lIns="45719" rIns="45719"/>
          <a:lstStyle/>
          <a:p>
            <a:pPr/>
          </a:p>
        </p:txBody>
      </p:sp>
      <p:sp>
        <p:nvSpPr>
          <p:cNvPr id="327" name="Line"/>
          <p:cNvSpPr/>
          <p:nvPr/>
        </p:nvSpPr>
        <p:spPr>
          <a:xfrm>
            <a:off x="9922163" y="3833675"/>
            <a:ext cx="265404" cy="1"/>
          </a:xfrm>
          <a:prstGeom prst="line">
            <a:avLst/>
          </a:prstGeom>
          <a:ln w="12700">
            <a:solidFill>
              <a:schemeClr val="accent1"/>
            </a:solidFill>
            <a:miter/>
            <a:tailEnd type="triangle"/>
          </a:ln>
        </p:spPr>
        <p:txBody>
          <a:bodyPr lIns="45719" rIns="45719"/>
          <a:lstStyle/>
          <a:p>
            <a:pPr/>
          </a:p>
        </p:txBody>
      </p:sp>
      <p:cxnSp>
        <p:nvCxnSpPr>
          <p:cNvPr id="328" name="Connection Line"/>
          <p:cNvCxnSpPr>
            <a:stCxn id="313" idx="0"/>
            <a:endCxn id="315" idx="0"/>
          </p:cNvCxnSpPr>
          <p:nvPr/>
        </p:nvCxnSpPr>
        <p:spPr>
          <a:xfrm flipV="1">
            <a:off x="6096000" y="1954981"/>
            <a:ext cx="2426478" cy="740231"/>
          </a:xfrm>
          <a:prstGeom prst="straightConnector1">
            <a:avLst/>
          </a:prstGeom>
          <a:ln w="12700">
            <a:solidFill>
              <a:schemeClr val="accent1"/>
            </a:solidFill>
            <a:miter/>
          </a:ln>
        </p:spPr>
      </p:cxnSp>
      <p:cxnSp>
        <p:nvCxnSpPr>
          <p:cNvPr id="329" name="Connection Line"/>
          <p:cNvCxnSpPr>
            <a:stCxn id="332" idx="0"/>
            <a:endCxn id="321" idx="0"/>
          </p:cNvCxnSpPr>
          <p:nvPr/>
        </p:nvCxnSpPr>
        <p:spPr>
          <a:xfrm>
            <a:off x="6967746" y="3992380"/>
            <a:ext cx="1653902" cy="1535158"/>
          </a:xfrm>
          <a:prstGeom prst="straightConnector1">
            <a:avLst/>
          </a:prstGeom>
          <a:ln w="12700">
            <a:solidFill>
              <a:schemeClr val="accent1"/>
            </a:solidFill>
            <a:miter/>
          </a:ln>
        </p:spPr>
      </p:cxnSp>
      <p:pic>
        <p:nvPicPr>
          <p:cNvPr id="330" name="Screenshot 2020-09-09 at 7.04.51 PM.png" descr="Screenshot 2020-09-09 at 7.04.51 PM.png"/>
          <p:cNvPicPr>
            <a:picLocks noChangeAspect="1"/>
          </p:cNvPicPr>
          <p:nvPr/>
        </p:nvPicPr>
        <p:blipFill>
          <a:blip r:embed="rId5">
            <a:extLst/>
          </a:blip>
          <a:stretch>
            <a:fillRect/>
          </a:stretch>
        </p:blipFill>
        <p:spPr>
          <a:xfrm>
            <a:off x="10443595" y="4908443"/>
            <a:ext cx="1063232" cy="1536428"/>
          </a:xfrm>
          <a:prstGeom prst="rect">
            <a:avLst/>
          </a:prstGeom>
          <a:ln w="12700">
            <a:miter lim="400000"/>
          </a:ln>
        </p:spPr>
      </p:pic>
      <p:cxnSp>
        <p:nvCxnSpPr>
          <p:cNvPr id="331" name="Connection Line"/>
          <p:cNvCxnSpPr>
            <a:stCxn id="313" idx="0"/>
            <a:endCxn id="316" idx="0"/>
          </p:cNvCxnSpPr>
          <p:nvPr/>
        </p:nvCxnSpPr>
        <p:spPr>
          <a:xfrm>
            <a:off x="6096000" y="2695211"/>
            <a:ext cx="2588602" cy="1386115"/>
          </a:xfrm>
          <a:prstGeom prst="straightConnector1">
            <a:avLst/>
          </a:prstGeom>
          <a:ln w="12700">
            <a:solidFill>
              <a:schemeClr val="accent1"/>
            </a:solidFill>
            <a:miter/>
          </a:ln>
        </p:spPr>
      </p:cxnSp>
      <p:sp>
        <p:nvSpPr>
          <p:cNvPr id="332" name="TextBox 19"/>
          <p:cNvSpPr txBox="1"/>
          <p:nvPr/>
        </p:nvSpPr>
        <p:spPr>
          <a:xfrm>
            <a:off x="6654628" y="3795575"/>
            <a:ext cx="626236" cy="3936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00">
                <a:latin typeface="+mn-lt"/>
                <a:ea typeface="+mn-ea"/>
                <a:cs typeface="+mn-cs"/>
                <a:sym typeface="Calibri"/>
              </a:defRPr>
            </a:lvl1pPr>
          </a:lstStyle>
          <a:p>
            <a:pPr/>
            <a:r>
              <a:t>Introduce Erros</a:t>
            </a:r>
          </a:p>
        </p:txBody>
      </p:sp>
      <p:cxnSp>
        <p:nvCxnSpPr>
          <p:cNvPr id="333" name="Connection Line"/>
          <p:cNvCxnSpPr>
            <a:stCxn id="332" idx="0"/>
            <a:endCxn id="316" idx="0"/>
          </p:cNvCxnSpPr>
          <p:nvPr/>
        </p:nvCxnSpPr>
        <p:spPr>
          <a:xfrm>
            <a:off x="6967746" y="3992380"/>
            <a:ext cx="1716856" cy="88946"/>
          </a:xfrm>
          <a:prstGeom prst="straightConnector1">
            <a:avLst/>
          </a:prstGeom>
          <a:ln w="12700">
            <a:solidFill>
              <a:schemeClr val="accent1"/>
            </a:solidFill>
            <a:miter/>
          </a:ln>
        </p:spPr>
      </p:cxnSp>
      <p:sp>
        <p:nvSpPr>
          <p:cNvPr id="337" name="Connection Line"/>
          <p:cNvSpPr/>
          <p:nvPr/>
        </p:nvSpPr>
        <p:spPr>
          <a:xfrm>
            <a:off x="7074137" y="2153818"/>
            <a:ext cx="887517" cy="1641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12700">
            <a:solidFill>
              <a:schemeClr val="accent1"/>
            </a:solidFill>
            <a:miter/>
          </a:ln>
        </p:spPr>
        <p:txBody>
          <a:bodyPr/>
          <a:lstStyle/>
          <a:p>
            <a:pPr/>
          </a:p>
        </p:txBody>
      </p:sp>
      <p:sp>
        <p:nvSpPr>
          <p:cNvPr id="338" name="Connection Line"/>
          <p:cNvSpPr/>
          <p:nvPr/>
        </p:nvSpPr>
        <p:spPr>
          <a:xfrm>
            <a:off x="6372107" y="3991661"/>
            <a:ext cx="265440" cy="7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12700">
            <a:solidFill>
              <a:schemeClr val="accent1"/>
            </a:solidFill>
            <a:miter/>
          </a:ln>
        </p:spPr>
        <p:txBody>
          <a:bodyPr/>
          <a:lstStyle/>
          <a:p>
            <a:pPr/>
          </a:p>
        </p:txBody>
      </p:sp>
      <p:pic>
        <p:nvPicPr>
          <p:cNvPr id="336" name="Screenshot 2020-09-09 at 7.11.18 PM.png" descr="Screenshot 2020-09-09 at 7.11.18 PM.png"/>
          <p:cNvPicPr>
            <a:picLocks noChangeAspect="1"/>
          </p:cNvPicPr>
          <p:nvPr/>
        </p:nvPicPr>
        <p:blipFill>
          <a:blip r:embed="rId6">
            <a:extLst/>
          </a:blip>
          <a:stretch>
            <a:fillRect/>
          </a:stretch>
        </p:blipFill>
        <p:spPr>
          <a:xfrm>
            <a:off x="423233" y="1613685"/>
            <a:ext cx="5162945" cy="122811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Footer Placeholder 3"/>
          <p:cNvSpPr txBox="1"/>
          <p:nvPr/>
        </p:nvSpPr>
        <p:spPr>
          <a:xfrm>
            <a:off x="431999" y="6508918"/>
            <a:ext cx="5664001"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latin typeface="+mn-lt"/>
                <a:ea typeface="+mn-ea"/>
                <a:cs typeface="+mn-cs"/>
                <a:sym typeface="Calibri"/>
              </a:defRPr>
            </a:lvl1pPr>
          </a:lstStyle>
          <a:p>
            <a:pPr/>
            <a:r>
              <a:t>Add a footer</a:t>
            </a:r>
          </a:p>
        </p:txBody>
      </p:sp>
      <p:sp>
        <p:nvSpPr>
          <p:cNvPr id="341" name="Title 1"/>
          <p:cNvSpPr txBox="1"/>
          <p:nvPr>
            <p:ph type="title"/>
          </p:nvPr>
        </p:nvSpPr>
        <p:spPr>
          <a:xfrm>
            <a:off x="431999" y="423253"/>
            <a:ext cx="11328001" cy="432001"/>
          </a:xfrm>
          <a:prstGeom prst="rect">
            <a:avLst/>
          </a:prstGeom>
        </p:spPr>
        <p:txBody>
          <a:bodyPr/>
          <a:lstStyle>
            <a:lvl1pPr defTabSz="777240">
              <a:lnSpc>
                <a:spcPct val="100000"/>
              </a:lnSpc>
              <a:defRPr spc="0" sz="1530" u="sng">
                <a:solidFill>
                  <a:srgbClr val="000000"/>
                </a:solidFill>
              </a:defRPr>
            </a:lvl1pPr>
          </a:lstStyle>
          <a:p>
            <a:pPr/>
            <a:r>
              <a:t>Identify 5 key questions to be answered from the data</a:t>
            </a:r>
          </a:p>
        </p:txBody>
      </p:sp>
      <p:sp>
        <p:nvSpPr>
          <p:cNvPr id="342" name="Slide Number Placeholder 4"/>
          <p:cNvSpPr txBox="1"/>
          <p:nvPr>
            <p:ph type="sldNum" sz="quarter" idx="2"/>
          </p:nvPr>
        </p:nvSpPr>
        <p:spPr>
          <a:xfrm>
            <a:off x="11760000" y="6508918"/>
            <a:ext cx="432001"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3" name="TextBox 6"/>
          <p:cNvSpPr txBox="1"/>
          <p:nvPr/>
        </p:nvSpPr>
        <p:spPr>
          <a:xfrm>
            <a:off x="520793" y="1243349"/>
            <a:ext cx="7385966" cy="2993738"/>
          </a:xfrm>
          <a:prstGeom prst="rect">
            <a:avLst/>
          </a:prstGeom>
          <a:ln w="31750">
            <a:solidFill>
              <a:schemeClr val="accent1"/>
            </a:solidFill>
          </a:ln>
          <a:extLst>
            <a:ext uri="{C572A759-6A51-4108-AA02-DFA0A04FC94B}">
              <ma14:wrappingTextBoxFlag xmlns:ma14="http://schemas.microsoft.com/office/mac/drawingml/2011/main" val="1"/>
            </a:ext>
          </a:extLst>
        </p:spPr>
        <p:txBody>
          <a:bodyPr lIns="45719" rIns="45719">
            <a:spAutoFit/>
          </a:bodyPr>
          <a:lstStyle/>
          <a:p>
            <a:pPr marL="240631" indent="-240631">
              <a:buSzPct val="100000"/>
              <a:buAutoNum type="arabicPeriod" startAt="1"/>
              <a:defRPr b="1" u="sng">
                <a:latin typeface="+mn-lt"/>
                <a:ea typeface="+mn-ea"/>
                <a:cs typeface="+mn-cs"/>
                <a:sym typeface="Calibri"/>
              </a:defRPr>
            </a:pPr>
            <a:r>
              <a:t>Find relationship between Job designation and purchases?</a:t>
            </a:r>
          </a:p>
          <a:p>
            <a:pPr marL="240631" indent="-240631">
              <a:buSzPct val="100000"/>
              <a:buAutoNum type="arabicPeriod" startAt="1"/>
              <a:defRPr b="1" u="sng">
                <a:latin typeface="+mn-lt"/>
                <a:ea typeface="+mn-ea"/>
                <a:cs typeface="+mn-cs"/>
                <a:sym typeface="Calibri"/>
              </a:defRPr>
            </a:pPr>
          </a:p>
          <a:p>
            <a:pPr marL="240631" indent="-240631">
              <a:buSzPct val="100000"/>
              <a:buAutoNum type="arabicPeriod" startAt="3"/>
              <a:defRPr b="1" u="sng">
                <a:latin typeface="+mn-lt"/>
                <a:ea typeface="+mn-ea"/>
                <a:cs typeface="+mn-cs"/>
                <a:sym typeface="Calibri"/>
              </a:defRPr>
            </a:pPr>
            <a:r>
              <a:t>Analyse the bi-variate relationships between profession, purchases and browsers</a:t>
            </a:r>
          </a:p>
          <a:p>
            <a:pPr marL="240631" indent="-240631">
              <a:buSzPct val="100000"/>
              <a:buAutoNum type="arabicPeriod" startAt="3"/>
              <a:defRPr b="1" u="sng">
                <a:latin typeface="+mn-lt"/>
                <a:ea typeface="+mn-ea"/>
                <a:cs typeface="+mn-cs"/>
                <a:sym typeface="Calibri"/>
              </a:defRPr>
            </a:pPr>
          </a:p>
          <a:p>
            <a:pPr marL="240631" indent="-240631">
              <a:buSzPct val="100000"/>
              <a:buAutoNum type="arabicPeriod" startAt="5"/>
              <a:defRPr b="1" u="sng">
                <a:latin typeface="+mn-lt"/>
                <a:ea typeface="+mn-ea"/>
                <a:cs typeface="+mn-cs"/>
                <a:sym typeface="Calibri"/>
              </a:defRPr>
            </a:pPr>
            <a:r>
              <a:t>Which states have maximum purchases?</a:t>
            </a:r>
          </a:p>
          <a:p>
            <a:pPr marL="240631" indent="-240631">
              <a:buSzPct val="100000"/>
              <a:buAutoNum type="arabicPeriod" startAt="5"/>
              <a:defRPr b="1" u="sng">
                <a:latin typeface="+mn-lt"/>
                <a:ea typeface="+mn-ea"/>
                <a:cs typeface="+mn-cs"/>
                <a:sym typeface="Calibri"/>
              </a:defRPr>
            </a:pPr>
          </a:p>
          <a:p>
            <a:pPr marL="240631" indent="-240631">
              <a:buSzPct val="100000"/>
              <a:buAutoNum type="arabicPeriod" startAt="7"/>
              <a:defRPr b="1" u="sng">
                <a:latin typeface="+mn-lt"/>
                <a:ea typeface="+mn-ea"/>
                <a:cs typeface="+mn-cs"/>
                <a:sym typeface="Calibri"/>
              </a:defRPr>
            </a:pPr>
            <a:r>
              <a:t>Who are the top credit card providers and time of purchases?</a:t>
            </a:r>
          </a:p>
          <a:p>
            <a:pPr marL="240631" indent="-240631">
              <a:buSzPct val="100000"/>
              <a:buAutoNum type="arabicPeriod" startAt="7"/>
              <a:defRPr b="1" u="sng">
                <a:latin typeface="+mn-lt"/>
                <a:ea typeface="+mn-ea"/>
                <a:cs typeface="+mn-cs"/>
                <a:sym typeface="Calibri"/>
              </a:defRPr>
            </a:pPr>
          </a:p>
          <a:p>
            <a:pPr marL="240631" indent="-240631">
              <a:buSzPct val="100000"/>
              <a:buAutoNum type="arabicPeriod" startAt="9"/>
              <a:defRPr b="1" u="sng">
                <a:latin typeface="+mn-lt"/>
                <a:ea typeface="+mn-ea"/>
                <a:cs typeface="+mn-cs"/>
                <a:sym typeface="Calibri"/>
              </a:defRPr>
            </a:pPr>
            <a:r>
              <a:t>What are the top five locations where purchases occur?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Footer Placeholder 3"/>
          <p:cNvSpPr txBox="1"/>
          <p:nvPr/>
        </p:nvSpPr>
        <p:spPr>
          <a:xfrm>
            <a:off x="431999" y="6508918"/>
            <a:ext cx="5664001"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latin typeface="+mn-lt"/>
                <a:ea typeface="+mn-ea"/>
                <a:cs typeface="+mn-cs"/>
                <a:sym typeface="Calibri"/>
              </a:defRPr>
            </a:lvl1pPr>
          </a:lstStyle>
          <a:p>
            <a:pPr/>
            <a:r>
              <a:t>Add a footer</a:t>
            </a:r>
          </a:p>
        </p:txBody>
      </p:sp>
      <p:sp>
        <p:nvSpPr>
          <p:cNvPr id="346" name="Title 1"/>
          <p:cNvSpPr txBox="1"/>
          <p:nvPr>
            <p:ph type="title"/>
          </p:nvPr>
        </p:nvSpPr>
        <p:spPr>
          <a:prstGeom prst="rect">
            <a:avLst/>
          </a:prstGeom>
        </p:spPr>
        <p:txBody>
          <a:bodyPr/>
          <a:lstStyle>
            <a:lvl1pPr>
              <a:defRPr spc="-200"/>
            </a:lvl1pPr>
          </a:lstStyle>
          <a:p>
            <a:pPr/>
            <a:r>
              <a:t>Data Analysis, Visualization &amp; Insights</a:t>
            </a:r>
          </a:p>
        </p:txBody>
      </p:sp>
      <p:sp>
        <p:nvSpPr>
          <p:cNvPr id="347" name="Content Placeholder 2"/>
          <p:cNvSpPr txBox="1"/>
          <p:nvPr>
            <p:ph type="body" sz="quarter" idx="1"/>
          </p:nvPr>
        </p:nvSpPr>
        <p:spPr>
          <a:xfrm>
            <a:off x="431999" y="1006799"/>
            <a:ext cx="11328002" cy="363661"/>
          </a:xfrm>
          <a:prstGeom prst="rect">
            <a:avLst/>
          </a:prstGeom>
        </p:spPr>
        <p:txBody>
          <a:bodyPr/>
          <a:lstStyle/>
          <a:p>
            <a:pPr/>
            <a:r>
              <a:t>Q1: How does purchase value depend on ‘Language’ and time of purchase ‘AM or PM’?</a:t>
            </a:r>
          </a:p>
        </p:txBody>
      </p:sp>
      <p:sp>
        <p:nvSpPr>
          <p:cNvPr id="348" name="Slide Number Placeholder 4"/>
          <p:cNvSpPr txBox="1"/>
          <p:nvPr>
            <p:ph type="sldNum" sz="quarter" idx="2"/>
          </p:nvPr>
        </p:nvSpPr>
        <p:spPr>
          <a:xfrm>
            <a:off x="11760000" y="6508918"/>
            <a:ext cx="432000"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9" name="Picture 10" descr="Picture 10"/>
          <p:cNvPicPr>
            <a:picLocks noChangeAspect="1"/>
          </p:cNvPicPr>
          <p:nvPr/>
        </p:nvPicPr>
        <p:blipFill>
          <a:blip r:embed="rId2">
            <a:extLst/>
          </a:blip>
          <a:stretch>
            <a:fillRect/>
          </a:stretch>
        </p:blipFill>
        <p:spPr>
          <a:xfrm>
            <a:off x="6816731" y="4200525"/>
            <a:ext cx="2490199" cy="1882263"/>
          </a:xfrm>
          <a:prstGeom prst="rect">
            <a:avLst/>
          </a:prstGeom>
          <a:ln w="12700">
            <a:miter lim="400000"/>
          </a:ln>
        </p:spPr>
      </p:pic>
      <p:pic>
        <p:nvPicPr>
          <p:cNvPr id="350" name="Picture 12" descr="Picture 12"/>
          <p:cNvPicPr>
            <a:picLocks noChangeAspect="1"/>
          </p:cNvPicPr>
          <p:nvPr/>
        </p:nvPicPr>
        <p:blipFill>
          <a:blip r:embed="rId3">
            <a:extLst/>
          </a:blip>
          <a:stretch>
            <a:fillRect/>
          </a:stretch>
        </p:blipFill>
        <p:spPr>
          <a:xfrm>
            <a:off x="6186487" y="1370459"/>
            <a:ext cx="5153026" cy="2466407"/>
          </a:xfrm>
          <a:prstGeom prst="rect">
            <a:avLst/>
          </a:prstGeom>
          <a:ln w="12700">
            <a:miter lim="400000"/>
          </a:ln>
        </p:spPr>
      </p:pic>
      <p:sp>
        <p:nvSpPr>
          <p:cNvPr id="351" name="Content Placeholder 2"/>
          <p:cNvSpPr txBox="1"/>
          <p:nvPr/>
        </p:nvSpPr>
        <p:spPr>
          <a:xfrm>
            <a:off x="431999" y="1370459"/>
            <a:ext cx="5664001" cy="2416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85750" indent="-285750">
              <a:lnSpc>
                <a:spcPct val="90000"/>
              </a:lnSpc>
              <a:spcBef>
                <a:spcPts val="1000"/>
              </a:spcBef>
              <a:buSzPct val="100000"/>
              <a:buChar char="➢"/>
              <a:defRPr>
                <a:solidFill>
                  <a:srgbClr val="404040"/>
                </a:solidFill>
                <a:latin typeface="+mn-lt"/>
                <a:ea typeface="+mn-ea"/>
                <a:cs typeface="+mn-cs"/>
                <a:sym typeface="Calibri"/>
              </a:defRPr>
            </a:lvl1pPr>
          </a:lstStyle>
          <a:p>
            <a:pPr/>
            <a:r>
              <a:t>Insights</a:t>
            </a:r>
          </a:p>
        </p:txBody>
      </p:sp>
      <p:pic>
        <p:nvPicPr>
          <p:cNvPr id="352" name="Picture 5" descr="Picture 5"/>
          <p:cNvPicPr>
            <a:picLocks noChangeAspect="1"/>
          </p:cNvPicPr>
          <p:nvPr/>
        </p:nvPicPr>
        <p:blipFill>
          <a:blip r:embed="rId4">
            <a:extLst/>
          </a:blip>
          <a:stretch>
            <a:fillRect/>
          </a:stretch>
        </p:blipFill>
        <p:spPr>
          <a:xfrm>
            <a:off x="2691158" y="1892443"/>
            <a:ext cx="2886076" cy="265747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Footer Placeholder 3"/>
          <p:cNvSpPr txBox="1"/>
          <p:nvPr/>
        </p:nvSpPr>
        <p:spPr>
          <a:xfrm>
            <a:off x="431999" y="6508918"/>
            <a:ext cx="5664001"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latin typeface="+mn-lt"/>
                <a:ea typeface="+mn-ea"/>
                <a:cs typeface="+mn-cs"/>
                <a:sym typeface="Calibri"/>
              </a:defRPr>
            </a:lvl1pPr>
          </a:lstStyle>
          <a:p>
            <a:pPr/>
            <a:r>
              <a:t>Add a footer</a:t>
            </a:r>
          </a:p>
        </p:txBody>
      </p:sp>
      <p:sp>
        <p:nvSpPr>
          <p:cNvPr id="355" name="Title 1"/>
          <p:cNvSpPr txBox="1"/>
          <p:nvPr>
            <p:ph type="title"/>
          </p:nvPr>
        </p:nvSpPr>
        <p:spPr>
          <a:xfrm>
            <a:off x="431999" y="431999"/>
            <a:ext cx="11328001" cy="432001"/>
          </a:xfrm>
          <a:prstGeom prst="rect">
            <a:avLst/>
          </a:prstGeom>
        </p:spPr>
        <p:txBody>
          <a:bodyPr/>
          <a:lstStyle>
            <a:lvl1pPr>
              <a:defRPr spc="-200"/>
            </a:lvl1pPr>
          </a:lstStyle>
          <a:p>
            <a:pPr/>
            <a:r>
              <a:t>Data Analysis, Visualization &amp; Insights</a:t>
            </a:r>
          </a:p>
        </p:txBody>
      </p:sp>
      <p:sp>
        <p:nvSpPr>
          <p:cNvPr id="356" name="Content Placeholder 2"/>
          <p:cNvSpPr txBox="1"/>
          <p:nvPr>
            <p:ph type="body" sz="quarter" idx="1"/>
          </p:nvPr>
        </p:nvSpPr>
        <p:spPr>
          <a:xfrm>
            <a:off x="431999" y="1006799"/>
            <a:ext cx="11328001" cy="363661"/>
          </a:xfrm>
          <a:prstGeom prst="rect">
            <a:avLst/>
          </a:prstGeom>
        </p:spPr>
        <p:txBody>
          <a:bodyPr/>
          <a:lstStyle/>
          <a:p>
            <a:pPr/>
            <a:r>
              <a:t>Q2: How does purchase value depend on ‘CC Provider’?</a:t>
            </a:r>
          </a:p>
        </p:txBody>
      </p:sp>
      <p:sp>
        <p:nvSpPr>
          <p:cNvPr id="357" name="Slide Number Placeholder 4"/>
          <p:cNvSpPr txBox="1"/>
          <p:nvPr>
            <p:ph type="sldNum" sz="quarter" idx="2"/>
          </p:nvPr>
        </p:nvSpPr>
        <p:spPr>
          <a:xfrm>
            <a:off x="11760000" y="6508918"/>
            <a:ext cx="432001"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8" name="Content Placeholder 2"/>
          <p:cNvSpPr txBox="1"/>
          <p:nvPr/>
        </p:nvSpPr>
        <p:spPr>
          <a:xfrm>
            <a:off x="431999" y="1370459"/>
            <a:ext cx="5664001" cy="2416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85750" indent="-285750">
              <a:lnSpc>
                <a:spcPct val="90000"/>
              </a:lnSpc>
              <a:spcBef>
                <a:spcPts val="1000"/>
              </a:spcBef>
              <a:buSzPct val="100000"/>
              <a:buChar char="➢"/>
              <a:defRPr>
                <a:solidFill>
                  <a:srgbClr val="404040"/>
                </a:solidFill>
                <a:latin typeface="+mn-lt"/>
                <a:ea typeface="+mn-ea"/>
                <a:cs typeface="+mn-cs"/>
                <a:sym typeface="Calibri"/>
              </a:defRPr>
            </a:lvl1pPr>
          </a:lstStyle>
          <a:p>
            <a:pPr/>
            <a:r>
              <a:t>Insights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Footer Placeholder 3"/>
          <p:cNvSpPr txBox="1"/>
          <p:nvPr/>
        </p:nvSpPr>
        <p:spPr>
          <a:xfrm>
            <a:off x="431999" y="6508918"/>
            <a:ext cx="5664001" cy="1568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200">
                <a:solidFill>
                  <a:srgbClr val="404040"/>
                </a:solidFill>
                <a:latin typeface="+mn-lt"/>
                <a:ea typeface="+mn-ea"/>
                <a:cs typeface="+mn-cs"/>
                <a:sym typeface="Calibri"/>
              </a:defRPr>
            </a:lvl1pPr>
          </a:lstStyle>
          <a:p>
            <a:pPr/>
            <a:r>
              <a:t>Add a footer</a:t>
            </a:r>
          </a:p>
        </p:txBody>
      </p:sp>
      <p:sp>
        <p:nvSpPr>
          <p:cNvPr id="361" name="Title 1"/>
          <p:cNvSpPr txBox="1"/>
          <p:nvPr>
            <p:ph type="title"/>
          </p:nvPr>
        </p:nvSpPr>
        <p:spPr>
          <a:xfrm>
            <a:off x="431999" y="431999"/>
            <a:ext cx="11328001" cy="432001"/>
          </a:xfrm>
          <a:prstGeom prst="rect">
            <a:avLst/>
          </a:prstGeom>
        </p:spPr>
        <p:txBody>
          <a:bodyPr/>
          <a:lstStyle>
            <a:lvl1pPr>
              <a:defRPr spc="-200"/>
            </a:lvl1pPr>
          </a:lstStyle>
          <a:p>
            <a:pPr/>
            <a:r>
              <a:t>Data Analysis, Visualization &amp; Insights</a:t>
            </a:r>
          </a:p>
        </p:txBody>
      </p:sp>
      <p:sp>
        <p:nvSpPr>
          <p:cNvPr id="362" name="Content Placeholder 2"/>
          <p:cNvSpPr txBox="1"/>
          <p:nvPr>
            <p:ph type="body" sz="quarter" idx="1"/>
          </p:nvPr>
        </p:nvSpPr>
        <p:spPr>
          <a:xfrm>
            <a:off x="431999" y="1006799"/>
            <a:ext cx="11328001" cy="363661"/>
          </a:xfrm>
          <a:prstGeom prst="rect">
            <a:avLst/>
          </a:prstGeom>
        </p:spPr>
        <p:txBody>
          <a:bodyPr/>
          <a:lstStyle/>
          <a:p>
            <a:pPr/>
            <a:r>
              <a:t>Q3: How does purchase value depend on the Internet Browser used?</a:t>
            </a:r>
          </a:p>
        </p:txBody>
      </p:sp>
      <p:sp>
        <p:nvSpPr>
          <p:cNvPr id="363" name="Slide Number Placeholder 4"/>
          <p:cNvSpPr txBox="1"/>
          <p:nvPr>
            <p:ph type="sldNum" sz="quarter" idx="2"/>
          </p:nvPr>
        </p:nvSpPr>
        <p:spPr>
          <a:xfrm>
            <a:off x="11760000" y="6508918"/>
            <a:ext cx="432001" cy="1568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4" name="Content Placeholder 2"/>
          <p:cNvSpPr txBox="1"/>
          <p:nvPr/>
        </p:nvSpPr>
        <p:spPr>
          <a:xfrm>
            <a:off x="431999" y="1370459"/>
            <a:ext cx="5664001" cy="2416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285750" indent="-285750">
              <a:lnSpc>
                <a:spcPct val="90000"/>
              </a:lnSpc>
              <a:spcBef>
                <a:spcPts val="1000"/>
              </a:spcBef>
              <a:buSzPct val="100000"/>
              <a:buChar char="➢"/>
              <a:defRPr>
                <a:solidFill>
                  <a:srgbClr val="404040"/>
                </a:solidFill>
                <a:latin typeface="+mn-lt"/>
                <a:ea typeface="+mn-ea"/>
                <a:cs typeface="+mn-cs"/>
                <a:sym typeface="Calibri"/>
              </a:defRPr>
            </a:lvl1pPr>
          </a:lstStyle>
          <a:p>
            <a:pPr/>
            <a:r>
              <a:t>Insights</a:t>
            </a:r>
          </a:p>
        </p:txBody>
      </p:sp>
      <p:pic>
        <p:nvPicPr>
          <p:cNvPr id="365" name="Picture 6" descr="Picture 6"/>
          <p:cNvPicPr>
            <a:picLocks noChangeAspect="1"/>
          </p:cNvPicPr>
          <p:nvPr/>
        </p:nvPicPr>
        <p:blipFill>
          <a:blip r:embed="rId2">
            <a:extLst/>
          </a:blip>
          <a:stretch>
            <a:fillRect/>
          </a:stretch>
        </p:blipFill>
        <p:spPr>
          <a:xfrm>
            <a:off x="8333516" y="904666"/>
            <a:ext cx="3256245" cy="3264770"/>
          </a:xfrm>
          <a:prstGeom prst="rect">
            <a:avLst/>
          </a:prstGeom>
          <a:ln w="12700">
            <a:miter lim="400000"/>
          </a:ln>
        </p:spPr>
      </p:pic>
      <p:pic>
        <p:nvPicPr>
          <p:cNvPr id="366" name="Picture 7" descr="Picture 7"/>
          <p:cNvPicPr>
            <a:picLocks noChangeAspect="1"/>
          </p:cNvPicPr>
          <p:nvPr/>
        </p:nvPicPr>
        <p:blipFill>
          <a:blip r:embed="rId3">
            <a:extLst/>
          </a:blip>
          <a:stretch>
            <a:fillRect/>
          </a:stretch>
        </p:blipFill>
        <p:spPr>
          <a:xfrm>
            <a:off x="5819773" y="2088871"/>
            <a:ext cx="2276476" cy="752476"/>
          </a:xfrm>
          <a:prstGeom prst="rect">
            <a:avLst/>
          </a:prstGeom>
          <a:ln w="12700">
            <a:miter lim="400000"/>
          </a:ln>
        </p:spPr>
      </p:pic>
      <p:pic>
        <p:nvPicPr>
          <p:cNvPr id="367" name="Picture 9" descr="Picture 9"/>
          <p:cNvPicPr>
            <a:picLocks noChangeAspect="1"/>
          </p:cNvPicPr>
          <p:nvPr/>
        </p:nvPicPr>
        <p:blipFill>
          <a:blip r:embed="rId4">
            <a:extLst/>
          </a:blip>
          <a:stretch>
            <a:fillRect/>
          </a:stretch>
        </p:blipFill>
        <p:spPr>
          <a:xfrm>
            <a:off x="6958011" y="4312234"/>
            <a:ext cx="1790701" cy="70485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2F2F2"/>
      </a:lt1>
      <a:dk2>
        <a:srgbClr val="A7A7A7"/>
      </a:dk2>
      <a:lt2>
        <a:srgbClr val="535353"/>
      </a:lt2>
      <a:accent1>
        <a:srgbClr val="25C6E3"/>
      </a:accent1>
      <a:accent2>
        <a:srgbClr val="E80554"/>
      </a:accent2>
      <a:accent3>
        <a:srgbClr val="A9E26F"/>
      </a:accent3>
      <a:accent4>
        <a:srgbClr val="EAD000"/>
      </a:accent4>
      <a:accent5>
        <a:srgbClr val="1A0F49"/>
      </a:accent5>
      <a:accent6>
        <a:srgbClr val="FF4A01"/>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25C6E3"/>
      </a:accent1>
      <a:accent2>
        <a:srgbClr val="E80554"/>
      </a:accent2>
      <a:accent3>
        <a:srgbClr val="A9E26F"/>
      </a:accent3>
      <a:accent4>
        <a:srgbClr val="EAD000"/>
      </a:accent4>
      <a:accent5>
        <a:srgbClr val="1A0F49"/>
      </a:accent5>
      <a:accent6>
        <a:srgbClr val="FF4A01"/>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