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670550" cx="10080625"/>
  <p:notesSz cx="7559675" cy="10691800"/>
  <p:embeddedFontLst>
    <p:embeddedFont>
      <p:font typeface="Tahoma"/>
      <p:regular r:id="rId23"/>
      <p:bold r:id="rId24"/>
    </p:embeddedFont>
    <p:embeddedFont>
      <p:font typeface="Yrsa"/>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9DF5860-E8EE-4EDA-9CF4-B6B2D90F3A48}">
  <a:tblStyle styleId="{99DF5860-E8EE-4EDA-9CF4-B6B2D90F3A4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Tahoma-bold.fntdata"/><Relationship Id="rId23" Type="http://schemas.openxmlformats.org/officeDocument/2006/relationships/font" Target="fonts/Tahoma-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Yrsa-bold.fntdata"/><Relationship Id="rId25" Type="http://schemas.openxmlformats.org/officeDocument/2006/relationships/font" Target="fonts/Yrs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956e8b6c3b_1_68: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956e8b6c3b_1_68: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56e8b6c3b_1_9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56e8b6c3b_1_9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956e8b6c3b_1_10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956e8b6c3b_1_109: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956e8b6c3b_1_12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956e8b6c3b_1_12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956e8b6c3b_1_14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956e8b6c3b_1_141: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956e8b6c3b_1_15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956e8b6c3b_1_153: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956e8b6c3b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68" name="Google Shape;68;g956e8b6c3b_0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56e8b6c3b_1_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82" name="Google Shape;82;g956e8b6c3b_1_7: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56e8b6c3b_1_2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91" name="Google Shape;91;g956e8b6c3b_1_2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956e8b6c3b_1_38: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956e8b6c3b_1_38: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956e8b6c3b_1_5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956e8b6c3b_1_53: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 name="Shape 12"/>
        <p:cNvGrpSpPr/>
        <p:nvPr/>
      </p:nvGrpSpPr>
      <p:grpSpPr>
        <a:xfrm>
          <a:off x="0" y="0"/>
          <a:ext cx="0" cy="0"/>
          <a:chOff x="0" y="0"/>
          <a:chExt cx="0" cy="0"/>
        </a:xfrm>
      </p:grpSpPr>
      <p:sp>
        <p:nvSpPr>
          <p:cNvPr id="13" name="Google Shape;13;p2"/>
          <p:cNvSpPr txBox="1"/>
          <p:nvPr>
            <p:ph type="title"/>
          </p:nvPr>
        </p:nvSpPr>
        <p:spPr>
          <a:xfrm>
            <a:off x="504000" y="216000"/>
            <a:ext cx="7020000" cy="93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 type="subTitle"/>
          </p:nvPr>
        </p:nvSpPr>
        <p:spPr>
          <a:xfrm>
            <a:off x="504000" y="1368000"/>
            <a:ext cx="9072000" cy="3288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2" name="Shape 42"/>
        <p:cNvGrpSpPr/>
        <p:nvPr/>
      </p:nvGrpSpPr>
      <p:grpSpPr>
        <a:xfrm>
          <a:off x="0" y="0"/>
          <a:ext cx="0" cy="0"/>
          <a:chOff x="0" y="0"/>
          <a:chExt cx="0" cy="0"/>
        </a:xfrm>
      </p:grpSpPr>
      <p:sp>
        <p:nvSpPr>
          <p:cNvPr id="43" name="Google Shape;43;p11"/>
          <p:cNvSpPr txBox="1"/>
          <p:nvPr>
            <p:ph type="title"/>
          </p:nvPr>
        </p:nvSpPr>
        <p:spPr>
          <a:xfrm>
            <a:off x="504000" y="216000"/>
            <a:ext cx="7020000" cy="93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idx="1" type="body"/>
          </p:nvPr>
        </p:nvSpPr>
        <p:spPr>
          <a:xfrm>
            <a:off x="504000" y="1368000"/>
            <a:ext cx="907200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1"/>
          <p:cNvSpPr txBox="1"/>
          <p:nvPr>
            <p:ph idx="2" type="body"/>
          </p:nvPr>
        </p:nvSpPr>
        <p:spPr>
          <a:xfrm>
            <a:off x="504000" y="3085560"/>
            <a:ext cx="907200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6" name="Shape 46"/>
        <p:cNvGrpSpPr/>
        <p:nvPr/>
      </p:nvGrpSpPr>
      <p:grpSpPr>
        <a:xfrm>
          <a:off x="0" y="0"/>
          <a:ext cx="0" cy="0"/>
          <a:chOff x="0" y="0"/>
          <a:chExt cx="0" cy="0"/>
        </a:xfrm>
      </p:grpSpPr>
      <p:sp>
        <p:nvSpPr>
          <p:cNvPr id="47" name="Google Shape;47;p12"/>
          <p:cNvSpPr txBox="1"/>
          <p:nvPr>
            <p:ph type="title"/>
          </p:nvPr>
        </p:nvSpPr>
        <p:spPr>
          <a:xfrm>
            <a:off x="504000" y="216000"/>
            <a:ext cx="7020000" cy="93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 type="body"/>
          </p:nvPr>
        </p:nvSpPr>
        <p:spPr>
          <a:xfrm>
            <a:off x="504000" y="1368000"/>
            <a:ext cx="442692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2" type="body"/>
          </p:nvPr>
        </p:nvSpPr>
        <p:spPr>
          <a:xfrm>
            <a:off x="5152680" y="1368000"/>
            <a:ext cx="442692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3" type="body"/>
          </p:nvPr>
        </p:nvSpPr>
        <p:spPr>
          <a:xfrm>
            <a:off x="504000" y="3085560"/>
            <a:ext cx="442692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2"/>
          <p:cNvSpPr txBox="1"/>
          <p:nvPr>
            <p:ph idx="4" type="body"/>
          </p:nvPr>
        </p:nvSpPr>
        <p:spPr>
          <a:xfrm>
            <a:off x="5152680" y="3085560"/>
            <a:ext cx="442692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2" name="Shape 52"/>
        <p:cNvGrpSpPr/>
        <p:nvPr/>
      </p:nvGrpSpPr>
      <p:grpSpPr>
        <a:xfrm>
          <a:off x="0" y="0"/>
          <a:ext cx="0" cy="0"/>
          <a:chOff x="0" y="0"/>
          <a:chExt cx="0" cy="0"/>
        </a:xfrm>
      </p:grpSpPr>
      <p:sp>
        <p:nvSpPr>
          <p:cNvPr id="53" name="Google Shape;53;p13"/>
          <p:cNvSpPr txBox="1"/>
          <p:nvPr>
            <p:ph type="title"/>
          </p:nvPr>
        </p:nvSpPr>
        <p:spPr>
          <a:xfrm>
            <a:off x="504000" y="216000"/>
            <a:ext cx="7020000" cy="93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3"/>
          <p:cNvSpPr txBox="1"/>
          <p:nvPr>
            <p:ph idx="1" type="body"/>
          </p:nvPr>
        </p:nvSpPr>
        <p:spPr>
          <a:xfrm>
            <a:off x="504000" y="1368000"/>
            <a:ext cx="292104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2" type="body"/>
          </p:nvPr>
        </p:nvSpPr>
        <p:spPr>
          <a:xfrm>
            <a:off x="3571560" y="1368000"/>
            <a:ext cx="292104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3" type="body"/>
          </p:nvPr>
        </p:nvSpPr>
        <p:spPr>
          <a:xfrm>
            <a:off x="6639120" y="1368000"/>
            <a:ext cx="292104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4" type="body"/>
          </p:nvPr>
        </p:nvSpPr>
        <p:spPr>
          <a:xfrm>
            <a:off x="504000" y="3085560"/>
            <a:ext cx="292104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5" type="body"/>
          </p:nvPr>
        </p:nvSpPr>
        <p:spPr>
          <a:xfrm>
            <a:off x="3571560" y="3085560"/>
            <a:ext cx="292104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3"/>
          <p:cNvSpPr txBox="1"/>
          <p:nvPr>
            <p:ph idx="6" type="body"/>
          </p:nvPr>
        </p:nvSpPr>
        <p:spPr>
          <a:xfrm>
            <a:off x="6639120" y="3085560"/>
            <a:ext cx="292104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5" name="Shape 15"/>
        <p:cNvGrpSpPr/>
        <p:nvPr/>
      </p:nvGrpSpPr>
      <p:grpSpPr>
        <a:xfrm>
          <a:off x="0" y="0"/>
          <a:ext cx="0" cy="0"/>
          <a:chOff x="0" y="0"/>
          <a:chExt cx="0" cy="0"/>
        </a:xfrm>
      </p:grpSpPr>
      <p:sp>
        <p:nvSpPr>
          <p:cNvPr id="16" name="Google Shape;16;p3"/>
          <p:cNvSpPr txBox="1"/>
          <p:nvPr>
            <p:ph type="title"/>
          </p:nvPr>
        </p:nvSpPr>
        <p:spPr>
          <a:xfrm>
            <a:off x="504000" y="216000"/>
            <a:ext cx="7020000" cy="93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
          <p:cNvSpPr txBox="1"/>
          <p:nvPr>
            <p:ph idx="1" type="body"/>
          </p:nvPr>
        </p:nvSpPr>
        <p:spPr>
          <a:xfrm>
            <a:off x="504000" y="1368000"/>
            <a:ext cx="9072000" cy="3288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 name="Shape 18"/>
        <p:cNvGrpSpPr/>
        <p:nvPr/>
      </p:nvGrpSpPr>
      <p:grpSpPr>
        <a:xfrm>
          <a:off x="0" y="0"/>
          <a:ext cx="0" cy="0"/>
          <a:chOff x="0" y="0"/>
          <a:chExt cx="0" cy="0"/>
        </a:xfrm>
      </p:grpSpPr>
      <p:sp>
        <p:nvSpPr>
          <p:cNvPr id="19" name="Google Shape;19;p4"/>
          <p:cNvSpPr txBox="1"/>
          <p:nvPr>
            <p:ph type="title"/>
          </p:nvPr>
        </p:nvSpPr>
        <p:spPr>
          <a:xfrm>
            <a:off x="504000" y="216000"/>
            <a:ext cx="7020000" cy="93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
          <p:cNvSpPr txBox="1"/>
          <p:nvPr>
            <p:ph idx="1" type="body"/>
          </p:nvPr>
        </p:nvSpPr>
        <p:spPr>
          <a:xfrm>
            <a:off x="504000" y="1368000"/>
            <a:ext cx="4426920" cy="3288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4"/>
          <p:cNvSpPr txBox="1"/>
          <p:nvPr>
            <p:ph idx="2" type="body"/>
          </p:nvPr>
        </p:nvSpPr>
        <p:spPr>
          <a:xfrm>
            <a:off x="5152680" y="1368000"/>
            <a:ext cx="4426920" cy="3288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2" name="Shape 22"/>
        <p:cNvGrpSpPr/>
        <p:nvPr/>
      </p:nvGrpSpPr>
      <p:grpSpPr>
        <a:xfrm>
          <a:off x="0" y="0"/>
          <a:ext cx="0" cy="0"/>
          <a:chOff x="0" y="0"/>
          <a:chExt cx="0" cy="0"/>
        </a:xfrm>
      </p:grpSpPr>
      <p:sp>
        <p:nvSpPr>
          <p:cNvPr id="23" name="Google Shape;23;p5"/>
          <p:cNvSpPr txBox="1"/>
          <p:nvPr>
            <p:ph type="title"/>
          </p:nvPr>
        </p:nvSpPr>
        <p:spPr>
          <a:xfrm>
            <a:off x="504000" y="216000"/>
            <a:ext cx="7020000" cy="93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5"/>
          <p:cNvSpPr txBox="1"/>
          <p:nvPr>
            <p:ph idx="1" type="body"/>
          </p:nvPr>
        </p:nvSpPr>
        <p:spPr>
          <a:xfrm>
            <a:off x="504000" y="1368000"/>
            <a:ext cx="442692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 name="Google Shape;25;p5"/>
          <p:cNvSpPr txBox="1"/>
          <p:nvPr>
            <p:ph idx="2" type="body"/>
          </p:nvPr>
        </p:nvSpPr>
        <p:spPr>
          <a:xfrm>
            <a:off x="5152680" y="1368000"/>
            <a:ext cx="442692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5"/>
          <p:cNvSpPr txBox="1"/>
          <p:nvPr>
            <p:ph idx="3" type="body"/>
          </p:nvPr>
        </p:nvSpPr>
        <p:spPr>
          <a:xfrm>
            <a:off x="504000" y="3085560"/>
            <a:ext cx="907200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7" name="Shape 27"/>
        <p:cNvGrpSpPr/>
        <p:nvPr/>
      </p:nvGrpSpPr>
      <p:grpSpPr>
        <a:xfrm>
          <a:off x="0" y="0"/>
          <a:ext cx="0" cy="0"/>
          <a:chOff x="0" y="0"/>
          <a:chExt cx="0" cy="0"/>
        </a:xfrm>
      </p:grpSpPr>
      <p:sp>
        <p:nvSpPr>
          <p:cNvPr id="28" name="Google Shape;28;p6"/>
          <p:cNvSpPr txBox="1"/>
          <p:nvPr>
            <p:ph idx="1" type="subTitle"/>
          </p:nvPr>
        </p:nvSpPr>
        <p:spPr>
          <a:xfrm>
            <a:off x="504000" y="216000"/>
            <a:ext cx="7020000" cy="4340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9" name="Shape 2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8"/>
          <p:cNvSpPr txBox="1"/>
          <p:nvPr>
            <p:ph type="title"/>
          </p:nvPr>
        </p:nvSpPr>
        <p:spPr>
          <a:xfrm>
            <a:off x="504000" y="216000"/>
            <a:ext cx="7020000" cy="93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2" name="Shape 32"/>
        <p:cNvGrpSpPr/>
        <p:nvPr/>
      </p:nvGrpSpPr>
      <p:grpSpPr>
        <a:xfrm>
          <a:off x="0" y="0"/>
          <a:ext cx="0" cy="0"/>
          <a:chOff x="0" y="0"/>
          <a:chExt cx="0" cy="0"/>
        </a:xfrm>
      </p:grpSpPr>
      <p:sp>
        <p:nvSpPr>
          <p:cNvPr id="33" name="Google Shape;33;p9"/>
          <p:cNvSpPr txBox="1"/>
          <p:nvPr>
            <p:ph type="title"/>
          </p:nvPr>
        </p:nvSpPr>
        <p:spPr>
          <a:xfrm>
            <a:off x="504000" y="216000"/>
            <a:ext cx="7020000" cy="93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9"/>
          <p:cNvSpPr txBox="1"/>
          <p:nvPr>
            <p:ph idx="1" type="body"/>
          </p:nvPr>
        </p:nvSpPr>
        <p:spPr>
          <a:xfrm>
            <a:off x="504000" y="1368000"/>
            <a:ext cx="442692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9"/>
          <p:cNvSpPr txBox="1"/>
          <p:nvPr>
            <p:ph idx="2" type="body"/>
          </p:nvPr>
        </p:nvSpPr>
        <p:spPr>
          <a:xfrm>
            <a:off x="5152680" y="1368000"/>
            <a:ext cx="4426920" cy="3288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9"/>
          <p:cNvSpPr txBox="1"/>
          <p:nvPr>
            <p:ph idx="3" type="body"/>
          </p:nvPr>
        </p:nvSpPr>
        <p:spPr>
          <a:xfrm>
            <a:off x="504000" y="3085560"/>
            <a:ext cx="442692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7" name="Shape 37"/>
        <p:cNvGrpSpPr/>
        <p:nvPr/>
      </p:nvGrpSpPr>
      <p:grpSpPr>
        <a:xfrm>
          <a:off x="0" y="0"/>
          <a:ext cx="0" cy="0"/>
          <a:chOff x="0" y="0"/>
          <a:chExt cx="0" cy="0"/>
        </a:xfrm>
      </p:grpSpPr>
      <p:sp>
        <p:nvSpPr>
          <p:cNvPr id="38" name="Google Shape;38;p10"/>
          <p:cNvSpPr txBox="1"/>
          <p:nvPr>
            <p:ph type="title"/>
          </p:nvPr>
        </p:nvSpPr>
        <p:spPr>
          <a:xfrm>
            <a:off x="504000" y="216000"/>
            <a:ext cx="7020000" cy="93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
          <p:cNvSpPr txBox="1"/>
          <p:nvPr>
            <p:ph idx="1" type="body"/>
          </p:nvPr>
        </p:nvSpPr>
        <p:spPr>
          <a:xfrm>
            <a:off x="504000" y="1368000"/>
            <a:ext cx="4426920" cy="3288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
          <p:cNvSpPr txBox="1"/>
          <p:nvPr>
            <p:ph idx="2" type="body"/>
          </p:nvPr>
        </p:nvSpPr>
        <p:spPr>
          <a:xfrm>
            <a:off x="5152680" y="1368000"/>
            <a:ext cx="442692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0"/>
          <p:cNvSpPr txBox="1"/>
          <p:nvPr>
            <p:ph idx="3" type="body"/>
          </p:nvPr>
        </p:nvSpPr>
        <p:spPr>
          <a:xfrm>
            <a:off x="5152680" y="3085560"/>
            <a:ext cx="442692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58320" y="81000"/>
            <a:ext cx="7794360" cy="1205640"/>
          </a:xfrm>
          <a:prstGeom prst="rect">
            <a:avLst/>
          </a:prstGeom>
          <a:noFill/>
          <a:ln>
            <a:noFill/>
          </a:ln>
        </p:spPr>
      </p:pic>
      <p:sp>
        <p:nvSpPr>
          <p:cNvPr id="7" name="Google Shape;7;p1"/>
          <p:cNvSpPr txBox="1"/>
          <p:nvPr>
            <p:ph type="title"/>
          </p:nvPr>
        </p:nvSpPr>
        <p:spPr>
          <a:xfrm>
            <a:off x="504000" y="216000"/>
            <a:ext cx="7020000" cy="9360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p1"/>
          <p:cNvSpPr txBox="1"/>
          <p:nvPr>
            <p:ph idx="1" type="body"/>
          </p:nvPr>
        </p:nvSpPr>
        <p:spPr>
          <a:xfrm>
            <a:off x="504000" y="1368000"/>
            <a:ext cx="9072000" cy="32882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 name="Google Shape;9;p1"/>
          <p:cNvSpPr txBox="1"/>
          <p:nvPr>
            <p:ph idx="10" type="dt"/>
          </p:nvPr>
        </p:nvSpPr>
        <p:spPr>
          <a:xfrm>
            <a:off x="504000" y="5164920"/>
            <a:ext cx="2348280" cy="3906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1" type="ftr"/>
          </p:nvPr>
        </p:nvSpPr>
        <p:spPr>
          <a:xfrm>
            <a:off x="3447000" y="5164920"/>
            <a:ext cx="3195000" cy="3906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
          <p:cNvSpPr txBox="1"/>
          <p:nvPr>
            <p:ph idx="12" type="sldNum"/>
          </p:nvPr>
        </p:nvSpPr>
        <p:spPr>
          <a:xfrm>
            <a:off x="7227000" y="5164920"/>
            <a:ext cx="2348280" cy="3906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latin typeface="Arial"/>
                <a:ea typeface="Arial"/>
                <a:cs typeface="Arial"/>
                <a:sym typeface="Arial"/>
              </a:defRPr>
            </a:lvl1pPr>
            <a:lvl2pPr indent="0" lvl="1" marL="0" marR="0" rtl="0" algn="r">
              <a:spcBef>
                <a:spcPts val="0"/>
              </a:spcBef>
              <a:buNone/>
              <a:defRPr b="0" i="0" sz="1400" u="none" cap="none" strike="noStrike">
                <a:latin typeface="Arial"/>
                <a:ea typeface="Arial"/>
                <a:cs typeface="Arial"/>
                <a:sym typeface="Arial"/>
              </a:defRPr>
            </a:lvl2pPr>
            <a:lvl3pPr indent="0" lvl="2" marL="0" marR="0" rtl="0" algn="r">
              <a:spcBef>
                <a:spcPts val="0"/>
              </a:spcBef>
              <a:buNone/>
              <a:defRPr b="0" i="0" sz="1400" u="none" cap="none" strike="noStrike">
                <a:latin typeface="Arial"/>
                <a:ea typeface="Arial"/>
                <a:cs typeface="Arial"/>
                <a:sym typeface="Arial"/>
              </a:defRPr>
            </a:lvl3pPr>
            <a:lvl4pPr indent="0" lvl="3" marL="0" marR="0" rtl="0" algn="r">
              <a:spcBef>
                <a:spcPts val="0"/>
              </a:spcBef>
              <a:buNone/>
              <a:defRPr b="0" i="0" sz="1400" u="none" cap="none" strike="noStrike">
                <a:latin typeface="Arial"/>
                <a:ea typeface="Arial"/>
                <a:cs typeface="Arial"/>
                <a:sym typeface="Arial"/>
              </a:defRPr>
            </a:lvl4pPr>
            <a:lvl5pPr indent="0" lvl="4" marL="0" marR="0" rtl="0" algn="r">
              <a:spcBef>
                <a:spcPts val="0"/>
              </a:spcBef>
              <a:buNone/>
              <a:defRPr b="0" i="0" sz="1400" u="none" cap="none" strike="noStrike">
                <a:latin typeface="Arial"/>
                <a:ea typeface="Arial"/>
                <a:cs typeface="Arial"/>
                <a:sym typeface="Arial"/>
              </a:defRPr>
            </a:lvl5pPr>
            <a:lvl6pPr indent="0" lvl="5" marL="0" marR="0" rtl="0" algn="r">
              <a:spcBef>
                <a:spcPts val="0"/>
              </a:spcBef>
              <a:buNone/>
              <a:defRPr b="0" i="0" sz="1400" u="none" cap="none" strike="noStrike">
                <a:latin typeface="Arial"/>
                <a:ea typeface="Arial"/>
                <a:cs typeface="Arial"/>
                <a:sym typeface="Arial"/>
              </a:defRPr>
            </a:lvl6pPr>
            <a:lvl7pPr indent="0" lvl="6" marL="0" marR="0" rtl="0" algn="r">
              <a:spcBef>
                <a:spcPts val="0"/>
              </a:spcBef>
              <a:buNone/>
              <a:defRPr b="0" i="0" sz="1400" u="none" cap="none" strike="noStrike">
                <a:latin typeface="Arial"/>
                <a:ea typeface="Arial"/>
                <a:cs typeface="Arial"/>
                <a:sym typeface="Arial"/>
              </a:defRPr>
            </a:lvl7pPr>
            <a:lvl8pPr indent="0" lvl="7" marL="0" marR="0" rtl="0" algn="r">
              <a:spcBef>
                <a:spcPts val="0"/>
              </a:spcBef>
              <a:buNone/>
              <a:defRPr b="0" i="0" sz="1400" u="none" cap="none" strike="noStrike">
                <a:latin typeface="Arial"/>
                <a:ea typeface="Arial"/>
                <a:cs typeface="Arial"/>
                <a:sym typeface="Arial"/>
              </a:defRPr>
            </a:lvl8pPr>
            <a:lvl9pPr indent="0" lvl="8" marL="0" marR="0" rtl="0" algn="r">
              <a:spcBef>
                <a:spcPts val="0"/>
              </a:spcBef>
              <a:buNone/>
              <a:defRPr b="0" i="0" sz="1400" u="none" cap="none" strike="noStrike">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5.jpg"/><Relationship Id="rId5" Type="http://schemas.openxmlformats.org/officeDocument/2006/relationships/image" Target="../media/image3.jpg"/><Relationship Id="rId6"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programiz.com/python-programming/string" TargetMode="External"/><Relationship Id="rId4" Type="http://schemas.openxmlformats.org/officeDocument/2006/relationships/hyperlink" Target="https://www.programiz.com/python-programming/numbers" TargetMode="External"/><Relationship Id="rId5" Type="http://schemas.openxmlformats.org/officeDocument/2006/relationships/hyperlink" Target="https://www.programiz.com/python-programming/numbers" TargetMode="External"/><Relationship Id="rId6" Type="http://schemas.openxmlformats.org/officeDocument/2006/relationships/hyperlink" Target="https://www.programiz.com/python-programming/tuple" TargetMode="External"/><Relationship Id="rId7" Type="http://schemas.openxmlformats.org/officeDocument/2006/relationships/hyperlink" Target="https://www.programiz.com/python-programming/tupl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nvSpPr>
        <p:spPr>
          <a:xfrm>
            <a:off x="504000" y="216000"/>
            <a:ext cx="7020000" cy="936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en-IN" sz="3200" u="none" cap="none" strike="noStrike">
                <a:solidFill>
                  <a:srgbClr val="FFFFFF"/>
                </a:solidFill>
              </a:rPr>
              <a:t> </a:t>
            </a:r>
            <a:r>
              <a:rPr b="1" i="0" lang="en-IN" sz="3000" u="none" cap="none" strike="noStrike">
                <a:solidFill>
                  <a:srgbClr val="FFFFFF"/>
                </a:solidFill>
              </a:rPr>
              <a:t>Lists / Tuples / Dictionary / Sets with Methods</a:t>
            </a:r>
            <a:endParaRPr b="1" sz="3000" strike="noStrike">
              <a:solidFill>
                <a:srgbClr val="FFFFFF"/>
              </a:solidFill>
            </a:endParaRPr>
          </a:p>
        </p:txBody>
      </p:sp>
      <p:sp>
        <p:nvSpPr>
          <p:cNvPr id="65" name="Google Shape;65;p14"/>
          <p:cNvSpPr txBox="1"/>
          <p:nvPr/>
        </p:nvSpPr>
        <p:spPr>
          <a:xfrm>
            <a:off x="504000" y="1368000"/>
            <a:ext cx="9072000" cy="3288240"/>
          </a:xfrm>
          <a:prstGeom prst="rect">
            <a:avLst/>
          </a:prstGeom>
          <a:noFill/>
          <a:ln>
            <a:noFill/>
          </a:ln>
        </p:spPr>
        <p:txBody>
          <a:bodyPr anchorCtr="0" anchor="ctr" bIns="0" lIns="0" spcFirstLastPara="1" rIns="0" wrap="square" tIns="0">
            <a:noAutofit/>
          </a:bodyPr>
          <a:lstStyle/>
          <a:p>
            <a:pPr indent="457200" lvl="0" marL="0" marR="0" rtl="0" algn="l">
              <a:spcBef>
                <a:spcPts val="0"/>
              </a:spcBef>
              <a:spcAft>
                <a:spcPts val="0"/>
              </a:spcAft>
              <a:buNone/>
            </a:pPr>
            <a:r>
              <a:rPr b="1" lang="en-IN" sz="2600" strike="noStrike">
                <a:solidFill>
                  <a:srgbClr val="C9211E"/>
                </a:solidFill>
                <a:latin typeface="Yrsa"/>
                <a:ea typeface="Yrsa"/>
                <a:cs typeface="Yrsa"/>
                <a:sym typeface="Yrsa"/>
              </a:rPr>
              <a:t>M.Tech-DS_ML 			</a:t>
            </a:r>
            <a:endParaRPr b="1" sz="2600" strike="noStrike">
              <a:solidFill>
                <a:srgbClr val="C9211E"/>
              </a:solidFill>
              <a:latin typeface="Yrsa"/>
              <a:ea typeface="Yrsa"/>
              <a:cs typeface="Yrsa"/>
              <a:sym typeface="Yrsa"/>
            </a:endParaRPr>
          </a:p>
          <a:p>
            <a:pPr indent="457200" lvl="0" marL="0" marR="0" rtl="0" algn="l">
              <a:spcBef>
                <a:spcPts val="0"/>
              </a:spcBef>
              <a:spcAft>
                <a:spcPts val="0"/>
              </a:spcAft>
              <a:buNone/>
            </a:pPr>
            <a:r>
              <a:rPr b="0" lang="en-IN" sz="2200" strike="noStrike">
                <a:solidFill>
                  <a:srgbClr val="BF0041"/>
                </a:solidFill>
                <a:latin typeface="Yrsa"/>
                <a:ea typeface="Yrsa"/>
                <a:cs typeface="Yrsa"/>
                <a:sym typeface="Yrsa"/>
              </a:rPr>
              <a:t>ITP: Project Presentation</a:t>
            </a:r>
            <a:endParaRPr b="0" sz="2200" strike="noStrike">
              <a:latin typeface="Arial"/>
              <a:ea typeface="Arial"/>
              <a:cs typeface="Arial"/>
              <a:sym typeface="Arial"/>
            </a:endParaRPr>
          </a:p>
          <a:p>
            <a:pPr indent="0" lvl="0" marL="0" marR="0" rtl="0" algn="l">
              <a:spcBef>
                <a:spcPts val="0"/>
              </a:spcBef>
              <a:spcAft>
                <a:spcPts val="0"/>
              </a:spcAft>
              <a:buNone/>
            </a:pPr>
            <a:r>
              <a:t/>
            </a:r>
            <a:endParaRPr b="0" sz="2200" strike="noStrike">
              <a:latin typeface="Arial"/>
              <a:ea typeface="Arial"/>
              <a:cs typeface="Arial"/>
              <a:sym typeface="Arial"/>
            </a:endParaRPr>
          </a:p>
          <a:p>
            <a:pPr indent="457200" lvl="0" marL="0" marR="0" rtl="0" algn="l">
              <a:spcBef>
                <a:spcPts val="0"/>
              </a:spcBef>
              <a:spcAft>
                <a:spcPts val="0"/>
              </a:spcAft>
              <a:buNone/>
            </a:pPr>
            <a:r>
              <a:rPr b="1" lang="en-IN" sz="1600" u="sng" strike="noStrike">
                <a:solidFill>
                  <a:srgbClr val="000000"/>
                </a:solidFill>
                <a:latin typeface="Yrsa"/>
                <a:ea typeface="Yrsa"/>
                <a:cs typeface="Yrsa"/>
                <a:sym typeface="Yrsa"/>
              </a:rPr>
              <a:t>Team 7</a:t>
            </a:r>
            <a:endParaRPr b="1" sz="1600" u="sng" strike="noStrike"/>
          </a:p>
          <a:p>
            <a:pPr indent="0" lvl="0" marL="0" marR="0" rtl="0" algn="l">
              <a:spcBef>
                <a:spcPts val="0"/>
              </a:spcBef>
              <a:spcAft>
                <a:spcPts val="0"/>
              </a:spcAft>
              <a:buNone/>
            </a:pPr>
            <a:r>
              <a:t/>
            </a:r>
            <a:endParaRPr b="0" sz="1600" strike="noStrike">
              <a:latin typeface="Arial"/>
              <a:ea typeface="Arial"/>
              <a:cs typeface="Arial"/>
              <a:sym typeface="Arial"/>
            </a:endParaRPr>
          </a:p>
          <a:p>
            <a:pPr indent="-330200" lvl="0" marL="457200" marR="0" rtl="0" algn="just">
              <a:spcBef>
                <a:spcPts val="0"/>
              </a:spcBef>
              <a:spcAft>
                <a:spcPts val="0"/>
              </a:spcAft>
              <a:buSzPts val="1600"/>
              <a:buFont typeface="Yrsa"/>
              <a:buChar char="●"/>
            </a:pPr>
            <a:r>
              <a:rPr b="0" lang="en-IN" sz="1600" strike="noStrike">
                <a:latin typeface="Yrsa"/>
                <a:ea typeface="Yrsa"/>
                <a:cs typeface="Yrsa"/>
                <a:sym typeface="Yrsa"/>
              </a:rPr>
              <a:t>-Ranjith</a:t>
            </a:r>
            <a:endParaRPr b="0" sz="1600" strike="noStrike">
              <a:latin typeface="Arial"/>
              <a:ea typeface="Arial"/>
              <a:cs typeface="Arial"/>
              <a:sym typeface="Arial"/>
            </a:endParaRPr>
          </a:p>
          <a:p>
            <a:pPr indent="-330200" lvl="0" marL="457200" marR="0" rtl="0" algn="just">
              <a:spcBef>
                <a:spcPts val="0"/>
              </a:spcBef>
              <a:spcAft>
                <a:spcPts val="0"/>
              </a:spcAft>
              <a:buSzPts val="1600"/>
              <a:buFont typeface="Yrsa"/>
              <a:buChar char="●"/>
            </a:pPr>
            <a:r>
              <a:rPr b="0" lang="en-IN" sz="1600" strike="noStrike">
                <a:latin typeface="Yrsa"/>
                <a:ea typeface="Yrsa"/>
                <a:cs typeface="Yrsa"/>
                <a:sym typeface="Yrsa"/>
              </a:rPr>
              <a:t>-Rajesh</a:t>
            </a:r>
            <a:endParaRPr b="0" sz="1600" strike="noStrike">
              <a:latin typeface="Arial"/>
              <a:ea typeface="Arial"/>
              <a:cs typeface="Arial"/>
              <a:sym typeface="Arial"/>
            </a:endParaRPr>
          </a:p>
          <a:p>
            <a:pPr indent="-330200" lvl="0" marL="457200" marR="0" rtl="0" algn="just">
              <a:spcBef>
                <a:spcPts val="0"/>
              </a:spcBef>
              <a:spcAft>
                <a:spcPts val="0"/>
              </a:spcAft>
              <a:buSzPts val="1600"/>
              <a:buFont typeface="Yrsa"/>
              <a:buChar char="●"/>
            </a:pPr>
            <a:r>
              <a:rPr b="0" lang="en-IN" sz="1600" strike="noStrike">
                <a:latin typeface="Yrsa"/>
                <a:ea typeface="Yrsa"/>
                <a:cs typeface="Yrsa"/>
                <a:sym typeface="Yrsa"/>
              </a:rPr>
              <a:t>-Yashwaswi</a:t>
            </a:r>
            <a:endParaRPr b="0" sz="1600" strike="noStrike">
              <a:latin typeface="Arial"/>
              <a:ea typeface="Arial"/>
              <a:cs typeface="Arial"/>
              <a:sym typeface="Arial"/>
            </a:endParaRPr>
          </a:p>
          <a:p>
            <a:pPr indent="-330200" lvl="0" marL="457200" marR="0" rtl="0" algn="just">
              <a:spcBef>
                <a:spcPts val="0"/>
              </a:spcBef>
              <a:spcAft>
                <a:spcPts val="0"/>
              </a:spcAft>
              <a:buSzPts val="1600"/>
              <a:buFont typeface="Yrsa"/>
              <a:buChar char="●"/>
            </a:pPr>
            <a:r>
              <a:rPr b="0" lang="en-IN" sz="1600" strike="noStrike">
                <a:latin typeface="Yrsa"/>
                <a:ea typeface="Yrsa"/>
                <a:cs typeface="Yrsa"/>
                <a:sym typeface="Yrsa"/>
              </a:rPr>
              <a:t>-Praveen</a:t>
            </a:r>
            <a:endParaRPr b="0" sz="1600" strike="noStrike">
              <a:latin typeface="Arial"/>
              <a:ea typeface="Arial"/>
              <a:cs typeface="Arial"/>
              <a:sym typeface="Arial"/>
            </a:endParaRPr>
          </a:p>
          <a:p>
            <a:pPr indent="-330200" lvl="0" marL="457200" marR="0" rtl="0" algn="just">
              <a:spcBef>
                <a:spcPts val="0"/>
              </a:spcBef>
              <a:spcAft>
                <a:spcPts val="0"/>
              </a:spcAft>
              <a:buSzPts val="1600"/>
              <a:buFont typeface="Yrsa"/>
              <a:buChar char="●"/>
            </a:pPr>
            <a:r>
              <a:rPr b="0" lang="en-IN" sz="1600" strike="noStrike">
                <a:latin typeface="Yrsa"/>
                <a:ea typeface="Yrsa"/>
                <a:cs typeface="Yrsa"/>
                <a:sym typeface="Yrsa"/>
              </a:rPr>
              <a:t>-Rahul</a:t>
            </a:r>
            <a:endParaRPr b="0" sz="1600"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191925" y="216000"/>
            <a:ext cx="7332000" cy="936000"/>
          </a:xfrm>
          <a:prstGeom prst="rect">
            <a:avLst/>
          </a:prstGeom>
        </p:spPr>
        <p:txBody>
          <a:bodyPr anchorCtr="0" anchor="ctr" bIns="0" lIns="0" spcFirstLastPara="1" rIns="0" wrap="square" tIns="0">
            <a:noAutofit/>
          </a:bodyPr>
          <a:lstStyle/>
          <a:p>
            <a:pPr indent="0" lvl="0" marL="0" rtl="0" algn="l">
              <a:lnSpc>
                <a:spcPct val="115000"/>
              </a:lnSpc>
              <a:spcBef>
                <a:spcPts val="1800"/>
              </a:spcBef>
              <a:spcAft>
                <a:spcPts val="0"/>
              </a:spcAft>
              <a:buClr>
                <a:schemeClr val="dk1"/>
              </a:buClr>
              <a:buSzPts val="1100"/>
              <a:buFont typeface="Arial"/>
              <a:buNone/>
            </a:pPr>
            <a:r>
              <a:rPr b="1" lang="en-IN" sz="1900">
                <a:solidFill>
                  <a:srgbClr val="FFFFFF"/>
                </a:solidFill>
              </a:rPr>
              <a:t>Creating and Modifying Python Sets</a:t>
            </a:r>
            <a:endParaRPr b="1" sz="1900">
              <a:solidFill>
                <a:srgbClr val="FFFFFF"/>
              </a:solidFill>
            </a:endParaRPr>
          </a:p>
          <a:p>
            <a:pPr indent="0" lvl="0" marL="0" rtl="0" algn="l">
              <a:spcBef>
                <a:spcPts val="400"/>
              </a:spcBef>
              <a:spcAft>
                <a:spcPts val="0"/>
              </a:spcAft>
              <a:buNone/>
            </a:pPr>
            <a:r>
              <a:t/>
            </a:r>
            <a:endParaRPr/>
          </a:p>
        </p:txBody>
      </p:sp>
      <p:sp>
        <p:nvSpPr>
          <p:cNvPr id="131" name="Google Shape;131;p23"/>
          <p:cNvSpPr txBox="1"/>
          <p:nvPr>
            <p:ph idx="2" type="body"/>
          </p:nvPr>
        </p:nvSpPr>
        <p:spPr>
          <a:xfrm>
            <a:off x="129344" y="1061850"/>
            <a:ext cx="5044500" cy="4145400"/>
          </a:xfrm>
          <a:prstGeom prst="rect">
            <a:avLst/>
          </a:prstGeom>
        </p:spPr>
        <p:txBody>
          <a:bodyPr anchorCtr="0" anchor="t" bIns="0" lIns="0" spcFirstLastPara="1" rIns="0" wrap="square" tIns="0">
            <a:noAutofit/>
          </a:bodyPr>
          <a:lstStyle/>
          <a:p>
            <a:pPr indent="0" lvl="0" marL="0" rtl="0" algn="l">
              <a:lnSpc>
                <a:spcPct val="115000"/>
              </a:lnSpc>
              <a:spcBef>
                <a:spcPts val="1800"/>
              </a:spcBef>
              <a:spcAft>
                <a:spcPts val="0"/>
              </a:spcAft>
              <a:buClr>
                <a:schemeClr val="dk1"/>
              </a:buClr>
              <a:buSzPts val="1100"/>
              <a:buFont typeface="Arial"/>
              <a:buNone/>
            </a:pPr>
            <a:r>
              <a:rPr b="1" lang="en-IN" sz="1700" u="sng">
                <a:solidFill>
                  <a:schemeClr val="dk1"/>
                </a:solidFill>
              </a:rPr>
              <a:t>Creating</a:t>
            </a:r>
            <a:r>
              <a:rPr b="1" lang="en-IN" sz="1700" u="sng">
                <a:solidFill>
                  <a:schemeClr val="dk1"/>
                </a:solidFill>
              </a:rPr>
              <a:t> a set in Python</a:t>
            </a:r>
            <a:endParaRPr sz="1300"/>
          </a:p>
          <a:p>
            <a:pPr indent="0" lvl="0" marL="0" rtl="0" algn="l">
              <a:spcBef>
                <a:spcPts val="400"/>
              </a:spcBef>
              <a:spcAft>
                <a:spcPts val="0"/>
              </a:spcAft>
              <a:buNone/>
            </a:pPr>
            <a:r>
              <a:t/>
            </a:r>
            <a:endParaRPr sz="1300"/>
          </a:p>
          <a:p>
            <a:pPr indent="0" lvl="0" marL="0" rtl="0" algn="l">
              <a:spcBef>
                <a:spcPts val="0"/>
              </a:spcBef>
              <a:spcAft>
                <a:spcPts val="0"/>
              </a:spcAft>
              <a:buNone/>
            </a:pPr>
            <a:r>
              <a:rPr lang="en-IN" sz="1300"/>
              <a:t>A set is created by placing all the items (elements) inside curly braces {}, separated by comma, or by using the built-in set() function.</a:t>
            </a:r>
            <a:endParaRPr sz="1300"/>
          </a:p>
          <a:p>
            <a:pPr indent="0" lvl="0" marL="0" rtl="0" algn="l">
              <a:spcBef>
                <a:spcPts val="0"/>
              </a:spcBef>
              <a:spcAft>
                <a:spcPts val="0"/>
              </a:spcAft>
              <a:buClr>
                <a:schemeClr val="dk1"/>
              </a:buClr>
              <a:buSzPts val="1100"/>
              <a:buFont typeface="Arial"/>
              <a:buNone/>
            </a:pPr>
            <a:r>
              <a:rPr b="1" lang="en-IN">
                <a:solidFill>
                  <a:srgbClr val="980000"/>
                </a:solidFill>
              </a:rPr>
              <a:t>Example</a:t>
            </a:r>
            <a:endParaRPr b="1" sz="900">
              <a:solidFill>
                <a:schemeClr val="dk1"/>
              </a:solidFill>
            </a:endParaRPr>
          </a:p>
          <a:p>
            <a:pPr indent="0" lvl="0" marL="0" rtl="0" algn="l">
              <a:spcBef>
                <a:spcPts val="0"/>
              </a:spcBef>
              <a:spcAft>
                <a:spcPts val="0"/>
              </a:spcAft>
              <a:buNone/>
            </a:pPr>
            <a:r>
              <a:rPr b="1" lang="en-IN" sz="1200">
                <a:solidFill>
                  <a:srgbClr val="FF0000"/>
                </a:solidFill>
              </a:rPr>
              <a:t># Different types of sets in Python</a:t>
            </a:r>
            <a:endParaRPr b="1" sz="1200">
              <a:solidFill>
                <a:srgbClr val="FF0000"/>
              </a:solidFill>
            </a:endParaRPr>
          </a:p>
          <a:p>
            <a:pPr indent="0" lvl="0" marL="0" rtl="0" algn="l">
              <a:spcBef>
                <a:spcPts val="0"/>
              </a:spcBef>
              <a:spcAft>
                <a:spcPts val="0"/>
              </a:spcAft>
              <a:buNone/>
            </a:pPr>
            <a:r>
              <a:rPr b="1" lang="en-IN" sz="1200">
                <a:solidFill>
                  <a:srgbClr val="FF0000"/>
                </a:solidFill>
              </a:rPr>
              <a:t># set of integers</a:t>
            </a:r>
            <a:endParaRPr b="1" sz="1200">
              <a:solidFill>
                <a:srgbClr val="FF0000"/>
              </a:solidFill>
            </a:endParaRPr>
          </a:p>
          <a:p>
            <a:pPr indent="0" lvl="0" marL="0" rtl="0" algn="l">
              <a:spcBef>
                <a:spcPts val="0"/>
              </a:spcBef>
              <a:spcAft>
                <a:spcPts val="0"/>
              </a:spcAft>
              <a:buNone/>
            </a:pPr>
            <a:r>
              <a:rPr b="1" lang="en-IN" sz="1200">
                <a:solidFill>
                  <a:srgbClr val="FF0000"/>
                </a:solidFill>
              </a:rPr>
              <a:t>my_set = {1, 2, 3}</a:t>
            </a:r>
            <a:endParaRPr b="1" sz="1200">
              <a:solidFill>
                <a:srgbClr val="FF0000"/>
              </a:solidFill>
            </a:endParaRPr>
          </a:p>
          <a:p>
            <a:pPr indent="0" lvl="0" marL="0" rtl="0" algn="l">
              <a:spcBef>
                <a:spcPts val="0"/>
              </a:spcBef>
              <a:spcAft>
                <a:spcPts val="0"/>
              </a:spcAft>
              <a:buNone/>
            </a:pPr>
            <a:r>
              <a:rPr b="1" lang="en-IN" sz="1200">
                <a:solidFill>
                  <a:srgbClr val="FF0000"/>
                </a:solidFill>
              </a:rPr>
              <a:t>print(my_set)</a:t>
            </a:r>
            <a:endParaRPr b="1" sz="1200">
              <a:solidFill>
                <a:srgbClr val="FF0000"/>
              </a:solidFill>
            </a:endParaRPr>
          </a:p>
          <a:p>
            <a:pPr indent="0" lvl="0" marL="0" rtl="0" algn="l">
              <a:spcBef>
                <a:spcPts val="0"/>
              </a:spcBef>
              <a:spcAft>
                <a:spcPts val="0"/>
              </a:spcAft>
              <a:buNone/>
            </a:pPr>
            <a:r>
              <a:t/>
            </a:r>
            <a:endParaRPr b="1" sz="1200">
              <a:solidFill>
                <a:srgbClr val="FF0000"/>
              </a:solidFill>
            </a:endParaRPr>
          </a:p>
          <a:p>
            <a:pPr indent="0" lvl="0" marL="0" rtl="0" algn="l">
              <a:spcBef>
                <a:spcPts val="0"/>
              </a:spcBef>
              <a:spcAft>
                <a:spcPts val="0"/>
              </a:spcAft>
              <a:buNone/>
            </a:pPr>
            <a:r>
              <a:rPr b="1" lang="en-IN" sz="1200">
                <a:solidFill>
                  <a:srgbClr val="FF0000"/>
                </a:solidFill>
              </a:rPr>
              <a:t># set of mixed </a:t>
            </a:r>
            <a:r>
              <a:rPr b="1" lang="en-IN" sz="1200">
                <a:solidFill>
                  <a:srgbClr val="FF0000"/>
                </a:solidFill>
              </a:rPr>
              <a:t>data types</a:t>
            </a:r>
            <a:endParaRPr b="1" sz="1200">
              <a:solidFill>
                <a:srgbClr val="FF0000"/>
              </a:solidFill>
            </a:endParaRPr>
          </a:p>
          <a:p>
            <a:pPr indent="0" lvl="0" marL="0" rtl="0" algn="l">
              <a:spcBef>
                <a:spcPts val="0"/>
              </a:spcBef>
              <a:spcAft>
                <a:spcPts val="0"/>
              </a:spcAft>
              <a:buNone/>
            </a:pPr>
            <a:r>
              <a:rPr b="1" lang="en-IN" sz="1200">
                <a:solidFill>
                  <a:srgbClr val="FF0000"/>
                </a:solidFill>
              </a:rPr>
              <a:t>my_set = {1.0, "Hello", (1, 2, 3)}</a:t>
            </a:r>
            <a:endParaRPr b="1" sz="1200">
              <a:solidFill>
                <a:srgbClr val="FF0000"/>
              </a:solidFill>
            </a:endParaRPr>
          </a:p>
          <a:p>
            <a:pPr indent="0" lvl="0" marL="0" rtl="0" algn="l">
              <a:spcBef>
                <a:spcPts val="0"/>
              </a:spcBef>
              <a:spcAft>
                <a:spcPts val="0"/>
              </a:spcAft>
              <a:buClr>
                <a:schemeClr val="dk1"/>
              </a:buClr>
              <a:buSzPts val="1100"/>
              <a:buFont typeface="Arial"/>
              <a:buNone/>
            </a:pPr>
            <a:r>
              <a:rPr b="1" lang="en-IN" sz="1200">
                <a:solidFill>
                  <a:srgbClr val="FF0000"/>
                </a:solidFill>
              </a:rPr>
              <a:t>print(my_set)</a:t>
            </a:r>
            <a:endParaRPr b="1" sz="1200">
              <a:solidFill>
                <a:srgbClr val="FF0000"/>
              </a:solidFill>
            </a:endParaRPr>
          </a:p>
          <a:p>
            <a:pPr indent="0" lvl="0" marL="0" rtl="0" algn="l">
              <a:spcBef>
                <a:spcPts val="0"/>
              </a:spcBef>
              <a:spcAft>
                <a:spcPts val="0"/>
              </a:spcAft>
              <a:buNone/>
            </a:pPr>
            <a:r>
              <a:t/>
            </a:r>
            <a:endParaRPr b="1">
              <a:solidFill>
                <a:srgbClr val="980000"/>
              </a:solidFill>
            </a:endParaRPr>
          </a:p>
          <a:p>
            <a:pPr indent="0" lvl="0" marL="0" rtl="0" algn="l">
              <a:spcBef>
                <a:spcPts val="0"/>
              </a:spcBef>
              <a:spcAft>
                <a:spcPts val="0"/>
              </a:spcAft>
              <a:buNone/>
            </a:pPr>
            <a:r>
              <a:rPr b="1" lang="en-IN" u="sng"/>
              <a:t>Output</a:t>
            </a:r>
            <a:endParaRPr b="1" u="sng"/>
          </a:p>
          <a:p>
            <a:pPr indent="0" lvl="0" marL="0" rtl="0" algn="l">
              <a:spcBef>
                <a:spcPts val="0"/>
              </a:spcBef>
              <a:spcAft>
                <a:spcPts val="0"/>
              </a:spcAft>
              <a:buNone/>
            </a:pPr>
            <a:r>
              <a:rPr lang="en-IN" sz="1200"/>
              <a:t>{1, 2, 3}</a:t>
            </a:r>
            <a:endParaRPr sz="1200"/>
          </a:p>
          <a:p>
            <a:pPr indent="0" lvl="0" marL="0" rtl="0" algn="l">
              <a:spcBef>
                <a:spcPts val="0"/>
              </a:spcBef>
              <a:spcAft>
                <a:spcPts val="0"/>
              </a:spcAft>
              <a:buClr>
                <a:schemeClr val="dk1"/>
              </a:buClr>
              <a:buSzPts val="1100"/>
              <a:buFont typeface="Arial"/>
              <a:buNone/>
            </a:pPr>
            <a:r>
              <a:rPr lang="en-IN" sz="1200"/>
              <a:t>{1.0, (1, 2, 3), 'Hello'}</a:t>
            </a:r>
            <a:endParaRPr sz="1200"/>
          </a:p>
          <a:p>
            <a:pPr indent="0" lvl="0" marL="0" rtl="0" algn="l">
              <a:spcBef>
                <a:spcPts val="0"/>
              </a:spcBef>
              <a:spcAft>
                <a:spcPts val="0"/>
              </a:spcAft>
              <a:buNone/>
            </a:pPr>
            <a:r>
              <a:t/>
            </a:r>
            <a:endParaRPr b="1"/>
          </a:p>
        </p:txBody>
      </p:sp>
      <p:sp>
        <p:nvSpPr>
          <p:cNvPr id="132" name="Google Shape;132;p23"/>
          <p:cNvSpPr txBox="1"/>
          <p:nvPr/>
        </p:nvSpPr>
        <p:spPr>
          <a:xfrm>
            <a:off x="5234350" y="940525"/>
            <a:ext cx="4588800" cy="469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IN" sz="1700" u="sng">
                <a:solidFill>
                  <a:schemeClr val="dk1"/>
                </a:solidFill>
              </a:rPr>
              <a:t>Modifying a set in Python</a:t>
            </a:r>
            <a:endParaRPr b="1" sz="1700" u="sng">
              <a:solidFill>
                <a:schemeClr val="dk1"/>
              </a:solidFill>
            </a:endParaRPr>
          </a:p>
          <a:p>
            <a:pPr indent="0" lvl="0" marL="0" rtl="0" algn="l">
              <a:lnSpc>
                <a:spcPct val="115000"/>
              </a:lnSpc>
              <a:spcBef>
                <a:spcPts val="1800"/>
              </a:spcBef>
              <a:spcAft>
                <a:spcPts val="0"/>
              </a:spcAft>
              <a:buNone/>
            </a:pPr>
            <a:r>
              <a:rPr lang="en-IN" sz="900">
                <a:solidFill>
                  <a:schemeClr val="dk1"/>
                </a:solidFill>
              </a:rPr>
              <a:t>We cannot access or change an element of a set using indexing or slicing.We can add a single element using the add() method, and multiple elements using the update() method. </a:t>
            </a:r>
            <a:endParaRPr sz="900">
              <a:solidFill>
                <a:schemeClr val="dk1"/>
              </a:solidFill>
            </a:endParaRPr>
          </a:p>
          <a:p>
            <a:pPr indent="0" lvl="0" marL="0" rtl="0" algn="l">
              <a:spcBef>
                <a:spcPts val="400"/>
              </a:spcBef>
              <a:spcAft>
                <a:spcPts val="0"/>
              </a:spcAft>
              <a:buNone/>
            </a:pPr>
            <a:r>
              <a:rPr b="1" lang="en-IN" sz="1800">
                <a:solidFill>
                  <a:srgbClr val="980000"/>
                </a:solidFill>
              </a:rPr>
              <a:t>Example</a:t>
            </a:r>
            <a:endParaRPr b="1" sz="900">
              <a:solidFill>
                <a:schemeClr val="dk1"/>
              </a:solidFill>
            </a:endParaRPr>
          </a:p>
          <a:p>
            <a:pPr indent="0" lvl="0" marL="0" rtl="0" algn="l">
              <a:lnSpc>
                <a:spcPct val="150000"/>
              </a:lnSpc>
              <a:spcBef>
                <a:spcPts val="0"/>
              </a:spcBef>
              <a:spcAft>
                <a:spcPts val="0"/>
              </a:spcAft>
              <a:buNone/>
            </a:pPr>
            <a:r>
              <a:rPr b="1" lang="en-IN" sz="1000">
                <a:solidFill>
                  <a:srgbClr val="FF0000"/>
                </a:solidFill>
              </a:rPr>
              <a:t>my_set = {1, 3}</a:t>
            </a:r>
            <a:endParaRPr b="1" sz="1000">
              <a:solidFill>
                <a:srgbClr val="FF0000"/>
              </a:solidFill>
            </a:endParaRPr>
          </a:p>
          <a:p>
            <a:pPr indent="0" lvl="0" marL="0" rtl="0" algn="l">
              <a:lnSpc>
                <a:spcPct val="150000"/>
              </a:lnSpc>
              <a:spcBef>
                <a:spcPts val="0"/>
              </a:spcBef>
              <a:spcAft>
                <a:spcPts val="0"/>
              </a:spcAft>
              <a:buNone/>
            </a:pPr>
            <a:r>
              <a:rPr b="1" lang="en-IN" sz="1000">
                <a:solidFill>
                  <a:srgbClr val="FF0000"/>
                </a:solidFill>
              </a:rPr>
              <a:t>print(my_set)</a:t>
            </a:r>
            <a:endParaRPr b="1" sz="1000">
              <a:solidFill>
                <a:srgbClr val="FF0000"/>
              </a:solidFill>
            </a:endParaRPr>
          </a:p>
          <a:p>
            <a:pPr indent="0" lvl="0" marL="0" rtl="0" algn="l">
              <a:lnSpc>
                <a:spcPct val="150000"/>
              </a:lnSpc>
              <a:spcBef>
                <a:spcPts val="0"/>
              </a:spcBef>
              <a:spcAft>
                <a:spcPts val="0"/>
              </a:spcAft>
              <a:buNone/>
            </a:pPr>
            <a:r>
              <a:rPr b="1" lang="en-IN" sz="1000">
                <a:solidFill>
                  <a:srgbClr val="FF0000"/>
                </a:solidFill>
              </a:rPr>
              <a:t>my_set.add(2)</a:t>
            </a:r>
            <a:endParaRPr b="1" sz="1000">
              <a:solidFill>
                <a:srgbClr val="FF0000"/>
              </a:solidFill>
            </a:endParaRPr>
          </a:p>
          <a:p>
            <a:pPr indent="0" lvl="0" marL="0" rtl="0" algn="l">
              <a:lnSpc>
                <a:spcPct val="150000"/>
              </a:lnSpc>
              <a:spcBef>
                <a:spcPts val="0"/>
              </a:spcBef>
              <a:spcAft>
                <a:spcPts val="0"/>
              </a:spcAft>
              <a:buNone/>
            </a:pPr>
            <a:r>
              <a:rPr b="1" lang="en-IN" sz="1000">
                <a:solidFill>
                  <a:srgbClr val="FF0000"/>
                </a:solidFill>
              </a:rPr>
              <a:t>print(my_set)</a:t>
            </a:r>
            <a:endParaRPr b="1" sz="1000">
              <a:solidFill>
                <a:srgbClr val="FF0000"/>
              </a:solidFill>
            </a:endParaRPr>
          </a:p>
          <a:p>
            <a:pPr indent="0" lvl="0" marL="0" rtl="0" algn="l">
              <a:lnSpc>
                <a:spcPct val="150000"/>
              </a:lnSpc>
              <a:spcBef>
                <a:spcPts val="0"/>
              </a:spcBef>
              <a:spcAft>
                <a:spcPts val="0"/>
              </a:spcAft>
              <a:buNone/>
            </a:pPr>
            <a:r>
              <a:rPr b="1" lang="en-IN" sz="1000">
                <a:solidFill>
                  <a:srgbClr val="FF0000"/>
                </a:solidFill>
              </a:rPr>
              <a:t>my_set.update([2, 3, 4])</a:t>
            </a:r>
            <a:endParaRPr b="1" sz="1000">
              <a:solidFill>
                <a:srgbClr val="FF0000"/>
              </a:solidFill>
            </a:endParaRPr>
          </a:p>
          <a:p>
            <a:pPr indent="0" lvl="0" marL="0" rtl="0" algn="l">
              <a:lnSpc>
                <a:spcPct val="150000"/>
              </a:lnSpc>
              <a:spcBef>
                <a:spcPts val="0"/>
              </a:spcBef>
              <a:spcAft>
                <a:spcPts val="0"/>
              </a:spcAft>
              <a:buNone/>
            </a:pPr>
            <a:r>
              <a:rPr b="1" lang="en-IN" sz="1000">
                <a:solidFill>
                  <a:srgbClr val="FF0000"/>
                </a:solidFill>
              </a:rPr>
              <a:t>print(my_set)</a:t>
            </a:r>
            <a:endParaRPr b="1" sz="1000">
              <a:solidFill>
                <a:srgbClr val="FF0000"/>
              </a:solidFill>
            </a:endParaRPr>
          </a:p>
          <a:p>
            <a:pPr indent="0" lvl="0" marL="0" rtl="0" algn="l">
              <a:lnSpc>
                <a:spcPct val="150000"/>
              </a:lnSpc>
              <a:spcBef>
                <a:spcPts val="0"/>
              </a:spcBef>
              <a:spcAft>
                <a:spcPts val="0"/>
              </a:spcAft>
              <a:buNone/>
            </a:pPr>
            <a:r>
              <a:rPr b="1" lang="en-IN" sz="1000">
                <a:solidFill>
                  <a:srgbClr val="FF0000"/>
                </a:solidFill>
              </a:rPr>
              <a:t>my_set.update([4, 5], {1, 6, 8})</a:t>
            </a:r>
            <a:endParaRPr b="1" sz="1000">
              <a:solidFill>
                <a:srgbClr val="FF0000"/>
              </a:solidFill>
            </a:endParaRPr>
          </a:p>
          <a:p>
            <a:pPr indent="0" lvl="0" marL="0" rtl="0" algn="l">
              <a:lnSpc>
                <a:spcPct val="150000"/>
              </a:lnSpc>
              <a:spcBef>
                <a:spcPts val="0"/>
              </a:spcBef>
              <a:spcAft>
                <a:spcPts val="0"/>
              </a:spcAft>
              <a:buNone/>
            </a:pPr>
            <a:r>
              <a:rPr b="1" lang="en-IN" sz="1000">
                <a:solidFill>
                  <a:srgbClr val="FF0000"/>
                </a:solidFill>
              </a:rPr>
              <a:t>print(my_set)</a:t>
            </a:r>
            <a:endParaRPr b="1" sz="1000">
              <a:solidFill>
                <a:srgbClr val="FF0000"/>
              </a:solidFill>
            </a:endParaRPr>
          </a:p>
          <a:p>
            <a:pPr indent="0" lvl="0" marL="0" rtl="0" algn="l">
              <a:lnSpc>
                <a:spcPct val="150000"/>
              </a:lnSpc>
              <a:spcBef>
                <a:spcPts val="0"/>
              </a:spcBef>
              <a:spcAft>
                <a:spcPts val="0"/>
              </a:spcAft>
              <a:buNone/>
            </a:pPr>
            <a:r>
              <a:t/>
            </a:r>
            <a:endParaRPr b="1" sz="900">
              <a:solidFill>
                <a:schemeClr val="dk1"/>
              </a:solidFill>
            </a:endParaRPr>
          </a:p>
          <a:p>
            <a:pPr indent="0" lvl="0" marL="0" rtl="0" algn="l">
              <a:spcBef>
                <a:spcPts val="0"/>
              </a:spcBef>
              <a:spcAft>
                <a:spcPts val="0"/>
              </a:spcAft>
              <a:buNone/>
            </a:pPr>
            <a:r>
              <a:rPr b="1" lang="en-IN" sz="1300" u="sng">
                <a:solidFill>
                  <a:schemeClr val="dk1"/>
                </a:solidFill>
              </a:rPr>
              <a:t>Output</a:t>
            </a:r>
            <a:endParaRPr sz="600" u="sng">
              <a:solidFill>
                <a:schemeClr val="dk1"/>
              </a:solidFill>
            </a:endParaRPr>
          </a:p>
          <a:p>
            <a:pPr indent="0" lvl="0" marL="0" rtl="0" algn="l">
              <a:spcBef>
                <a:spcPts val="0"/>
              </a:spcBef>
              <a:spcAft>
                <a:spcPts val="0"/>
              </a:spcAft>
              <a:buNone/>
            </a:pPr>
            <a:r>
              <a:rPr lang="en-IN" sz="1100">
                <a:solidFill>
                  <a:schemeClr val="dk1"/>
                </a:solidFill>
              </a:rPr>
              <a:t>{1, 3}</a:t>
            </a:r>
            <a:endParaRPr sz="1100">
              <a:solidFill>
                <a:schemeClr val="dk1"/>
              </a:solidFill>
            </a:endParaRPr>
          </a:p>
          <a:p>
            <a:pPr indent="0" lvl="0" marL="0" rtl="0" algn="l">
              <a:spcBef>
                <a:spcPts val="0"/>
              </a:spcBef>
              <a:spcAft>
                <a:spcPts val="0"/>
              </a:spcAft>
              <a:buNone/>
            </a:pPr>
            <a:r>
              <a:rPr lang="en-IN" sz="1100">
                <a:solidFill>
                  <a:schemeClr val="dk1"/>
                </a:solidFill>
              </a:rPr>
              <a:t>{1, 2, 3}</a:t>
            </a:r>
            <a:endParaRPr sz="1100">
              <a:solidFill>
                <a:schemeClr val="dk1"/>
              </a:solidFill>
            </a:endParaRPr>
          </a:p>
          <a:p>
            <a:pPr indent="0" lvl="0" marL="0" rtl="0" algn="l">
              <a:spcBef>
                <a:spcPts val="0"/>
              </a:spcBef>
              <a:spcAft>
                <a:spcPts val="0"/>
              </a:spcAft>
              <a:buNone/>
            </a:pPr>
            <a:r>
              <a:rPr lang="en-IN" sz="1100">
                <a:solidFill>
                  <a:schemeClr val="dk1"/>
                </a:solidFill>
              </a:rPr>
              <a:t>{1, 2, 3, 4}</a:t>
            </a:r>
            <a:endParaRPr sz="1100">
              <a:solidFill>
                <a:schemeClr val="dk1"/>
              </a:solidFill>
            </a:endParaRPr>
          </a:p>
          <a:p>
            <a:pPr indent="0" lvl="0" marL="0" rtl="0" algn="l">
              <a:spcBef>
                <a:spcPts val="0"/>
              </a:spcBef>
              <a:spcAft>
                <a:spcPts val="0"/>
              </a:spcAft>
              <a:buNone/>
            </a:pPr>
            <a:r>
              <a:rPr lang="en-IN" sz="1100">
                <a:solidFill>
                  <a:schemeClr val="dk1"/>
                </a:solidFill>
              </a:rPr>
              <a:t>{1, 2, 3, 4, 5, 6, 8}</a:t>
            </a:r>
            <a:endParaRPr sz="11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b="1" sz="900">
              <a:solidFill>
                <a:schemeClr val="dk1"/>
              </a:solidFill>
            </a:endParaRPr>
          </a:p>
          <a:p>
            <a:pPr indent="0" lvl="0" marL="0" rtl="0" algn="l">
              <a:spcBef>
                <a:spcPts val="0"/>
              </a:spcBef>
              <a:spcAft>
                <a:spcPts val="0"/>
              </a:spcAft>
              <a:buNone/>
            </a:pPr>
            <a:r>
              <a:t/>
            </a:r>
            <a:endParaRPr/>
          </a:p>
        </p:txBody>
      </p:sp>
      <p:sp>
        <p:nvSpPr>
          <p:cNvPr id="133" name="Google Shape;133;p23"/>
          <p:cNvSpPr txBox="1"/>
          <p:nvPr/>
        </p:nvSpPr>
        <p:spPr>
          <a:xfrm>
            <a:off x="7273500" y="2792300"/>
            <a:ext cx="2241900" cy="12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134" name="Google Shape;134;p23"/>
          <p:cNvCxnSpPr/>
          <p:nvPr/>
        </p:nvCxnSpPr>
        <p:spPr>
          <a:xfrm flipH="1">
            <a:off x="5177675" y="1365125"/>
            <a:ext cx="48600" cy="4289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504000" y="216000"/>
            <a:ext cx="7020000" cy="936000"/>
          </a:xfrm>
          <a:prstGeom prst="rect">
            <a:avLst/>
          </a:prstGeom>
        </p:spPr>
        <p:txBody>
          <a:bodyPr anchorCtr="0" anchor="ctr" bIns="0" lIns="0" spcFirstLastPara="1" rIns="0" wrap="square" tIns="0">
            <a:noAutofit/>
          </a:bodyPr>
          <a:lstStyle/>
          <a:p>
            <a:pPr indent="0" lvl="0" marL="0" rtl="0" algn="l">
              <a:lnSpc>
                <a:spcPct val="115000"/>
              </a:lnSpc>
              <a:spcBef>
                <a:spcPts val="1800"/>
              </a:spcBef>
              <a:spcAft>
                <a:spcPts val="0"/>
              </a:spcAft>
              <a:buClr>
                <a:schemeClr val="dk1"/>
              </a:buClr>
              <a:buSzPts val="1100"/>
              <a:buFont typeface="Arial"/>
              <a:buNone/>
            </a:pPr>
            <a:r>
              <a:rPr b="1" lang="en-IN" sz="2100">
                <a:solidFill>
                  <a:srgbClr val="FFFFFF"/>
                </a:solidFill>
              </a:rPr>
              <a:t>Set Operations</a:t>
            </a:r>
            <a:endParaRPr b="1" sz="2100">
              <a:solidFill>
                <a:srgbClr val="FFFFFF"/>
              </a:solidFill>
            </a:endParaRPr>
          </a:p>
          <a:p>
            <a:pPr indent="0" lvl="0" marL="0" rtl="0" algn="l">
              <a:spcBef>
                <a:spcPts val="400"/>
              </a:spcBef>
              <a:spcAft>
                <a:spcPts val="0"/>
              </a:spcAft>
              <a:buNone/>
            </a:pPr>
            <a:r>
              <a:t/>
            </a:r>
            <a:endParaRPr/>
          </a:p>
        </p:txBody>
      </p:sp>
      <p:pic>
        <p:nvPicPr>
          <p:cNvPr id="140" name="Google Shape;140;p24"/>
          <p:cNvPicPr preferRelativeResize="0"/>
          <p:nvPr/>
        </p:nvPicPr>
        <p:blipFill>
          <a:blip r:embed="rId3">
            <a:alphaModFix/>
          </a:blip>
          <a:stretch>
            <a:fillRect/>
          </a:stretch>
        </p:blipFill>
        <p:spPr>
          <a:xfrm>
            <a:off x="152400" y="1304400"/>
            <a:ext cx="3594939" cy="2109025"/>
          </a:xfrm>
          <a:prstGeom prst="rect">
            <a:avLst/>
          </a:prstGeom>
          <a:noFill/>
          <a:ln>
            <a:noFill/>
          </a:ln>
        </p:spPr>
      </p:pic>
      <p:pic>
        <p:nvPicPr>
          <p:cNvPr id="141" name="Google Shape;141;p24"/>
          <p:cNvPicPr preferRelativeResize="0"/>
          <p:nvPr/>
        </p:nvPicPr>
        <p:blipFill>
          <a:blip r:embed="rId4">
            <a:alphaModFix/>
          </a:blip>
          <a:stretch>
            <a:fillRect/>
          </a:stretch>
        </p:blipFill>
        <p:spPr>
          <a:xfrm>
            <a:off x="4435850" y="1251275"/>
            <a:ext cx="3713599" cy="2162150"/>
          </a:xfrm>
          <a:prstGeom prst="rect">
            <a:avLst/>
          </a:prstGeom>
          <a:noFill/>
          <a:ln>
            <a:noFill/>
          </a:ln>
        </p:spPr>
      </p:pic>
      <p:pic>
        <p:nvPicPr>
          <p:cNvPr id="142" name="Google Shape;142;p24"/>
          <p:cNvPicPr preferRelativeResize="0"/>
          <p:nvPr/>
        </p:nvPicPr>
        <p:blipFill>
          <a:blip r:embed="rId5">
            <a:alphaModFix/>
          </a:blip>
          <a:stretch>
            <a:fillRect/>
          </a:stretch>
        </p:blipFill>
        <p:spPr>
          <a:xfrm>
            <a:off x="145588" y="3413425"/>
            <a:ext cx="3608567" cy="2109025"/>
          </a:xfrm>
          <a:prstGeom prst="rect">
            <a:avLst/>
          </a:prstGeom>
          <a:noFill/>
          <a:ln>
            <a:noFill/>
          </a:ln>
        </p:spPr>
      </p:pic>
      <p:pic>
        <p:nvPicPr>
          <p:cNvPr id="143" name="Google Shape;143;p24"/>
          <p:cNvPicPr preferRelativeResize="0"/>
          <p:nvPr/>
        </p:nvPicPr>
        <p:blipFill>
          <a:blip r:embed="rId6">
            <a:alphaModFix/>
          </a:blip>
          <a:stretch>
            <a:fillRect/>
          </a:stretch>
        </p:blipFill>
        <p:spPr>
          <a:xfrm>
            <a:off x="4530329" y="3453050"/>
            <a:ext cx="3707296" cy="2109025"/>
          </a:xfrm>
          <a:prstGeom prst="rect">
            <a:avLst/>
          </a:prstGeom>
          <a:noFill/>
          <a:ln>
            <a:noFill/>
          </a:ln>
        </p:spPr>
      </p:pic>
      <p:sp>
        <p:nvSpPr>
          <p:cNvPr id="144" name="Google Shape;144;p24"/>
          <p:cNvSpPr txBox="1"/>
          <p:nvPr/>
        </p:nvSpPr>
        <p:spPr>
          <a:xfrm>
            <a:off x="1055725" y="2992300"/>
            <a:ext cx="1788300" cy="2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a:solidFill>
                  <a:srgbClr val="FF0000"/>
                </a:solidFill>
              </a:rPr>
              <a:t>#SET_UNION</a:t>
            </a:r>
            <a:endParaRPr b="1">
              <a:solidFill>
                <a:srgbClr val="FF0000"/>
              </a:solidFill>
            </a:endParaRPr>
          </a:p>
        </p:txBody>
      </p:sp>
      <p:sp>
        <p:nvSpPr>
          <p:cNvPr id="145" name="Google Shape;145;p24"/>
          <p:cNvSpPr txBox="1"/>
          <p:nvPr/>
        </p:nvSpPr>
        <p:spPr>
          <a:xfrm>
            <a:off x="5435000" y="2970550"/>
            <a:ext cx="2460300" cy="2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a:solidFill>
                  <a:srgbClr val="FF0000"/>
                </a:solidFill>
              </a:rPr>
              <a:t>#SET_INTERSECTION</a:t>
            </a:r>
            <a:endParaRPr b="1">
              <a:solidFill>
                <a:srgbClr val="FF0000"/>
              </a:solidFill>
            </a:endParaRPr>
          </a:p>
        </p:txBody>
      </p:sp>
      <p:sp>
        <p:nvSpPr>
          <p:cNvPr id="146" name="Google Shape;146;p24"/>
          <p:cNvSpPr txBox="1"/>
          <p:nvPr/>
        </p:nvSpPr>
        <p:spPr>
          <a:xfrm>
            <a:off x="841975" y="5033300"/>
            <a:ext cx="2215800" cy="36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a:solidFill>
                  <a:srgbClr val="FF0000"/>
                </a:solidFill>
              </a:rPr>
              <a:t>#SET_DIFFERENCE</a:t>
            </a:r>
            <a:endParaRPr b="1">
              <a:solidFill>
                <a:srgbClr val="FF0000"/>
              </a:solidFill>
            </a:endParaRPr>
          </a:p>
        </p:txBody>
      </p:sp>
      <p:sp>
        <p:nvSpPr>
          <p:cNvPr id="147" name="Google Shape;147;p24"/>
          <p:cNvSpPr txBox="1"/>
          <p:nvPr/>
        </p:nvSpPr>
        <p:spPr>
          <a:xfrm>
            <a:off x="4867950" y="5156000"/>
            <a:ext cx="3237900" cy="4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a:solidFill>
                  <a:srgbClr val="FF0000"/>
                </a:solidFill>
              </a:rPr>
              <a:t>#SET_SYMMETRIC_DIFFERENCE</a:t>
            </a:r>
            <a:endParaRPr b="1">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nvSpPr>
        <p:spPr>
          <a:xfrm>
            <a:off x="504000" y="216000"/>
            <a:ext cx="7020000" cy="936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n-IN" sz="2800" strike="noStrike">
                <a:solidFill>
                  <a:srgbClr val="FFFFFF"/>
                </a:solidFill>
                <a:latin typeface="Arial"/>
                <a:ea typeface="Arial"/>
                <a:cs typeface="Arial"/>
                <a:sym typeface="Arial"/>
              </a:rPr>
              <a:t>Data Type- </a:t>
            </a:r>
            <a:r>
              <a:rPr b="1" lang="en-IN" sz="2300">
                <a:solidFill>
                  <a:srgbClr val="FFFFFF"/>
                </a:solidFill>
              </a:rPr>
              <a:t>Dictionary</a:t>
            </a:r>
            <a:r>
              <a:rPr b="0" lang="en-IN" sz="2800" strike="noStrike">
                <a:solidFill>
                  <a:srgbClr val="FFFFFF"/>
                </a:solidFill>
                <a:latin typeface="Arial"/>
                <a:ea typeface="Arial"/>
                <a:cs typeface="Arial"/>
                <a:sym typeface="Arial"/>
              </a:rPr>
              <a:t>.</a:t>
            </a:r>
            <a:endParaRPr b="0" sz="2800" strike="noStrike">
              <a:solidFill>
                <a:srgbClr val="FFFFFF"/>
              </a:solidFill>
              <a:latin typeface="Arial"/>
              <a:ea typeface="Arial"/>
              <a:cs typeface="Arial"/>
              <a:sym typeface="Arial"/>
            </a:endParaRPr>
          </a:p>
        </p:txBody>
      </p:sp>
      <p:sp>
        <p:nvSpPr>
          <p:cNvPr id="153" name="Google Shape;153;p25"/>
          <p:cNvSpPr txBox="1"/>
          <p:nvPr/>
        </p:nvSpPr>
        <p:spPr>
          <a:xfrm>
            <a:off x="72000" y="1391747"/>
            <a:ext cx="4968000" cy="4209000"/>
          </a:xfrm>
          <a:prstGeom prst="rect">
            <a:avLst/>
          </a:prstGeom>
          <a:noFill/>
          <a:ln>
            <a:noFill/>
          </a:ln>
        </p:spPr>
        <p:txBody>
          <a:bodyPr anchorCtr="0" anchor="t" bIns="0" lIns="0" spcFirstLastPara="1" rIns="0" wrap="square" tIns="0">
            <a:noAutofit/>
          </a:bodyPr>
          <a:lstStyle/>
          <a:p>
            <a:pPr indent="-290195" lvl="0" marL="457200" marR="0" rtl="0" algn="l">
              <a:lnSpc>
                <a:spcPct val="150000"/>
              </a:lnSpc>
              <a:spcBef>
                <a:spcPts val="0"/>
              </a:spcBef>
              <a:spcAft>
                <a:spcPts val="0"/>
              </a:spcAft>
              <a:buSzPts val="970"/>
              <a:buFont typeface="Arial"/>
              <a:buChar char="❖"/>
            </a:pPr>
            <a:r>
              <a:rPr b="0" lang="en-IN" sz="970" strike="noStrike">
                <a:latin typeface="Arial"/>
                <a:ea typeface="Arial"/>
                <a:cs typeface="Arial"/>
                <a:sym typeface="Arial"/>
              </a:rPr>
              <a:t>A dictionary organizes information by </a:t>
            </a:r>
            <a:r>
              <a:rPr b="1" lang="en-IN" sz="970" strike="noStrike">
                <a:latin typeface="Arial"/>
                <a:ea typeface="Arial"/>
                <a:cs typeface="Arial"/>
                <a:sym typeface="Arial"/>
              </a:rPr>
              <a:t>association</a:t>
            </a:r>
            <a:r>
              <a:rPr b="0" lang="en-IN" sz="970" strike="noStrike">
                <a:latin typeface="Arial"/>
                <a:ea typeface="Arial"/>
                <a:cs typeface="Arial"/>
                <a:sym typeface="Arial"/>
              </a:rPr>
              <a:t>, not position</a:t>
            </a:r>
            <a:endParaRPr b="0" sz="970" strike="noStrike">
              <a:latin typeface="Arial"/>
              <a:ea typeface="Arial"/>
              <a:cs typeface="Arial"/>
              <a:sym typeface="Arial"/>
            </a:endParaRPr>
          </a:p>
          <a:p>
            <a:pPr indent="-290195" lvl="0" marL="457200" marR="0" rtl="0" algn="l">
              <a:lnSpc>
                <a:spcPct val="150000"/>
              </a:lnSpc>
              <a:spcBef>
                <a:spcPts val="0"/>
              </a:spcBef>
              <a:spcAft>
                <a:spcPts val="0"/>
              </a:spcAft>
              <a:buSzPts val="970"/>
              <a:buFont typeface="Arial"/>
              <a:buChar char="❖"/>
            </a:pPr>
            <a:r>
              <a:rPr b="0" lang="en-IN" sz="970" strike="noStrike">
                <a:latin typeface="Arial"/>
                <a:ea typeface="Arial"/>
                <a:cs typeface="Arial"/>
                <a:sym typeface="Arial"/>
              </a:rPr>
              <a:t>In Python dictionaries are written with curly brackets, and they have keys and values.</a:t>
            </a:r>
            <a:endParaRPr b="0" sz="970" strike="noStrike">
              <a:latin typeface="Arial"/>
              <a:ea typeface="Arial"/>
              <a:cs typeface="Arial"/>
              <a:sym typeface="Arial"/>
            </a:endParaRPr>
          </a:p>
          <a:p>
            <a:pPr indent="-290195" lvl="0" marL="457200" marR="0" rtl="0" algn="l">
              <a:lnSpc>
                <a:spcPct val="150000"/>
              </a:lnSpc>
              <a:spcBef>
                <a:spcPts val="0"/>
              </a:spcBef>
              <a:spcAft>
                <a:spcPts val="0"/>
              </a:spcAft>
              <a:buSzPts val="970"/>
              <a:buFont typeface="Arial"/>
              <a:buChar char="❖"/>
            </a:pPr>
            <a:r>
              <a:rPr lang="en-IN" sz="970"/>
              <a:t>We</a:t>
            </a:r>
            <a:r>
              <a:rPr b="0" lang="en-IN" sz="970" strike="noStrike">
                <a:latin typeface="Arial"/>
                <a:ea typeface="Arial"/>
                <a:cs typeface="Arial"/>
                <a:sym typeface="Arial"/>
              </a:rPr>
              <a:t> can access the items of a dictionary by referring to its key name, inside square brackets</a:t>
            </a:r>
            <a:endParaRPr sz="970"/>
          </a:p>
          <a:p>
            <a:pPr indent="-290195" lvl="0" marL="457200" marR="0" rtl="0" algn="l">
              <a:lnSpc>
                <a:spcPct val="150000"/>
              </a:lnSpc>
              <a:spcBef>
                <a:spcPts val="0"/>
              </a:spcBef>
              <a:spcAft>
                <a:spcPts val="0"/>
              </a:spcAft>
              <a:buSzPts val="970"/>
              <a:buFont typeface="Arial"/>
              <a:buChar char="❖"/>
            </a:pPr>
            <a:r>
              <a:rPr b="0" lang="en-IN" sz="970" strike="noStrike">
                <a:latin typeface="Arial"/>
                <a:ea typeface="Arial"/>
                <a:cs typeface="Arial"/>
                <a:sym typeface="Arial"/>
              </a:rPr>
              <a:t>There is also a method called get() that will give you the same result</a:t>
            </a:r>
            <a:endParaRPr b="0" sz="970" strike="noStrike">
              <a:latin typeface="Arial"/>
              <a:ea typeface="Arial"/>
              <a:cs typeface="Arial"/>
              <a:sym typeface="Arial"/>
            </a:endParaRPr>
          </a:p>
          <a:p>
            <a:pPr indent="-290195" lvl="0" marL="457200" marR="0" rtl="0" algn="l">
              <a:lnSpc>
                <a:spcPct val="150000"/>
              </a:lnSpc>
              <a:spcBef>
                <a:spcPts val="0"/>
              </a:spcBef>
              <a:spcAft>
                <a:spcPts val="0"/>
              </a:spcAft>
              <a:buSzPts val="970"/>
              <a:buFont typeface="Arial"/>
              <a:buChar char="❖"/>
            </a:pPr>
            <a:r>
              <a:rPr lang="en-IN" sz="970"/>
              <a:t>We</a:t>
            </a:r>
            <a:r>
              <a:rPr b="0" lang="en-IN" sz="970" strike="noStrike">
                <a:latin typeface="Arial"/>
                <a:ea typeface="Arial"/>
                <a:cs typeface="Arial"/>
                <a:sym typeface="Arial"/>
              </a:rPr>
              <a:t> can change the value of a specific item by referring to its key name:</a:t>
            </a:r>
            <a:endParaRPr b="0" sz="970" strike="noStrike">
              <a:latin typeface="Arial"/>
              <a:ea typeface="Arial"/>
              <a:cs typeface="Arial"/>
              <a:sym typeface="Arial"/>
            </a:endParaRPr>
          </a:p>
          <a:p>
            <a:pPr indent="-290195" lvl="0" marL="457200" marR="0" rtl="0" algn="l">
              <a:lnSpc>
                <a:spcPct val="150000"/>
              </a:lnSpc>
              <a:spcBef>
                <a:spcPts val="0"/>
              </a:spcBef>
              <a:spcAft>
                <a:spcPts val="0"/>
              </a:spcAft>
              <a:buSzPts val="970"/>
              <a:buFont typeface="Arial"/>
              <a:buChar char="❖"/>
            </a:pPr>
            <a:r>
              <a:rPr b="0" lang="en-IN" sz="970" strike="noStrike">
                <a:latin typeface="Arial"/>
                <a:ea typeface="Arial"/>
                <a:cs typeface="Arial"/>
                <a:sym typeface="Arial"/>
              </a:rPr>
              <a:t>Keys can be data of any immutable types, including other data structures</a:t>
            </a:r>
            <a:endParaRPr b="0" sz="970" strike="noStrike">
              <a:latin typeface="Arial"/>
              <a:ea typeface="Arial"/>
              <a:cs typeface="Arial"/>
              <a:sym typeface="Arial"/>
            </a:endParaRPr>
          </a:p>
          <a:p>
            <a:pPr indent="-290195" lvl="0" marL="457200" marR="0" rtl="0" algn="l">
              <a:lnSpc>
                <a:spcPct val="150000"/>
              </a:lnSpc>
              <a:spcBef>
                <a:spcPts val="0"/>
              </a:spcBef>
              <a:spcAft>
                <a:spcPts val="0"/>
              </a:spcAft>
              <a:buSzPts val="970"/>
              <a:buFont typeface="Arial"/>
              <a:buChar char="❖"/>
            </a:pPr>
            <a:r>
              <a:rPr b="0" lang="en-IN" sz="970" strike="noStrike">
                <a:latin typeface="Arial"/>
                <a:ea typeface="Arial"/>
                <a:cs typeface="Arial"/>
                <a:sym typeface="Arial"/>
              </a:rPr>
              <a:t>When looping through a dictionary, the return value are the keys of the dictionary</a:t>
            </a:r>
            <a:endParaRPr b="0" sz="970" strike="noStrike">
              <a:latin typeface="Arial"/>
              <a:ea typeface="Arial"/>
              <a:cs typeface="Arial"/>
              <a:sym typeface="Arial"/>
            </a:endParaRPr>
          </a:p>
          <a:p>
            <a:pPr indent="-290195" lvl="0" marL="457200" marR="0" rtl="0" algn="l">
              <a:lnSpc>
                <a:spcPct val="150000"/>
              </a:lnSpc>
              <a:spcBef>
                <a:spcPts val="0"/>
              </a:spcBef>
              <a:spcAft>
                <a:spcPts val="0"/>
              </a:spcAft>
              <a:buSzPts val="970"/>
              <a:buFont typeface="Arial"/>
              <a:buChar char="❖"/>
            </a:pPr>
            <a:r>
              <a:rPr b="0" lang="en-IN" sz="970" strike="noStrike">
                <a:latin typeface="Arial"/>
                <a:ea typeface="Arial"/>
                <a:cs typeface="Arial"/>
                <a:sym typeface="Arial"/>
              </a:rPr>
              <a:t>To determine how many items (key-value pairs) a dictionary has, use the len() function.</a:t>
            </a:r>
            <a:endParaRPr b="0" sz="970" strike="noStrike">
              <a:latin typeface="Arial"/>
              <a:ea typeface="Arial"/>
              <a:cs typeface="Arial"/>
              <a:sym typeface="Arial"/>
            </a:endParaRPr>
          </a:p>
          <a:p>
            <a:pPr indent="-290195" lvl="0" marL="457200" marR="0" rtl="0" algn="l">
              <a:lnSpc>
                <a:spcPct val="150000"/>
              </a:lnSpc>
              <a:spcBef>
                <a:spcPts val="0"/>
              </a:spcBef>
              <a:spcAft>
                <a:spcPts val="0"/>
              </a:spcAft>
              <a:buSzPts val="970"/>
              <a:buFont typeface="Arial"/>
              <a:buChar char="❖"/>
            </a:pPr>
            <a:r>
              <a:rPr b="0" lang="en-IN" sz="970" strike="noStrike">
                <a:latin typeface="Arial"/>
                <a:ea typeface="Arial"/>
                <a:cs typeface="Arial"/>
                <a:sym typeface="Arial"/>
              </a:rPr>
              <a:t>Loop through both keys and values, by using the items() method.</a:t>
            </a:r>
            <a:endParaRPr b="0" sz="970" strike="noStrike">
              <a:latin typeface="Arial"/>
              <a:ea typeface="Arial"/>
              <a:cs typeface="Arial"/>
              <a:sym typeface="Arial"/>
            </a:endParaRPr>
          </a:p>
          <a:p>
            <a:pPr indent="-290195" lvl="0" marL="457200" marR="0" rtl="0" algn="l">
              <a:lnSpc>
                <a:spcPct val="150000"/>
              </a:lnSpc>
              <a:spcBef>
                <a:spcPts val="0"/>
              </a:spcBef>
              <a:spcAft>
                <a:spcPts val="0"/>
              </a:spcAft>
              <a:buSzPts val="970"/>
              <a:buFont typeface="Arial"/>
              <a:buChar char="❖"/>
            </a:pPr>
            <a:r>
              <a:rPr b="0" lang="en-IN" sz="970" strike="noStrike">
                <a:latin typeface="Arial"/>
                <a:ea typeface="Arial"/>
                <a:cs typeface="Arial"/>
                <a:sym typeface="Arial"/>
              </a:rPr>
              <a:t>Adding an item to the dictionary is done by using a new index key and assigning a value</a:t>
            </a:r>
            <a:endParaRPr sz="970"/>
          </a:p>
          <a:p>
            <a:pPr indent="-290195" lvl="0" marL="457200" marR="0" rtl="0" algn="l">
              <a:lnSpc>
                <a:spcPct val="150000"/>
              </a:lnSpc>
              <a:spcBef>
                <a:spcPts val="0"/>
              </a:spcBef>
              <a:spcAft>
                <a:spcPts val="0"/>
              </a:spcAft>
              <a:buSzPts val="970"/>
              <a:buFont typeface="Arial"/>
              <a:buChar char="❖"/>
            </a:pPr>
            <a:r>
              <a:rPr b="0" lang="en-IN" sz="970" strike="noStrike">
                <a:latin typeface="Arial"/>
                <a:ea typeface="Arial"/>
                <a:cs typeface="Arial"/>
                <a:sym typeface="Arial"/>
              </a:rPr>
              <a:t>The del keyword removes the item with the specified key name also used to  keyword can also delete the dictionary completely</a:t>
            </a:r>
            <a:endParaRPr b="0" sz="970" strike="noStrike">
              <a:latin typeface="Arial"/>
              <a:ea typeface="Arial"/>
              <a:cs typeface="Arial"/>
              <a:sym typeface="Arial"/>
            </a:endParaRPr>
          </a:p>
          <a:p>
            <a:pPr indent="-290195" lvl="0" marL="457200" marR="0" rtl="0" algn="l">
              <a:lnSpc>
                <a:spcPct val="150000"/>
              </a:lnSpc>
              <a:spcBef>
                <a:spcPts val="0"/>
              </a:spcBef>
              <a:spcAft>
                <a:spcPts val="0"/>
              </a:spcAft>
              <a:buSzPts val="970"/>
              <a:buFont typeface="Arial"/>
              <a:buChar char="❖"/>
            </a:pPr>
            <a:r>
              <a:rPr b="0" lang="en-IN" sz="970" strike="noStrike">
                <a:latin typeface="Arial"/>
                <a:ea typeface="Arial"/>
                <a:cs typeface="Arial"/>
                <a:sym typeface="Arial"/>
              </a:rPr>
              <a:t>A dictionary can also contain many dictionaries, this is called nested dictionaries.</a:t>
            </a:r>
            <a:endParaRPr b="0" sz="970" strike="noStrike">
              <a:latin typeface="Arial"/>
              <a:ea typeface="Arial"/>
              <a:cs typeface="Arial"/>
              <a:sym typeface="Arial"/>
            </a:endParaRPr>
          </a:p>
          <a:p>
            <a:pPr indent="-290195" lvl="0" marL="457200" marR="0" rtl="0" algn="l">
              <a:lnSpc>
                <a:spcPct val="150000"/>
              </a:lnSpc>
              <a:spcBef>
                <a:spcPts val="0"/>
              </a:spcBef>
              <a:spcAft>
                <a:spcPts val="0"/>
              </a:spcAft>
              <a:buSzPts val="970"/>
              <a:buFont typeface="Arial"/>
              <a:buChar char="❖"/>
            </a:pPr>
            <a:r>
              <a:rPr b="0" lang="en-IN" sz="970" strike="noStrike">
                <a:latin typeface="Arial"/>
                <a:ea typeface="Arial"/>
                <a:cs typeface="Arial"/>
                <a:sym typeface="Arial"/>
              </a:rPr>
              <a:t>It is also possible to use the dict() constructor to make a new dictionary</a:t>
            </a:r>
            <a:endParaRPr b="0" sz="970" strike="noStrike">
              <a:latin typeface="Arial"/>
              <a:ea typeface="Arial"/>
              <a:cs typeface="Arial"/>
              <a:sym typeface="Arial"/>
            </a:endParaRPr>
          </a:p>
          <a:p>
            <a:pPr indent="0" lvl="0" marL="457200" marR="0" rtl="0" algn="l">
              <a:lnSpc>
                <a:spcPct val="150000"/>
              </a:lnSpc>
              <a:spcBef>
                <a:spcPts val="1148"/>
              </a:spcBef>
              <a:spcAft>
                <a:spcPts val="0"/>
              </a:spcAft>
              <a:buNone/>
            </a:pPr>
            <a:r>
              <a:t/>
            </a:r>
            <a:endParaRPr b="0" sz="870" strike="noStrike">
              <a:latin typeface="Arial"/>
              <a:ea typeface="Arial"/>
              <a:cs typeface="Arial"/>
              <a:sym typeface="Arial"/>
            </a:endParaRPr>
          </a:p>
        </p:txBody>
      </p:sp>
      <p:sp>
        <p:nvSpPr>
          <p:cNvPr id="154" name="Google Shape;154;p25"/>
          <p:cNvSpPr txBox="1"/>
          <p:nvPr/>
        </p:nvSpPr>
        <p:spPr>
          <a:xfrm>
            <a:off x="5256000" y="1291150"/>
            <a:ext cx="4752000" cy="389970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b="1" lang="en-IN" sz="1265" u="sng" strike="noStrike">
                <a:latin typeface="Arial"/>
                <a:ea typeface="Arial"/>
                <a:cs typeface="Arial"/>
                <a:sym typeface="Arial"/>
              </a:rPr>
              <a:t>Method</a:t>
            </a:r>
            <a:endParaRPr b="1" sz="1265"/>
          </a:p>
          <a:p>
            <a:pPr indent="0" lvl="0" marL="457200" marR="0" rtl="0" algn="l">
              <a:spcBef>
                <a:spcPts val="0"/>
              </a:spcBef>
              <a:spcAft>
                <a:spcPts val="0"/>
              </a:spcAft>
              <a:buNone/>
            </a:pPr>
            <a:r>
              <a:t/>
            </a:r>
            <a:endParaRPr b="1" sz="864"/>
          </a:p>
          <a:p>
            <a:pPr indent="-112909" lvl="0" marL="432000" marR="0" rtl="0" algn="l">
              <a:spcBef>
                <a:spcPts val="0"/>
              </a:spcBef>
              <a:spcAft>
                <a:spcPts val="0"/>
              </a:spcAft>
              <a:buClr>
                <a:srgbClr val="000000"/>
              </a:buClr>
              <a:buSzPts val="644"/>
              <a:buFont typeface="Noto Sans Symbols"/>
              <a:buChar char="●"/>
            </a:pPr>
            <a:r>
              <a:rPr b="0" lang="en-IN" sz="1065" strike="noStrike">
                <a:latin typeface="Arial"/>
                <a:ea typeface="Arial"/>
                <a:cs typeface="Arial"/>
                <a:sym typeface="Arial"/>
              </a:rPr>
              <a:t>clear()	</a:t>
            </a:r>
            <a:r>
              <a:rPr lang="en-IN" sz="1065"/>
              <a:t>	</a:t>
            </a:r>
            <a:r>
              <a:rPr b="0" lang="en-IN" sz="1065" strike="noStrike">
                <a:latin typeface="Arial"/>
                <a:ea typeface="Arial"/>
                <a:cs typeface="Arial"/>
                <a:sym typeface="Arial"/>
              </a:rPr>
              <a:t>Removes all the elements from the dictionary</a:t>
            </a:r>
            <a:endParaRPr b="0" sz="1065" strike="noStrike">
              <a:latin typeface="Arial"/>
              <a:ea typeface="Arial"/>
              <a:cs typeface="Arial"/>
              <a:sym typeface="Arial"/>
            </a:endParaRPr>
          </a:p>
          <a:p>
            <a:pPr indent="-112909" lvl="0" marL="432000" marR="0" rtl="0" algn="l">
              <a:spcBef>
                <a:spcPts val="0"/>
              </a:spcBef>
              <a:spcAft>
                <a:spcPts val="0"/>
              </a:spcAft>
              <a:buClr>
                <a:srgbClr val="000000"/>
              </a:buClr>
              <a:buSzPts val="644"/>
              <a:buFont typeface="Noto Sans Symbols"/>
              <a:buChar char="●"/>
            </a:pPr>
            <a:r>
              <a:rPr b="0" lang="en-IN" sz="1065" strike="noStrike">
                <a:latin typeface="Arial"/>
                <a:ea typeface="Arial"/>
                <a:cs typeface="Arial"/>
                <a:sym typeface="Arial"/>
              </a:rPr>
              <a:t>copy()		Returns a copy of the dictionary</a:t>
            </a:r>
            <a:endParaRPr b="0" sz="1065" strike="noStrike">
              <a:latin typeface="Arial"/>
              <a:ea typeface="Arial"/>
              <a:cs typeface="Arial"/>
              <a:sym typeface="Arial"/>
            </a:endParaRPr>
          </a:p>
          <a:p>
            <a:pPr indent="-112909" lvl="0" marL="432000" marR="0" rtl="0" algn="l">
              <a:spcBef>
                <a:spcPts val="0"/>
              </a:spcBef>
              <a:spcAft>
                <a:spcPts val="0"/>
              </a:spcAft>
              <a:buClr>
                <a:srgbClr val="000000"/>
              </a:buClr>
              <a:buSzPts val="644"/>
              <a:buFont typeface="Noto Sans Symbols"/>
              <a:buChar char="●"/>
            </a:pPr>
            <a:r>
              <a:rPr b="0" lang="en-IN" sz="1065" strike="noStrike">
                <a:latin typeface="Arial"/>
                <a:ea typeface="Arial"/>
                <a:cs typeface="Arial"/>
                <a:sym typeface="Arial"/>
              </a:rPr>
              <a:t>fromkeys()	Returns a dictionary with the specified keys and value</a:t>
            </a:r>
            <a:endParaRPr b="0" sz="1065" strike="noStrike">
              <a:latin typeface="Arial"/>
              <a:ea typeface="Arial"/>
              <a:cs typeface="Arial"/>
              <a:sym typeface="Arial"/>
            </a:endParaRPr>
          </a:p>
          <a:p>
            <a:pPr indent="-112909" lvl="0" marL="432000" marR="0" rtl="0" algn="l">
              <a:spcBef>
                <a:spcPts val="0"/>
              </a:spcBef>
              <a:spcAft>
                <a:spcPts val="0"/>
              </a:spcAft>
              <a:buClr>
                <a:srgbClr val="000000"/>
              </a:buClr>
              <a:buSzPts val="644"/>
              <a:buFont typeface="Noto Sans Symbols"/>
              <a:buChar char="●"/>
            </a:pPr>
            <a:r>
              <a:rPr b="0" lang="en-IN" sz="1065" strike="noStrike">
                <a:latin typeface="Arial"/>
                <a:ea typeface="Arial"/>
                <a:cs typeface="Arial"/>
                <a:sym typeface="Arial"/>
              </a:rPr>
              <a:t>get()		Returns the value of the specified key</a:t>
            </a:r>
            <a:endParaRPr b="0" sz="1065" strike="noStrike">
              <a:latin typeface="Arial"/>
              <a:ea typeface="Arial"/>
              <a:cs typeface="Arial"/>
              <a:sym typeface="Arial"/>
            </a:endParaRPr>
          </a:p>
          <a:p>
            <a:pPr indent="-112909" lvl="0" marL="432000" marR="0" rtl="0" algn="l">
              <a:spcBef>
                <a:spcPts val="0"/>
              </a:spcBef>
              <a:spcAft>
                <a:spcPts val="0"/>
              </a:spcAft>
              <a:buClr>
                <a:srgbClr val="000000"/>
              </a:buClr>
              <a:buSzPts val="644"/>
              <a:buFont typeface="Noto Sans Symbols"/>
              <a:buChar char="●"/>
            </a:pPr>
            <a:r>
              <a:rPr b="0" lang="en-IN" sz="1065" strike="noStrike">
                <a:latin typeface="Arial"/>
                <a:ea typeface="Arial"/>
                <a:cs typeface="Arial"/>
                <a:sym typeface="Arial"/>
              </a:rPr>
              <a:t>items()		Returns a list containing a tuple for each key value pair</a:t>
            </a:r>
            <a:endParaRPr b="0" sz="1065" strike="noStrike">
              <a:latin typeface="Arial"/>
              <a:ea typeface="Arial"/>
              <a:cs typeface="Arial"/>
              <a:sym typeface="Arial"/>
            </a:endParaRPr>
          </a:p>
          <a:p>
            <a:pPr indent="-112909" lvl="0" marL="432000" marR="0" rtl="0" algn="l">
              <a:spcBef>
                <a:spcPts val="0"/>
              </a:spcBef>
              <a:spcAft>
                <a:spcPts val="0"/>
              </a:spcAft>
              <a:buClr>
                <a:srgbClr val="000000"/>
              </a:buClr>
              <a:buSzPts val="644"/>
              <a:buFont typeface="Noto Sans Symbols"/>
              <a:buChar char="●"/>
            </a:pPr>
            <a:r>
              <a:rPr b="0" lang="en-IN" sz="1065" strike="noStrike">
                <a:latin typeface="Arial"/>
                <a:ea typeface="Arial"/>
                <a:cs typeface="Arial"/>
                <a:sym typeface="Arial"/>
              </a:rPr>
              <a:t>keys()		Returns a list containing the dictionary's keys</a:t>
            </a:r>
            <a:endParaRPr b="0" sz="1065" strike="noStrike">
              <a:latin typeface="Arial"/>
              <a:ea typeface="Arial"/>
              <a:cs typeface="Arial"/>
              <a:sym typeface="Arial"/>
            </a:endParaRPr>
          </a:p>
          <a:p>
            <a:pPr indent="-112909" lvl="0" marL="432000" marR="0" rtl="0" algn="l">
              <a:spcBef>
                <a:spcPts val="0"/>
              </a:spcBef>
              <a:spcAft>
                <a:spcPts val="0"/>
              </a:spcAft>
              <a:buClr>
                <a:srgbClr val="000000"/>
              </a:buClr>
              <a:buSzPts val="644"/>
              <a:buFont typeface="Noto Sans Symbols"/>
              <a:buChar char="●"/>
            </a:pPr>
            <a:r>
              <a:rPr b="0" lang="en-IN" sz="1065" strike="noStrike">
                <a:latin typeface="Arial"/>
                <a:ea typeface="Arial"/>
                <a:cs typeface="Arial"/>
                <a:sym typeface="Arial"/>
              </a:rPr>
              <a:t>pop()		Removes the element with the specified key</a:t>
            </a:r>
            <a:endParaRPr b="0" sz="1065" strike="noStrike">
              <a:latin typeface="Arial"/>
              <a:ea typeface="Arial"/>
              <a:cs typeface="Arial"/>
              <a:sym typeface="Arial"/>
            </a:endParaRPr>
          </a:p>
          <a:p>
            <a:pPr indent="-112909" lvl="0" marL="432000" marR="0" rtl="0" algn="l">
              <a:spcBef>
                <a:spcPts val="0"/>
              </a:spcBef>
              <a:spcAft>
                <a:spcPts val="0"/>
              </a:spcAft>
              <a:buClr>
                <a:srgbClr val="000000"/>
              </a:buClr>
              <a:buSzPts val="644"/>
              <a:buFont typeface="Noto Sans Symbols"/>
              <a:buChar char="●"/>
            </a:pPr>
            <a:r>
              <a:rPr b="0" lang="en-IN" sz="1065" strike="noStrike">
                <a:latin typeface="Arial"/>
                <a:ea typeface="Arial"/>
                <a:cs typeface="Arial"/>
                <a:sym typeface="Arial"/>
              </a:rPr>
              <a:t>popitem()	Removes the last inserted key-value pair</a:t>
            </a:r>
            <a:endParaRPr b="0" sz="1065" strike="noStrike">
              <a:latin typeface="Arial"/>
              <a:ea typeface="Arial"/>
              <a:cs typeface="Arial"/>
              <a:sym typeface="Arial"/>
            </a:endParaRPr>
          </a:p>
          <a:p>
            <a:pPr indent="-112908" lvl="0" marL="431999" marR="0" rtl="0" algn="l">
              <a:spcBef>
                <a:spcPts val="0"/>
              </a:spcBef>
              <a:spcAft>
                <a:spcPts val="0"/>
              </a:spcAft>
              <a:buClr>
                <a:srgbClr val="000000"/>
              </a:buClr>
              <a:buSzPts val="644"/>
              <a:buFont typeface="Noto Sans Symbols"/>
              <a:buChar char="●"/>
            </a:pPr>
            <a:r>
              <a:rPr b="0" lang="en-IN" sz="1065" strike="noStrike">
                <a:latin typeface="Arial"/>
                <a:ea typeface="Arial"/>
                <a:cs typeface="Arial"/>
                <a:sym typeface="Arial"/>
              </a:rPr>
              <a:t>setdefault()	Returns the value of the specified key. If the key does not exist: insert the key, with the specified value</a:t>
            </a:r>
            <a:endParaRPr b="0" sz="1065" strike="noStrike">
              <a:latin typeface="Arial"/>
              <a:ea typeface="Arial"/>
              <a:cs typeface="Arial"/>
              <a:sym typeface="Arial"/>
            </a:endParaRPr>
          </a:p>
          <a:p>
            <a:pPr indent="-112909" lvl="0" marL="432000" marR="0" rtl="0" algn="l">
              <a:spcBef>
                <a:spcPts val="0"/>
              </a:spcBef>
              <a:spcAft>
                <a:spcPts val="0"/>
              </a:spcAft>
              <a:buClr>
                <a:srgbClr val="000000"/>
              </a:buClr>
              <a:buSzPts val="644"/>
              <a:buFont typeface="Noto Sans Symbols"/>
              <a:buChar char="●"/>
            </a:pPr>
            <a:r>
              <a:rPr b="0" lang="en-IN" sz="1065" strike="noStrike">
                <a:latin typeface="Arial"/>
                <a:ea typeface="Arial"/>
                <a:cs typeface="Arial"/>
                <a:sym typeface="Arial"/>
              </a:rPr>
              <a:t>update()	Updates the dictionary with the specified key-value pairs</a:t>
            </a:r>
            <a:endParaRPr b="0" sz="1065" strike="noStrike">
              <a:latin typeface="Arial"/>
              <a:ea typeface="Arial"/>
              <a:cs typeface="Arial"/>
              <a:sym typeface="Arial"/>
            </a:endParaRPr>
          </a:p>
          <a:p>
            <a:pPr indent="-112909" lvl="0" marL="432000" marR="0" rtl="0" algn="l">
              <a:spcBef>
                <a:spcPts val="0"/>
              </a:spcBef>
              <a:spcAft>
                <a:spcPts val="0"/>
              </a:spcAft>
              <a:buClr>
                <a:srgbClr val="000000"/>
              </a:buClr>
              <a:buSzPts val="644"/>
              <a:buFont typeface="Noto Sans Symbols"/>
              <a:buChar char="●"/>
            </a:pPr>
            <a:r>
              <a:rPr b="0" lang="en-IN" sz="1065" strike="noStrike">
                <a:latin typeface="Arial"/>
                <a:ea typeface="Arial"/>
                <a:cs typeface="Arial"/>
                <a:sym typeface="Arial"/>
              </a:rPr>
              <a:t>values()		Returns a list of all the values in the dictionary</a:t>
            </a:r>
            <a:endParaRPr b="0" sz="1065" strike="noStrike">
              <a:latin typeface="Arial"/>
              <a:ea typeface="Arial"/>
              <a:cs typeface="Arial"/>
              <a:sym typeface="Arial"/>
            </a:endParaRPr>
          </a:p>
          <a:p>
            <a:pPr indent="-302140" lvl="0" marL="432000" marR="0" rtl="0" algn="l">
              <a:spcBef>
                <a:spcPts val="1148"/>
              </a:spcBef>
              <a:spcAft>
                <a:spcPts val="0"/>
              </a:spcAft>
              <a:buClr>
                <a:srgbClr val="000000"/>
              </a:buClr>
              <a:buSzPts val="344"/>
              <a:buFont typeface="Noto Sans Symbols"/>
              <a:buNone/>
            </a:pPr>
            <a:r>
              <a:t/>
            </a:r>
            <a:endParaRPr b="0" sz="765" strike="noStrike">
              <a:latin typeface="Arial"/>
              <a:ea typeface="Arial"/>
              <a:cs typeface="Arial"/>
              <a:sym typeface="Arial"/>
            </a:endParaRPr>
          </a:p>
        </p:txBody>
      </p:sp>
      <p:cxnSp>
        <p:nvCxnSpPr>
          <p:cNvPr id="155" name="Google Shape;155;p25"/>
          <p:cNvCxnSpPr/>
          <p:nvPr/>
        </p:nvCxnSpPr>
        <p:spPr>
          <a:xfrm>
            <a:off x="5137425" y="1332825"/>
            <a:ext cx="16200" cy="4168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504000" y="216000"/>
            <a:ext cx="7020000" cy="936000"/>
          </a:xfrm>
          <a:prstGeom prst="rect">
            <a:avLst/>
          </a:prstGeom>
        </p:spPr>
        <p:txBody>
          <a:bodyPr anchorCtr="0" anchor="ctr" bIns="0" lIns="0" spcFirstLastPara="1" rIns="0" wrap="square" tIns="0">
            <a:noAutofit/>
          </a:bodyPr>
          <a:lstStyle/>
          <a:p>
            <a:pPr indent="0" lvl="0" marL="0" rtl="0" algn="l">
              <a:lnSpc>
                <a:spcPct val="115000"/>
              </a:lnSpc>
              <a:spcBef>
                <a:spcPts val="1800"/>
              </a:spcBef>
              <a:spcAft>
                <a:spcPts val="0"/>
              </a:spcAft>
              <a:buClr>
                <a:schemeClr val="dk1"/>
              </a:buClr>
              <a:buSzPts val="1100"/>
              <a:buFont typeface="Arial"/>
              <a:buNone/>
            </a:pPr>
            <a:r>
              <a:rPr b="1" lang="en-IN" sz="1900">
                <a:solidFill>
                  <a:srgbClr val="FFFFFF"/>
                </a:solidFill>
              </a:rPr>
              <a:t>Creating Python Dictionary</a:t>
            </a:r>
            <a:endParaRPr b="1" sz="1900">
              <a:solidFill>
                <a:srgbClr val="FFFFFF"/>
              </a:solidFill>
            </a:endParaRPr>
          </a:p>
          <a:p>
            <a:pPr indent="0" lvl="0" marL="0" rtl="0" algn="l">
              <a:spcBef>
                <a:spcPts val="400"/>
              </a:spcBef>
              <a:spcAft>
                <a:spcPts val="0"/>
              </a:spcAft>
              <a:buNone/>
            </a:pPr>
            <a:r>
              <a:t/>
            </a:r>
            <a:endParaRPr/>
          </a:p>
        </p:txBody>
      </p:sp>
      <p:sp>
        <p:nvSpPr>
          <p:cNvPr id="161" name="Google Shape;161;p26"/>
          <p:cNvSpPr txBox="1"/>
          <p:nvPr>
            <p:ph idx="2" type="body"/>
          </p:nvPr>
        </p:nvSpPr>
        <p:spPr>
          <a:xfrm>
            <a:off x="296625" y="1368000"/>
            <a:ext cx="9282900" cy="3927300"/>
          </a:xfrm>
          <a:prstGeom prst="rect">
            <a:avLst/>
          </a:prstGeom>
        </p:spPr>
        <p:txBody>
          <a:bodyPr anchorCtr="0" anchor="t" bIns="0" lIns="0" spcFirstLastPara="1" rIns="0" wrap="square" tIns="0">
            <a:noAutofit/>
          </a:bodyPr>
          <a:lstStyle/>
          <a:p>
            <a:pPr indent="-298450" lvl="0" marL="457200" rtl="0" algn="l">
              <a:spcBef>
                <a:spcPts val="0"/>
              </a:spcBef>
              <a:spcAft>
                <a:spcPts val="0"/>
              </a:spcAft>
              <a:buClr>
                <a:schemeClr val="dk1"/>
              </a:buClr>
              <a:buSzPts val="1100"/>
              <a:buChar char="❖"/>
            </a:pPr>
            <a:r>
              <a:rPr lang="en-IN" sz="1100">
                <a:solidFill>
                  <a:schemeClr val="dk1"/>
                </a:solidFill>
              </a:rPr>
              <a:t>An item has a key and a corresponding value that is expressed as a pair (</a:t>
            </a:r>
            <a:r>
              <a:rPr b="1" lang="en-IN" sz="1100">
                <a:solidFill>
                  <a:schemeClr val="dk1"/>
                </a:solidFill>
              </a:rPr>
              <a:t>key: value</a:t>
            </a:r>
            <a:r>
              <a:rPr lang="en-IN" sz="1100">
                <a:solidFill>
                  <a:schemeClr val="dk1"/>
                </a:solidFill>
              </a:rPr>
              <a:t>).</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0" lvl="0" marL="457200" rtl="0" algn="l">
              <a:spcBef>
                <a:spcPts val="0"/>
              </a:spcBef>
              <a:spcAft>
                <a:spcPts val="0"/>
              </a:spcAft>
              <a:buNone/>
            </a:pPr>
            <a:r>
              <a:rPr lang="en-IN" sz="1100"/>
              <a:t>While the values can be of any data type and can repeat, keys must be of immutable type (</a:t>
            </a:r>
            <a:r>
              <a:rPr lang="en-IN" sz="1100" u="sng">
                <a:hlinkClick r:id="rId3"/>
              </a:rPr>
              <a:t>string</a:t>
            </a:r>
            <a:r>
              <a:rPr lang="en-IN" sz="1100"/>
              <a:t>,</a:t>
            </a:r>
            <a:r>
              <a:rPr lang="en-IN" sz="1100">
                <a:uFill>
                  <a:noFill/>
                </a:uFill>
                <a:hlinkClick r:id="rId4"/>
              </a:rPr>
              <a:t> </a:t>
            </a:r>
            <a:r>
              <a:rPr lang="en-IN" sz="1100" u="sng">
                <a:hlinkClick r:id="rId5"/>
              </a:rPr>
              <a:t>number</a:t>
            </a:r>
            <a:r>
              <a:rPr lang="en-IN" sz="1100"/>
              <a:t> or</a:t>
            </a:r>
            <a:r>
              <a:rPr lang="en-IN" sz="1100">
                <a:uFill>
                  <a:noFill/>
                </a:uFill>
                <a:hlinkClick r:id="rId6"/>
              </a:rPr>
              <a:t> </a:t>
            </a:r>
            <a:r>
              <a:rPr lang="en-IN" sz="1100" u="sng">
                <a:hlinkClick r:id="rId7"/>
              </a:rPr>
              <a:t>tuple</a:t>
            </a:r>
            <a:r>
              <a:rPr lang="en-IN" sz="1100"/>
              <a:t> with immutable elements) and must be unique.</a:t>
            </a:r>
            <a:endParaRPr sz="1100"/>
          </a:p>
          <a:p>
            <a:pPr indent="0" lvl="0" marL="457200" rtl="0" algn="l">
              <a:spcBef>
                <a:spcPts val="0"/>
              </a:spcBef>
              <a:spcAft>
                <a:spcPts val="0"/>
              </a:spcAft>
              <a:buNone/>
            </a:pPr>
            <a:r>
              <a:t/>
            </a:r>
            <a:endParaRPr sz="1100"/>
          </a:p>
          <a:p>
            <a:pPr indent="457200" lvl="0" marL="0" rtl="0" algn="l">
              <a:spcBef>
                <a:spcPts val="0"/>
              </a:spcBef>
              <a:spcAft>
                <a:spcPts val="0"/>
              </a:spcAft>
              <a:buNone/>
            </a:pPr>
            <a:r>
              <a:rPr b="1" lang="en-IN">
                <a:solidFill>
                  <a:srgbClr val="980000"/>
                </a:solidFill>
              </a:rPr>
              <a:t>Example</a:t>
            </a:r>
            <a:endParaRPr sz="1100"/>
          </a:p>
          <a:p>
            <a:pPr indent="0" lvl="0" marL="457200" rtl="0" algn="l">
              <a:spcBef>
                <a:spcPts val="0"/>
              </a:spcBef>
              <a:spcAft>
                <a:spcPts val="0"/>
              </a:spcAft>
              <a:buNone/>
            </a:pPr>
            <a:r>
              <a:rPr b="1" lang="en-IN" sz="1100">
                <a:solidFill>
                  <a:srgbClr val="FF0000"/>
                </a:solidFill>
              </a:rPr>
              <a:t># empty dictionary</a:t>
            </a:r>
            <a:endParaRPr b="1" sz="1100">
              <a:solidFill>
                <a:srgbClr val="FF0000"/>
              </a:solidFill>
            </a:endParaRPr>
          </a:p>
          <a:p>
            <a:pPr indent="457200" lvl="0" marL="457200" rtl="0" algn="l">
              <a:spcBef>
                <a:spcPts val="0"/>
              </a:spcBef>
              <a:spcAft>
                <a:spcPts val="0"/>
              </a:spcAft>
              <a:buNone/>
            </a:pPr>
            <a:r>
              <a:rPr b="1" lang="en-IN" sz="1100">
                <a:solidFill>
                  <a:srgbClr val="FF0000"/>
                </a:solidFill>
              </a:rPr>
              <a:t>my_dict = {}</a:t>
            </a:r>
            <a:endParaRPr b="1" sz="1100">
              <a:solidFill>
                <a:srgbClr val="FF0000"/>
              </a:solidFill>
            </a:endParaRPr>
          </a:p>
          <a:p>
            <a:pPr indent="0" lvl="0" marL="457200" rtl="0" algn="l">
              <a:spcBef>
                <a:spcPts val="0"/>
              </a:spcBef>
              <a:spcAft>
                <a:spcPts val="0"/>
              </a:spcAft>
              <a:buNone/>
            </a:pPr>
            <a:r>
              <a:rPr b="1" lang="en-IN" sz="1100">
                <a:solidFill>
                  <a:srgbClr val="FF0000"/>
                </a:solidFill>
              </a:rPr>
              <a:t># dictionary with integer keys</a:t>
            </a:r>
            <a:endParaRPr b="1" sz="1100">
              <a:solidFill>
                <a:srgbClr val="FF0000"/>
              </a:solidFill>
            </a:endParaRPr>
          </a:p>
          <a:p>
            <a:pPr indent="457200" lvl="0" marL="457200" rtl="0" algn="l">
              <a:spcBef>
                <a:spcPts val="0"/>
              </a:spcBef>
              <a:spcAft>
                <a:spcPts val="0"/>
              </a:spcAft>
              <a:buNone/>
            </a:pPr>
            <a:r>
              <a:rPr b="1" lang="en-IN" sz="1100">
                <a:solidFill>
                  <a:srgbClr val="FF0000"/>
                </a:solidFill>
              </a:rPr>
              <a:t>my_dict = {1: 'apple', 2: 'ball'}</a:t>
            </a:r>
            <a:endParaRPr b="1" sz="1100">
              <a:solidFill>
                <a:srgbClr val="FF0000"/>
              </a:solidFill>
            </a:endParaRPr>
          </a:p>
          <a:p>
            <a:pPr indent="0" lvl="0" marL="457200" rtl="0" algn="l">
              <a:spcBef>
                <a:spcPts val="0"/>
              </a:spcBef>
              <a:spcAft>
                <a:spcPts val="0"/>
              </a:spcAft>
              <a:buNone/>
            </a:pPr>
            <a:r>
              <a:rPr b="1" lang="en-IN" sz="1100">
                <a:solidFill>
                  <a:srgbClr val="FF0000"/>
                </a:solidFill>
              </a:rPr>
              <a:t># dictionary with mixed keys</a:t>
            </a:r>
            <a:endParaRPr b="1" sz="1100">
              <a:solidFill>
                <a:srgbClr val="FF0000"/>
              </a:solidFill>
            </a:endParaRPr>
          </a:p>
          <a:p>
            <a:pPr indent="457200" lvl="0" marL="457200" rtl="0" algn="l">
              <a:spcBef>
                <a:spcPts val="0"/>
              </a:spcBef>
              <a:spcAft>
                <a:spcPts val="0"/>
              </a:spcAft>
              <a:buNone/>
            </a:pPr>
            <a:r>
              <a:rPr b="1" lang="en-IN" sz="1100">
                <a:solidFill>
                  <a:srgbClr val="FF0000"/>
                </a:solidFill>
              </a:rPr>
              <a:t>my_dict = {'name': 'John', 1: [2, 4, 3]}</a:t>
            </a:r>
            <a:endParaRPr b="1" sz="1100">
              <a:solidFill>
                <a:srgbClr val="FF0000"/>
              </a:solidFill>
            </a:endParaRPr>
          </a:p>
          <a:p>
            <a:pPr indent="0" lvl="0" marL="457200" rtl="0" algn="l">
              <a:spcBef>
                <a:spcPts val="0"/>
              </a:spcBef>
              <a:spcAft>
                <a:spcPts val="0"/>
              </a:spcAft>
              <a:buNone/>
            </a:pPr>
            <a:r>
              <a:rPr b="1" lang="en-IN" sz="1100">
                <a:solidFill>
                  <a:srgbClr val="FF0000"/>
                </a:solidFill>
              </a:rPr>
              <a:t># using dict()</a:t>
            </a:r>
            <a:endParaRPr b="1" sz="1100">
              <a:solidFill>
                <a:srgbClr val="FF0000"/>
              </a:solidFill>
            </a:endParaRPr>
          </a:p>
          <a:p>
            <a:pPr indent="457200" lvl="0" marL="457200" rtl="0" algn="l">
              <a:spcBef>
                <a:spcPts val="0"/>
              </a:spcBef>
              <a:spcAft>
                <a:spcPts val="0"/>
              </a:spcAft>
              <a:buNone/>
            </a:pPr>
            <a:r>
              <a:rPr b="1" lang="en-IN" sz="1100">
                <a:solidFill>
                  <a:srgbClr val="FF0000"/>
                </a:solidFill>
              </a:rPr>
              <a:t>my_dict = dict({1:'apple', 2:'ball'})</a:t>
            </a:r>
            <a:endParaRPr b="1" sz="1100">
              <a:solidFill>
                <a:srgbClr val="FF0000"/>
              </a:solidFill>
            </a:endParaRPr>
          </a:p>
          <a:p>
            <a:pPr indent="0" lvl="0" marL="457200" rtl="0" algn="l">
              <a:spcBef>
                <a:spcPts val="0"/>
              </a:spcBef>
              <a:spcAft>
                <a:spcPts val="0"/>
              </a:spcAft>
              <a:buNone/>
            </a:pPr>
            <a:r>
              <a:rPr b="1" lang="en-IN" sz="1100">
                <a:solidFill>
                  <a:srgbClr val="FF0000"/>
                </a:solidFill>
              </a:rPr>
              <a:t># from sequence having each item as a pair</a:t>
            </a:r>
            <a:endParaRPr b="1" sz="1100">
              <a:solidFill>
                <a:srgbClr val="FF0000"/>
              </a:solidFill>
            </a:endParaRPr>
          </a:p>
          <a:p>
            <a:pPr indent="457200" lvl="0" marL="457200" rtl="0" algn="l">
              <a:spcBef>
                <a:spcPts val="0"/>
              </a:spcBef>
              <a:spcAft>
                <a:spcPts val="0"/>
              </a:spcAft>
              <a:buClr>
                <a:schemeClr val="dk1"/>
              </a:buClr>
              <a:buSzPts val="1100"/>
              <a:buFont typeface="Arial"/>
              <a:buNone/>
            </a:pPr>
            <a:r>
              <a:rPr b="1" lang="en-IN" sz="1100">
                <a:solidFill>
                  <a:srgbClr val="FF0000"/>
                </a:solidFill>
              </a:rPr>
              <a:t>my_dict = dict([(1,'apple'), (2,'ball')])</a:t>
            </a:r>
            <a:endParaRPr b="1" sz="1100">
              <a:solidFill>
                <a:srgbClr val="FF0000"/>
              </a:solidFill>
            </a:endParaRPr>
          </a:p>
          <a:p>
            <a:pPr indent="0" lvl="0" marL="457200" rtl="0" algn="l">
              <a:spcBef>
                <a:spcPts val="0"/>
              </a:spcBef>
              <a:spcAft>
                <a:spcPts val="0"/>
              </a:spcAft>
              <a:buNone/>
            </a:pPr>
            <a:r>
              <a:t/>
            </a:r>
            <a:endParaRPr sz="1100"/>
          </a:p>
          <a:p>
            <a:pPr indent="0" lvl="0" marL="457200" rtl="0" algn="l">
              <a:spcBef>
                <a:spcPts val="0"/>
              </a:spcBef>
              <a:spcAft>
                <a:spcPts val="0"/>
              </a:spcAft>
              <a:buNone/>
            </a:pPr>
            <a:r>
              <a:t/>
            </a:r>
            <a:endParaRPr sz="1100"/>
          </a:p>
          <a:p>
            <a:pPr indent="0" lvl="0" marL="0" rtl="0" algn="l">
              <a:spcBef>
                <a:spcPts val="0"/>
              </a:spcBef>
              <a:spcAft>
                <a:spcPts val="0"/>
              </a:spcAft>
              <a:buClr>
                <a:schemeClr val="dk1"/>
              </a:buClr>
              <a:buSzPts val="1100"/>
              <a:buFont typeface="Arial"/>
              <a:buNone/>
            </a:pPr>
            <a:r>
              <a:rPr b="1" lang="en-IN" sz="1400" u="sng">
                <a:solidFill>
                  <a:schemeClr val="dk1"/>
                </a:solidFill>
              </a:rPr>
              <a:t>Note:</a:t>
            </a:r>
            <a:r>
              <a:rPr lang="en-IN" sz="1400">
                <a:solidFill>
                  <a:schemeClr val="dk1"/>
                </a:solidFill>
              </a:rPr>
              <a:t> We can also create a dictionary using the built-in dict() function.</a:t>
            </a:r>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504000" y="216000"/>
            <a:ext cx="7020000" cy="936000"/>
          </a:xfrm>
          <a:prstGeom prst="rect">
            <a:avLst/>
          </a:prstGeom>
        </p:spPr>
        <p:txBody>
          <a:bodyPr anchorCtr="0" anchor="ctr" bIns="0" lIns="0" spcFirstLastPara="1" rIns="0" wrap="square" tIns="0">
            <a:noAutofit/>
          </a:bodyPr>
          <a:lstStyle/>
          <a:p>
            <a:pPr indent="0" lvl="0" marL="0" rtl="0" algn="l">
              <a:lnSpc>
                <a:spcPct val="115000"/>
              </a:lnSpc>
              <a:spcBef>
                <a:spcPts val="1800"/>
              </a:spcBef>
              <a:spcAft>
                <a:spcPts val="0"/>
              </a:spcAft>
              <a:buClr>
                <a:schemeClr val="dk1"/>
              </a:buClr>
              <a:buSzPts val="1100"/>
              <a:buFont typeface="Arial"/>
              <a:buNone/>
            </a:pPr>
            <a:r>
              <a:rPr b="1" lang="en-IN" sz="1700">
                <a:solidFill>
                  <a:srgbClr val="FFFFFF"/>
                </a:solidFill>
              </a:rPr>
              <a:t>Accessing Elements from Dictionary</a:t>
            </a:r>
            <a:endParaRPr b="1" sz="1700">
              <a:solidFill>
                <a:srgbClr val="FFFFFF"/>
              </a:solidFill>
            </a:endParaRPr>
          </a:p>
          <a:p>
            <a:pPr indent="0" lvl="0" marL="0" rtl="0" algn="l">
              <a:spcBef>
                <a:spcPts val="400"/>
              </a:spcBef>
              <a:spcAft>
                <a:spcPts val="0"/>
              </a:spcAft>
              <a:buNone/>
            </a:pPr>
            <a:r>
              <a:t/>
            </a:r>
            <a:endParaRPr/>
          </a:p>
        </p:txBody>
      </p:sp>
      <p:sp>
        <p:nvSpPr>
          <p:cNvPr id="167" name="Google Shape;167;p27"/>
          <p:cNvSpPr txBox="1"/>
          <p:nvPr>
            <p:ph idx="1" type="body"/>
          </p:nvPr>
        </p:nvSpPr>
        <p:spPr>
          <a:xfrm>
            <a:off x="504000" y="1368000"/>
            <a:ext cx="9237600" cy="4302600"/>
          </a:xfrm>
          <a:prstGeom prst="rect">
            <a:avLst/>
          </a:prstGeom>
        </p:spPr>
        <p:txBody>
          <a:bodyPr anchorCtr="0" anchor="t" bIns="0" lIns="0" spcFirstLastPara="1" rIns="0" wrap="square" tIns="0">
            <a:noAutofit/>
          </a:bodyPr>
          <a:lstStyle/>
          <a:p>
            <a:pPr indent="-317500" lvl="0" marL="457200" rtl="0" algn="l">
              <a:spcBef>
                <a:spcPts val="0"/>
              </a:spcBef>
              <a:spcAft>
                <a:spcPts val="0"/>
              </a:spcAft>
              <a:buSzPts val="1400"/>
              <a:buChar char="●"/>
            </a:pPr>
            <a:r>
              <a:rPr lang="en-IN" sz="1400"/>
              <a:t>While indexing is used with other data types to access values, a dictionary uses keys. Keys can be used either inside square brackets [] or with the get() method</a:t>
            </a:r>
            <a:endParaRPr sz="1400"/>
          </a:p>
          <a:p>
            <a:pPr indent="0" lvl="0" marL="457200" rtl="0" algn="l">
              <a:spcBef>
                <a:spcPts val="0"/>
              </a:spcBef>
              <a:spcAft>
                <a:spcPts val="0"/>
              </a:spcAft>
              <a:buNone/>
            </a:pPr>
            <a:r>
              <a:t/>
            </a:r>
            <a:endParaRPr sz="1400"/>
          </a:p>
          <a:p>
            <a:pPr indent="457200" lvl="0" marL="0" rtl="0" algn="l">
              <a:spcBef>
                <a:spcPts val="0"/>
              </a:spcBef>
              <a:spcAft>
                <a:spcPts val="0"/>
              </a:spcAft>
              <a:buClr>
                <a:schemeClr val="dk1"/>
              </a:buClr>
              <a:buSzPts val="1100"/>
              <a:buFont typeface="Arial"/>
              <a:buNone/>
            </a:pPr>
            <a:r>
              <a:rPr b="1" lang="en-IN">
                <a:solidFill>
                  <a:srgbClr val="980000"/>
                </a:solidFill>
              </a:rPr>
              <a:t>Example</a:t>
            </a:r>
            <a:endParaRPr sz="1400"/>
          </a:p>
          <a:p>
            <a:pPr indent="0" lvl="0" marL="457200" rtl="0" algn="l">
              <a:spcBef>
                <a:spcPts val="0"/>
              </a:spcBef>
              <a:spcAft>
                <a:spcPts val="0"/>
              </a:spcAft>
              <a:buNone/>
            </a:pPr>
            <a:r>
              <a:rPr b="1" lang="en-IN" sz="1400">
                <a:solidFill>
                  <a:srgbClr val="FF0000"/>
                </a:solidFill>
              </a:rPr>
              <a:t># </a:t>
            </a:r>
            <a:r>
              <a:rPr b="1" lang="en-IN" sz="1300">
                <a:solidFill>
                  <a:srgbClr val="FF0000"/>
                </a:solidFill>
              </a:rPr>
              <a:t>get vs [] for retrieving elements</a:t>
            </a:r>
            <a:endParaRPr b="1" sz="1300">
              <a:solidFill>
                <a:srgbClr val="FF0000"/>
              </a:solidFill>
            </a:endParaRPr>
          </a:p>
          <a:p>
            <a:pPr indent="457200" lvl="0" marL="457200" rtl="0" algn="l">
              <a:spcBef>
                <a:spcPts val="0"/>
              </a:spcBef>
              <a:spcAft>
                <a:spcPts val="0"/>
              </a:spcAft>
              <a:buNone/>
            </a:pPr>
            <a:r>
              <a:rPr b="1" lang="en-IN" sz="1300">
                <a:solidFill>
                  <a:srgbClr val="FF0000"/>
                </a:solidFill>
              </a:rPr>
              <a:t>my_dict = {'name': 'Jack', 'age': 26}</a:t>
            </a:r>
            <a:endParaRPr b="1" sz="1300">
              <a:solidFill>
                <a:srgbClr val="FF0000"/>
              </a:solidFill>
            </a:endParaRPr>
          </a:p>
          <a:p>
            <a:pPr indent="0" lvl="0" marL="457200" rtl="0" algn="l">
              <a:spcBef>
                <a:spcPts val="0"/>
              </a:spcBef>
              <a:spcAft>
                <a:spcPts val="0"/>
              </a:spcAft>
              <a:buNone/>
            </a:pPr>
            <a:r>
              <a:rPr b="1" lang="en-IN" sz="1300">
                <a:solidFill>
                  <a:srgbClr val="FF0000"/>
                </a:solidFill>
              </a:rPr>
              <a:t># Output: Jack</a:t>
            </a:r>
            <a:endParaRPr b="1" sz="1300">
              <a:solidFill>
                <a:srgbClr val="FF0000"/>
              </a:solidFill>
            </a:endParaRPr>
          </a:p>
          <a:p>
            <a:pPr indent="457200" lvl="0" marL="457200" rtl="0" algn="l">
              <a:spcBef>
                <a:spcPts val="0"/>
              </a:spcBef>
              <a:spcAft>
                <a:spcPts val="0"/>
              </a:spcAft>
              <a:buNone/>
            </a:pPr>
            <a:r>
              <a:rPr b="1" lang="en-IN" sz="1300">
                <a:solidFill>
                  <a:srgbClr val="FF0000"/>
                </a:solidFill>
              </a:rPr>
              <a:t>print(my_dict['name'])</a:t>
            </a:r>
            <a:endParaRPr b="1" sz="1300">
              <a:solidFill>
                <a:srgbClr val="FF0000"/>
              </a:solidFill>
            </a:endParaRPr>
          </a:p>
          <a:p>
            <a:pPr indent="0" lvl="0" marL="457200" rtl="0" algn="l">
              <a:spcBef>
                <a:spcPts val="0"/>
              </a:spcBef>
              <a:spcAft>
                <a:spcPts val="0"/>
              </a:spcAft>
              <a:buNone/>
            </a:pPr>
            <a:r>
              <a:rPr b="1" lang="en-IN" sz="1300">
                <a:solidFill>
                  <a:srgbClr val="FF0000"/>
                </a:solidFill>
              </a:rPr>
              <a:t># Output: 26</a:t>
            </a:r>
            <a:endParaRPr b="1" sz="1300">
              <a:solidFill>
                <a:srgbClr val="FF0000"/>
              </a:solidFill>
            </a:endParaRPr>
          </a:p>
          <a:p>
            <a:pPr indent="457200" lvl="0" marL="457200" rtl="0" algn="l">
              <a:spcBef>
                <a:spcPts val="0"/>
              </a:spcBef>
              <a:spcAft>
                <a:spcPts val="0"/>
              </a:spcAft>
              <a:buNone/>
            </a:pPr>
            <a:r>
              <a:rPr b="1" lang="en-IN" sz="1300">
                <a:solidFill>
                  <a:srgbClr val="FF0000"/>
                </a:solidFill>
              </a:rPr>
              <a:t>print(my_dict.get('age'))</a:t>
            </a:r>
            <a:endParaRPr b="1" sz="1300">
              <a:solidFill>
                <a:srgbClr val="FF0000"/>
              </a:solidFill>
            </a:endParaRPr>
          </a:p>
          <a:p>
            <a:pPr indent="0" lvl="0" marL="457200" rtl="0" algn="l">
              <a:spcBef>
                <a:spcPts val="0"/>
              </a:spcBef>
              <a:spcAft>
                <a:spcPts val="0"/>
              </a:spcAft>
              <a:buNone/>
            </a:pPr>
            <a:r>
              <a:rPr b="1" lang="en-IN" sz="1300">
                <a:solidFill>
                  <a:srgbClr val="FF0000"/>
                </a:solidFill>
              </a:rPr>
              <a:t># Trying to access keys which doesn't exist throws error</a:t>
            </a:r>
            <a:endParaRPr b="1" sz="1300">
              <a:solidFill>
                <a:srgbClr val="FF0000"/>
              </a:solidFill>
            </a:endParaRPr>
          </a:p>
          <a:p>
            <a:pPr indent="0" lvl="0" marL="457200" rtl="0" algn="l">
              <a:spcBef>
                <a:spcPts val="0"/>
              </a:spcBef>
              <a:spcAft>
                <a:spcPts val="0"/>
              </a:spcAft>
              <a:buNone/>
            </a:pPr>
            <a:r>
              <a:rPr b="1" lang="en-IN" sz="1300">
                <a:solidFill>
                  <a:srgbClr val="FF0000"/>
                </a:solidFill>
              </a:rPr>
              <a:t># Output None</a:t>
            </a:r>
            <a:endParaRPr b="1" sz="1300">
              <a:solidFill>
                <a:srgbClr val="FF0000"/>
              </a:solidFill>
            </a:endParaRPr>
          </a:p>
          <a:p>
            <a:pPr indent="457200" lvl="0" marL="457200" rtl="0" algn="l">
              <a:spcBef>
                <a:spcPts val="0"/>
              </a:spcBef>
              <a:spcAft>
                <a:spcPts val="0"/>
              </a:spcAft>
              <a:buNone/>
            </a:pPr>
            <a:r>
              <a:rPr b="1" lang="en-IN" sz="1300">
                <a:solidFill>
                  <a:srgbClr val="FF0000"/>
                </a:solidFill>
              </a:rPr>
              <a:t>print(my_dict.get('address'))</a:t>
            </a:r>
            <a:endParaRPr b="1" sz="1300">
              <a:solidFill>
                <a:srgbClr val="FF0000"/>
              </a:solidFill>
            </a:endParaRPr>
          </a:p>
          <a:p>
            <a:pPr indent="0" lvl="0" marL="457200" rtl="0" algn="l">
              <a:spcBef>
                <a:spcPts val="0"/>
              </a:spcBef>
              <a:spcAft>
                <a:spcPts val="0"/>
              </a:spcAft>
              <a:buNone/>
            </a:pPr>
            <a:r>
              <a:rPr b="1" lang="en-IN" sz="1300">
                <a:solidFill>
                  <a:srgbClr val="FF0000"/>
                </a:solidFill>
              </a:rPr>
              <a:t># KeyError</a:t>
            </a:r>
            <a:endParaRPr b="1" sz="1300">
              <a:solidFill>
                <a:srgbClr val="FF0000"/>
              </a:solidFill>
            </a:endParaRPr>
          </a:p>
          <a:p>
            <a:pPr indent="457200" lvl="0" marL="457200" rtl="0" algn="l">
              <a:spcBef>
                <a:spcPts val="0"/>
              </a:spcBef>
              <a:spcAft>
                <a:spcPts val="0"/>
              </a:spcAft>
              <a:buNone/>
            </a:pPr>
            <a:r>
              <a:rPr b="1" lang="en-IN" sz="1300">
                <a:solidFill>
                  <a:srgbClr val="FF0000"/>
                </a:solidFill>
              </a:rPr>
              <a:t>print(my_dict['address'])</a:t>
            </a:r>
            <a:endParaRPr b="1" sz="1300">
              <a:solidFill>
                <a:srgbClr val="FF0000"/>
              </a:solidFill>
            </a:endParaRPr>
          </a:p>
          <a:p>
            <a:pPr indent="0" lvl="0" marL="457200" rtl="0" algn="l">
              <a:spcBef>
                <a:spcPts val="0"/>
              </a:spcBef>
              <a:spcAft>
                <a:spcPts val="0"/>
              </a:spcAft>
              <a:buNone/>
            </a:pPr>
            <a:r>
              <a:t/>
            </a:r>
            <a:endParaRPr sz="1400"/>
          </a:p>
        </p:txBody>
      </p:sp>
      <p:sp>
        <p:nvSpPr>
          <p:cNvPr id="168" name="Google Shape;168;p27"/>
          <p:cNvSpPr txBox="1"/>
          <p:nvPr/>
        </p:nvSpPr>
        <p:spPr>
          <a:xfrm>
            <a:off x="5775550" y="2019425"/>
            <a:ext cx="4168200" cy="21891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b="1" lang="en-IN" sz="1800">
                <a:solidFill>
                  <a:srgbClr val="980000"/>
                </a:solidFill>
              </a:rPr>
              <a:t>Output:</a:t>
            </a:r>
            <a:endParaRPr b="1" sz="1800">
              <a:solidFill>
                <a:srgbClr val="980000"/>
              </a:solidFill>
            </a:endParaRPr>
          </a:p>
          <a:p>
            <a:pPr indent="457200" lvl="0" marL="0" rtl="0" algn="l">
              <a:spcBef>
                <a:spcPts val="0"/>
              </a:spcBef>
              <a:spcAft>
                <a:spcPts val="0"/>
              </a:spcAft>
              <a:buNone/>
            </a:pPr>
            <a:r>
              <a:rPr b="1" lang="en-IN" sz="1300"/>
              <a:t>Jack</a:t>
            </a:r>
            <a:endParaRPr b="1" sz="1300"/>
          </a:p>
          <a:p>
            <a:pPr indent="457200" lvl="0" marL="0" rtl="0" algn="l">
              <a:spcBef>
                <a:spcPts val="0"/>
              </a:spcBef>
              <a:spcAft>
                <a:spcPts val="0"/>
              </a:spcAft>
              <a:buNone/>
            </a:pPr>
            <a:r>
              <a:rPr b="1" lang="en-IN" sz="1300"/>
              <a:t>26</a:t>
            </a:r>
            <a:endParaRPr b="1" sz="1300"/>
          </a:p>
          <a:p>
            <a:pPr indent="457200" lvl="0" marL="0" rtl="0" algn="l">
              <a:spcBef>
                <a:spcPts val="0"/>
              </a:spcBef>
              <a:spcAft>
                <a:spcPts val="0"/>
              </a:spcAft>
              <a:buNone/>
            </a:pPr>
            <a:r>
              <a:rPr b="1" lang="en-IN" sz="1300"/>
              <a:t>None</a:t>
            </a:r>
            <a:endParaRPr b="1" sz="1300"/>
          </a:p>
          <a:p>
            <a:pPr indent="457200" lvl="0" marL="0" rtl="0" algn="l">
              <a:spcBef>
                <a:spcPts val="0"/>
              </a:spcBef>
              <a:spcAft>
                <a:spcPts val="0"/>
              </a:spcAft>
              <a:buNone/>
            </a:pPr>
            <a:r>
              <a:rPr b="1" lang="en-IN" sz="1300"/>
              <a:t>Traceback (most recent call last):</a:t>
            </a:r>
            <a:endParaRPr b="1" sz="1300"/>
          </a:p>
          <a:p>
            <a:pPr indent="457200" lvl="0" marL="0" rtl="0" algn="l">
              <a:spcBef>
                <a:spcPts val="0"/>
              </a:spcBef>
              <a:spcAft>
                <a:spcPts val="0"/>
              </a:spcAft>
              <a:buNone/>
            </a:pPr>
            <a:r>
              <a:rPr b="1" lang="en-IN" sz="1300"/>
              <a:t>  File "&lt;string&gt;", line 15, in &lt;module&gt;</a:t>
            </a:r>
            <a:endParaRPr b="1" sz="1300"/>
          </a:p>
          <a:p>
            <a:pPr indent="457200" lvl="0" marL="0" rtl="0" algn="l">
              <a:spcBef>
                <a:spcPts val="0"/>
              </a:spcBef>
              <a:spcAft>
                <a:spcPts val="0"/>
              </a:spcAft>
              <a:buNone/>
            </a:pPr>
            <a:r>
              <a:rPr b="1" lang="en-IN" sz="1300"/>
              <a:t>    print(my_dict['address'])</a:t>
            </a:r>
            <a:endParaRPr b="1" sz="1300"/>
          </a:p>
          <a:p>
            <a:pPr indent="457200" lvl="0" marL="0" rtl="0" algn="l">
              <a:spcBef>
                <a:spcPts val="0"/>
              </a:spcBef>
              <a:spcAft>
                <a:spcPts val="0"/>
              </a:spcAft>
              <a:buNone/>
            </a:pPr>
            <a:r>
              <a:rPr b="1" lang="en-IN" sz="1300"/>
              <a:t>KeyError: 'address'</a:t>
            </a:r>
            <a:endParaRPr b="1" sz="1300"/>
          </a:p>
          <a:p>
            <a:pPr indent="457200" lvl="0" marL="0" rtl="0" algn="l">
              <a:spcBef>
                <a:spcPts val="0"/>
              </a:spcBef>
              <a:spcAft>
                <a:spcPts val="0"/>
              </a:spcAft>
              <a:buClr>
                <a:schemeClr val="dk1"/>
              </a:buClr>
              <a:buSzPts val="1100"/>
              <a:buFont typeface="Arial"/>
              <a:buNone/>
            </a:pPr>
            <a:r>
              <a:t/>
            </a:r>
            <a:endParaRPr b="1" sz="1800">
              <a:solidFill>
                <a:srgbClr val="98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504000" y="216000"/>
            <a:ext cx="7020000" cy="936000"/>
          </a:xfrm>
          <a:prstGeom prst="rect">
            <a:avLst/>
          </a:prstGeom>
        </p:spPr>
        <p:txBody>
          <a:bodyPr anchorCtr="0" anchor="ctr" bIns="0" lIns="0" spcFirstLastPara="1" rIns="0" wrap="square" tIns="0">
            <a:noAutofit/>
          </a:bodyPr>
          <a:lstStyle/>
          <a:p>
            <a:pPr indent="0" lvl="0" marL="0" rtl="0" algn="l">
              <a:lnSpc>
                <a:spcPct val="115000"/>
              </a:lnSpc>
              <a:spcBef>
                <a:spcPts val="1800"/>
              </a:spcBef>
              <a:spcAft>
                <a:spcPts val="0"/>
              </a:spcAft>
              <a:buClr>
                <a:schemeClr val="dk1"/>
              </a:buClr>
              <a:buSzPts val="1100"/>
              <a:buFont typeface="Arial"/>
              <a:buNone/>
            </a:pPr>
            <a:r>
              <a:rPr b="1" lang="en-IN" sz="1700">
                <a:solidFill>
                  <a:srgbClr val="FFFFFF"/>
                </a:solidFill>
              </a:rPr>
              <a:t>Changing and Adding Dictionary elements</a:t>
            </a:r>
            <a:endParaRPr b="1" sz="1700">
              <a:solidFill>
                <a:srgbClr val="FFFFFF"/>
              </a:solidFill>
            </a:endParaRPr>
          </a:p>
          <a:p>
            <a:pPr indent="0" lvl="0" marL="0" rtl="0" algn="l">
              <a:spcBef>
                <a:spcPts val="400"/>
              </a:spcBef>
              <a:spcAft>
                <a:spcPts val="0"/>
              </a:spcAft>
              <a:buNone/>
            </a:pPr>
            <a:r>
              <a:t/>
            </a:r>
            <a:endParaRPr/>
          </a:p>
        </p:txBody>
      </p:sp>
      <p:sp>
        <p:nvSpPr>
          <p:cNvPr id="174" name="Google Shape;174;p28"/>
          <p:cNvSpPr txBox="1"/>
          <p:nvPr>
            <p:ph idx="2" type="body"/>
          </p:nvPr>
        </p:nvSpPr>
        <p:spPr>
          <a:xfrm>
            <a:off x="193875" y="1292425"/>
            <a:ext cx="9660900" cy="3844800"/>
          </a:xfrm>
          <a:prstGeom prst="rect">
            <a:avLst/>
          </a:prstGeom>
        </p:spPr>
        <p:txBody>
          <a:bodyPr anchorCtr="0" anchor="t" bIns="0" lIns="0" spcFirstLastPara="1" rIns="0" wrap="square" tIns="0">
            <a:noAutofit/>
          </a:bodyPr>
          <a:lstStyle/>
          <a:p>
            <a:pPr indent="-317500" lvl="0" marL="457200" rtl="0" algn="l">
              <a:spcBef>
                <a:spcPts val="0"/>
              </a:spcBef>
              <a:spcAft>
                <a:spcPts val="0"/>
              </a:spcAft>
              <a:buSzPts val="1400"/>
              <a:buChar char="●"/>
            </a:pPr>
            <a:r>
              <a:rPr lang="en-IN" sz="1400"/>
              <a:t>Dictionaries are mutable. We can add new items or change the value of existing items using an assignment operator.</a:t>
            </a:r>
            <a:endParaRPr sz="1400"/>
          </a:p>
          <a:p>
            <a:pPr indent="-317500" lvl="0" marL="457200" rtl="0" algn="l">
              <a:spcBef>
                <a:spcPts val="0"/>
              </a:spcBef>
              <a:spcAft>
                <a:spcPts val="0"/>
              </a:spcAft>
              <a:buSzPts val="1400"/>
              <a:buChar char="●"/>
            </a:pPr>
            <a:r>
              <a:rPr lang="en-IN" sz="1400">
                <a:solidFill>
                  <a:schemeClr val="dk1"/>
                </a:solidFill>
              </a:rPr>
              <a:t>If the key is already present, then the existing value gets updated. In case the key is not present, a new (</a:t>
            </a:r>
            <a:r>
              <a:rPr b="1" lang="en-IN" sz="1400">
                <a:solidFill>
                  <a:schemeClr val="dk1"/>
                </a:solidFill>
              </a:rPr>
              <a:t>key: value</a:t>
            </a:r>
            <a:r>
              <a:rPr lang="en-IN" sz="1400">
                <a:solidFill>
                  <a:schemeClr val="dk1"/>
                </a:solidFill>
              </a:rPr>
              <a:t>) pair is added to the dictionary.</a:t>
            </a:r>
            <a:endParaRPr sz="1400">
              <a:solidFill>
                <a:schemeClr val="dk1"/>
              </a:solidFill>
            </a:endParaRPr>
          </a:p>
          <a:p>
            <a:pPr indent="0" lvl="0" marL="457200" rtl="0" algn="l">
              <a:spcBef>
                <a:spcPts val="0"/>
              </a:spcBef>
              <a:spcAft>
                <a:spcPts val="0"/>
              </a:spcAft>
              <a:buNone/>
            </a:pPr>
            <a:r>
              <a:t/>
            </a:r>
            <a:endParaRPr sz="1400">
              <a:solidFill>
                <a:schemeClr val="dk1"/>
              </a:solidFill>
            </a:endParaRPr>
          </a:p>
          <a:p>
            <a:pPr indent="457200" lvl="0" marL="0" rtl="0" algn="l">
              <a:spcBef>
                <a:spcPts val="0"/>
              </a:spcBef>
              <a:spcAft>
                <a:spcPts val="0"/>
              </a:spcAft>
              <a:buClr>
                <a:schemeClr val="dk1"/>
              </a:buClr>
              <a:buSzPts val="1100"/>
              <a:buFont typeface="Arial"/>
              <a:buNone/>
            </a:pPr>
            <a:r>
              <a:rPr b="1" lang="en-IN">
                <a:solidFill>
                  <a:srgbClr val="980000"/>
                </a:solidFill>
              </a:rPr>
              <a:t>Example</a:t>
            </a:r>
            <a:endParaRPr sz="1400">
              <a:solidFill>
                <a:schemeClr val="dk1"/>
              </a:solidFill>
            </a:endParaRPr>
          </a:p>
          <a:p>
            <a:pPr indent="0" lvl="0" marL="457200" rtl="0" algn="l">
              <a:spcBef>
                <a:spcPts val="0"/>
              </a:spcBef>
              <a:spcAft>
                <a:spcPts val="0"/>
              </a:spcAft>
              <a:buNone/>
            </a:pPr>
            <a:r>
              <a:rPr b="1" lang="en-IN" sz="1400">
                <a:solidFill>
                  <a:srgbClr val="FF0000"/>
                </a:solidFill>
              </a:rPr>
              <a:t># Changing and adding Dictionary Elements</a:t>
            </a:r>
            <a:endParaRPr b="1" sz="1400">
              <a:solidFill>
                <a:srgbClr val="FF0000"/>
              </a:solidFill>
            </a:endParaRPr>
          </a:p>
          <a:p>
            <a:pPr indent="457200" lvl="0" marL="457200" rtl="0" algn="l">
              <a:spcBef>
                <a:spcPts val="0"/>
              </a:spcBef>
              <a:spcAft>
                <a:spcPts val="0"/>
              </a:spcAft>
              <a:buNone/>
            </a:pPr>
            <a:r>
              <a:rPr b="1" lang="en-IN" sz="1400">
                <a:solidFill>
                  <a:srgbClr val="FF0000"/>
                </a:solidFill>
              </a:rPr>
              <a:t>my_dict = {'name': 'Jack', 'age': 26}</a:t>
            </a:r>
            <a:endParaRPr b="1" sz="1400">
              <a:solidFill>
                <a:srgbClr val="FF0000"/>
              </a:solidFill>
            </a:endParaRPr>
          </a:p>
          <a:p>
            <a:pPr indent="0" lvl="0" marL="457200" rtl="0" algn="l">
              <a:spcBef>
                <a:spcPts val="0"/>
              </a:spcBef>
              <a:spcAft>
                <a:spcPts val="0"/>
              </a:spcAft>
              <a:buNone/>
            </a:pPr>
            <a:r>
              <a:rPr b="1" lang="en-IN" sz="1400">
                <a:solidFill>
                  <a:srgbClr val="FF0000"/>
                </a:solidFill>
              </a:rPr>
              <a:t># update value</a:t>
            </a:r>
            <a:endParaRPr b="1" sz="1400">
              <a:solidFill>
                <a:srgbClr val="FF0000"/>
              </a:solidFill>
            </a:endParaRPr>
          </a:p>
          <a:p>
            <a:pPr indent="457200" lvl="0" marL="457200" rtl="0" algn="l">
              <a:spcBef>
                <a:spcPts val="0"/>
              </a:spcBef>
              <a:spcAft>
                <a:spcPts val="0"/>
              </a:spcAft>
              <a:buNone/>
            </a:pPr>
            <a:r>
              <a:rPr b="1" lang="en-IN" sz="1400">
                <a:solidFill>
                  <a:srgbClr val="FF0000"/>
                </a:solidFill>
              </a:rPr>
              <a:t>my_dict['age'] = 27</a:t>
            </a:r>
            <a:endParaRPr b="1" sz="1400">
              <a:solidFill>
                <a:srgbClr val="FF0000"/>
              </a:solidFill>
            </a:endParaRPr>
          </a:p>
          <a:p>
            <a:pPr indent="0" lvl="0" marL="457200" rtl="0" algn="l">
              <a:spcBef>
                <a:spcPts val="0"/>
              </a:spcBef>
              <a:spcAft>
                <a:spcPts val="0"/>
              </a:spcAft>
              <a:buNone/>
            </a:pPr>
            <a:r>
              <a:rPr b="1" lang="en-IN" sz="1400">
                <a:solidFill>
                  <a:srgbClr val="FF0000"/>
                </a:solidFill>
              </a:rPr>
              <a:t>#Output: {'age': 27, 'name': 'Jack'}</a:t>
            </a:r>
            <a:endParaRPr b="1" sz="1400">
              <a:solidFill>
                <a:srgbClr val="FF0000"/>
              </a:solidFill>
            </a:endParaRPr>
          </a:p>
          <a:p>
            <a:pPr indent="457200" lvl="0" marL="457200" rtl="0" algn="l">
              <a:spcBef>
                <a:spcPts val="0"/>
              </a:spcBef>
              <a:spcAft>
                <a:spcPts val="0"/>
              </a:spcAft>
              <a:buNone/>
            </a:pPr>
            <a:r>
              <a:rPr b="1" lang="en-IN" sz="1400">
                <a:solidFill>
                  <a:srgbClr val="FF0000"/>
                </a:solidFill>
              </a:rPr>
              <a:t>print(my_dict)</a:t>
            </a:r>
            <a:endParaRPr b="1" sz="1400">
              <a:solidFill>
                <a:srgbClr val="FF0000"/>
              </a:solidFill>
            </a:endParaRPr>
          </a:p>
          <a:p>
            <a:pPr indent="0" lvl="0" marL="457200" rtl="0" algn="l">
              <a:spcBef>
                <a:spcPts val="0"/>
              </a:spcBef>
              <a:spcAft>
                <a:spcPts val="0"/>
              </a:spcAft>
              <a:buNone/>
            </a:pPr>
            <a:r>
              <a:rPr b="1" lang="en-IN" sz="1400">
                <a:solidFill>
                  <a:srgbClr val="FF0000"/>
                </a:solidFill>
              </a:rPr>
              <a:t># add item</a:t>
            </a:r>
            <a:endParaRPr b="1" sz="1400">
              <a:solidFill>
                <a:srgbClr val="FF0000"/>
              </a:solidFill>
            </a:endParaRPr>
          </a:p>
          <a:p>
            <a:pPr indent="457200" lvl="0" marL="457200" rtl="0" algn="l">
              <a:spcBef>
                <a:spcPts val="0"/>
              </a:spcBef>
              <a:spcAft>
                <a:spcPts val="0"/>
              </a:spcAft>
              <a:buNone/>
            </a:pPr>
            <a:r>
              <a:rPr b="1" lang="en-IN" sz="1400">
                <a:solidFill>
                  <a:srgbClr val="FF0000"/>
                </a:solidFill>
              </a:rPr>
              <a:t>my_dict['address'] = 'Downtown'</a:t>
            </a:r>
            <a:endParaRPr b="1" sz="1400">
              <a:solidFill>
                <a:srgbClr val="FF0000"/>
              </a:solidFill>
            </a:endParaRPr>
          </a:p>
          <a:p>
            <a:pPr indent="0" lvl="0" marL="457200" rtl="0" algn="l">
              <a:spcBef>
                <a:spcPts val="0"/>
              </a:spcBef>
              <a:spcAft>
                <a:spcPts val="0"/>
              </a:spcAft>
              <a:buNone/>
            </a:pPr>
            <a:r>
              <a:rPr b="1" lang="en-IN" sz="1400">
                <a:solidFill>
                  <a:srgbClr val="FF0000"/>
                </a:solidFill>
              </a:rPr>
              <a:t># Output: {'address': 'Downtown', 'age': 27, 'name': 'Jack'}</a:t>
            </a:r>
            <a:endParaRPr b="1" sz="1400">
              <a:solidFill>
                <a:srgbClr val="FF0000"/>
              </a:solidFill>
            </a:endParaRPr>
          </a:p>
          <a:p>
            <a:pPr indent="457200" lvl="0" marL="457200" rtl="0" algn="l">
              <a:spcBef>
                <a:spcPts val="0"/>
              </a:spcBef>
              <a:spcAft>
                <a:spcPts val="0"/>
              </a:spcAft>
              <a:buClr>
                <a:schemeClr val="dk1"/>
              </a:buClr>
              <a:buSzPts val="1100"/>
              <a:buFont typeface="Arial"/>
              <a:buNone/>
            </a:pPr>
            <a:r>
              <a:rPr b="1" lang="en-IN" sz="1400">
                <a:solidFill>
                  <a:srgbClr val="FF0000"/>
                </a:solidFill>
              </a:rPr>
              <a:t>print(my_dict)</a:t>
            </a:r>
            <a:endParaRPr b="1" sz="1400">
              <a:solidFill>
                <a:srgbClr val="FF0000"/>
              </a:solidFill>
            </a:endParaRPr>
          </a:p>
          <a:p>
            <a:pPr indent="0" lvl="0" marL="457200" rtl="0" algn="l">
              <a:spcBef>
                <a:spcPts val="0"/>
              </a:spcBef>
              <a:spcAft>
                <a:spcPts val="0"/>
              </a:spcAft>
              <a:buNone/>
            </a:pPr>
            <a:r>
              <a:t/>
            </a:r>
            <a:endParaRPr sz="1400">
              <a:solidFill>
                <a:schemeClr val="dk1"/>
              </a:solidFill>
            </a:endParaRPr>
          </a:p>
        </p:txBody>
      </p:sp>
      <p:sp>
        <p:nvSpPr>
          <p:cNvPr id="175" name="Google Shape;175;p28"/>
          <p:cNvSpPr txBox="1"/>
          <p:nvPr/>
        </p:nvSpPr>
        <p:spPr>
          <a:xfrm>
            <a:off x="5605925" y="2205225"/>
            <a:ext cx="4184100" cy="28191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b="1" lang="en-IN" sz="1800">
                <a:solidFill>
                  <a:srgbClr val="980000"/>
                </a:solidFill>
              </a:rPr>
              <a:t>Output:</a:t>
            </a:r>
            <a:endParaRPr b="1" sz="1800">
              <a:solidFill>
                <a:srgbClr val="980000"/>
              </a:solidFill>
            </a:endParaRPr>
          </a:p>
          <a:p>
            <a:pPr indent="0" lvl="0" marL="0" rtl="0" algn="l">
              <a:spcBef>
                <a:spcPts val="0"/>
              </a:spcBef>
              <a:spcAft>
                <a:spcPts val="0"/>
              </a:spcAft>
              <a:buNone/>
            </a:pPr>
            <a:r>
              <a:t/>
            </a:r>
            <a:endParaRPr b="1" sz="1800">
              <a:solidFill>
                <a:srgbClr val="980000"/>
              </a:solidFill>
            </a:endParaRPr>
          </a:p>
          <a:p>
            <a:pPr indent="457200" lvl="0" marL="0" rtl="0" algn="l">
              <a:spcBef>
                <a:spcPts val="0"/>
              </a:spcBef>
              <a:spcAft>
                <a:spcPts val="0"/>
              </a:spcAft>
              <a:buNone/>
            </a:pPr>
            <a:r>
              <a:rPr b="1" lang="en-IN" sz="1100"/>
              <a:t>{'name': 'Jack', 'age': 27}</a:t>
            </a:r>
            <a:endParaRPr b="1" sz="1100"/>
          </a:p>
          <a:p>
            <a:pPr indent="457200" lvl="0" marL="0" rtl="0" algn="l">
              <a:spcBef>
                <a:spcPts val="0"/>
              </a:spcBef>
              <a:spcAft>
                <a:spcPts val="0"/>
              </a:spcAft>
              <a:buNone/>
            </a:pPr>
            <a:r>
              <a:rPr b="1" lang="en-IN" sz="1100"/>
              <a:t>{'name': 'Jack', 'age': 27, 'address': 'Downtown'}</a:t>
            </a:r>
            <a:endParaRPr b="1" sz="1100"/>
          </a:p>
          <a:p>
            <a:pPr indent="457200" lvl="0" marL="0" rtl="0" algn="l">
              <a:spcBef>
                <a:spcPts val="0"/>
              </a:spcBef>
              <a:spcAft>
                <a:spcPts val="0"/>
              </a:spcAft>
              <a:buClr>
                <a:schemeClr val="dk1"/>
              </a:buClr>
              <a:buSzPts val="1100"/>
              <a:buFont typeface="Arial"/>
              <a:buNone/>
            </a:pPr>
            <a:r>
              <a:t/>
            </a:r>
            <a:endParaRPr b="1" sz="1800">
              <a:solidFill>
                <a:srgbClr val="98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504000" y="216000"/>
            <a:ext cx="7020000" cy="936000"/>
          </a:xfrm>
          <a:prstGeom prst="rect">
            <a:avLst/>
          </a:prstGeom>
        </p:spPr>
        <p:txBody>
          <a:bodyPr anchorCtr="0" anchor="ctr" bIns="0" lIns="0" spcFirstLastPara="1" rIns="0" wrap="square" tIns="0">
            <a:noAutofit/>
          </a:bodyPr>
          <a:lstStyle/>
          <a:p>
            <a:pPr indent="0" lvl="0" marL="0" rtl="0" algn="l">
              <a:lnSpc>
                <a:spcPct val="115000"/>
              </a:lnSpc>
              <a:spcBef>
                <a:spcPts val="1800"/>
              </a:spcBef>
              <a:spcAft>
                <a:spcPts val="0"/>
              </a:spcAft>
              <a:buClr>
                <a:schemeClr val="dk1"/>
              </a:buClr>
              <a:buSzPts val="1100"/>
              <a:buFont typeface="Arial"/>
              <a:buNone/>
            </a:pPr>
            <a:r>
              <a:rPr b="1" lang="en-IN">
                <a:solidFill>
                  <a:srgbClr val="FFFFFF"/>
                </a:solidFill>
              </a:rPr>
              <a:t>Removing elements from Dictionary</a:t>
            </a:r>
            <a:endParaRPr b="1">
              <a:solidFill>
                <a:srgbClr val="FFFFFF"/>
              </a:solidFill>
            </a:endParaRPr>
          </a:p>
          <a:p>
            <a:pPr indent="0" lvl="0" marL="0" rtl="0" algn="l">
              <a:spcBef>
                <a:spcPts val="400"/>
              </a:spcBef>
              <a:spcAft>
                <a:spcPts val="0"/>
              </a:spcAft>
              <a:buNone/>
            </a:pPr>
            <a:r>
              <a:t/>
            </a:r>
            <a:endParaRPr/>
          </a:p>
        </p:txBody>
      </p:sp>
      <p:sp>
        <p:nvSpPr>
          <p:cNvPr id="181" name="Google Shape;181;p29"/>
          <p:cNvSpPr txBox="1"/>
          <p:nvPr>
            <p:ph idx="1" type="body"/>
          </p:nvPr>
        </p:nvSpPr>
        <p:spPr>
          <a:xfrm>
            <a:off x="88850" y="1368000"/>
            <a:ext cx="9467100" cy="4229700"/>
          </a:xfrm>
          <a:prstGeom prst="rect">
            <a:avLst/>
          </a:prstGeom>
        </p:spPr>
        <p:txBody>
          <a:bodyPr anchorCtr="0" anchor="t" bIns="0" lIns="0" spcFirstLastPara="1" rIns="0" wrap="square" tIns="0">
            <a:noAutofit/>
          </a:bodyPr>
          <a:lstStyle/>
          <a:p>
            <a:pPr indent="-292100" lvl="0" marL="457200" rtl="0" algn="l">
              <a:spcBef>
                <a:spcPts val="0"/>
              </a:spcBef>
              <a:spcAft>
                <a:spcPts val="0"/>
              </a:spcAft>
              <a:buSzPts val="1000"/>
              <a:buChar char="●"/>
            </a:pPr>
            <a:r>
              <a:rPr lang="en-IN" sz="1000"/>
              <a:t>We can remove a particular item in a dictionary by using the pop() method. This method removes an item with the provided key and returns the value.</a:t>
            </a:r>
            <a:endParaRPr sz="1000"/>
          </a:p>
          <a:p>
            <a:pPr indent="-292100" lvl="0" marL="457200" rtl="0" algn="l">
              <a:lnSpc>
                <a:spcPct val="115000"/>
              </a:lnSpc>
              <a:spcBef>
                <a:spcPts val="0"/>
              </a:spcBef>
              <a:spcAft>
                <a:spcPts val="0"/>
              </a:spcAft>
              <a:buSzPts val="1000"/>
              <a:buChar char="●"/>
            </a:pPr>
            <a:r>
              <a:rPr lang="en-IN" sz="1000"/>
              <a:t>The popitem() method can be used to remove and return an arbitrary (key, value) item pair from the dictionary. All the items can be removed at once, using the clear() method.</a:t>
            </a:r>
            <a:endParaRPr sz="1000"/>
          </a:p>
          <a:p>
            <a:pPr indent="-292100" lvl="0" marL="457200" rtl="0" algn="l">
              <a:lnSpc>
                <a:spcPct val="115000"/>
              </a:lnSpc>
              <a:spcBef>
                <a:spcPts val="0"/>
              </a:spcBef>
              <a:spcAft>
                <a:spcPts val="0"/>
              </a:spcAft>
              <a:buSzPts val="1000"/>
              <a:buChar char="●"/>
            </a:pPr>
            <a:r>
              <a:rPr lang="en-IN" sz="1000"/>
              <a:t>We can also use the del keyword to remove individual items or the entire dictionary itself.</a:t>
            </a:r>
            <a:endParaRPr sz="1000"/>
          </a:p>
          <a:p>
            <a:pPr indent="457200" lvl="0" marL="457200" rtl="0" algn="l">
              <a:spcBef>
                <a:spcPts val="1200"/>
              </a:spcBef>
              <a:spcAft>
                <a:spcPts val="0"/>
              </a:spcAft>
              <a:buNone/>
            </a:pPr>
            <a:r>
              <a:rPr b="1" lang="en-IN">
                <a:solidFill>
                  <a:srgbClr val="980000"/>
                </a:solidFill>
              </a:rPr>
              <a:t>Example</a:t>
            </a:r>
            <a:endParaRPr sz="900"/>
          </a:p>
          <a:p>
            <a:pPr indent="0" lvl="0" marL="457200" rtl="0" algn="l">
              <a:spcBef>
                <a:spcPts val="0"/>
              </a:spcBef>
              <a:spcAft>
                <a:spcPts val="0"/>
              </a:spcAft>
              <a:buNone/>
            </a:pPr>
            <a:r>
              <a:rPr b="1" lang="en-IN" sz="1000">
                <a:solidFill>
                  <a:srgbClr val="FF0000"/>
                </a:solidFill>
              </a:rPr>
              <a:t># create a dictionary</a:t>
            </a:r>
            <a:endParaRPr b="1" sz="1000">
              <a:solidFill>
                <a:srgbClr val="FF0000"/>
              </a:solidFill>
            </a:endParaRPr>
          </a:p>
          <a:p>
            <a:pPr indent="457200" lvl="0" marL="457200" rtl="0" algn="l">
              <a:spcBef>
                <a:spcPts val="0"/>
              </a:spcBef>
              <a:spcAft>
                <a:spcPts val="0"/>
              </a:spcAft>
              <a:buClr>
                <a:schemeClr val="dk1"/>
              </a:buClr>
              <a:buSzPts val="1100"/>
              <a:buFont typeface="Arial"/>
              <a:buNone/>
            </a:pPr>
            <a:r>
              <a:rPr b="1" lang="en-IN" sz="1000">
                <a:solidFill>
                  <a:srgbClr val="FF0000"/>
                </a:solidFill>
              </a:rPr>
              <a:t>squares = {1: 1, 2: 4, 3: 9, 4: 16, 5: 25}</a:t>
            </a:r>
            <a:endParaRPr b="1" sz="1000">
              <a:solidFill>
                <a:srgbClr val="FF0000"/>
              </a:solidFill>
            </a:endParaRPr>
          </a:p>
          <a:p>
            <a:pPr indent="0" lvl="0" marL="457200" rtl="0" algn="l">
              <a:spcBef>
                <a:spcPts val="0"/>
              </a:spcBef>
              <a:spcAft>
                <a:spcPts val="0"/>
              </a:spcAft>
              <a:buNone/>
            </a:pPr>
            <a:r>
              <a:rPr b="1" lang="en-IN" sz="1000">
                <a:solidFill>
                  <a:srgbClr val="FF0000"/>
                </a:solidFill>
              </a:rPr>
              <a:t># remove a particular item, returns its value</a:t>
            </a:r>
            <a:endParaRPr b="1" sz="1000">
              <a:solidFill>
                <a:srgbClr val="FF0000"/>
              </a:solidFill>
            </a:endParaRPr>
          </a:p>
          <a:p>
            <a:pPr indent="0" lvl="0" marL="457200" rtl="0" algn="l">
              <a:spcBef>
                <a:spcPts val="0"/>
              </a:spcBef>
              <a:spcAft>
                <a:spcPts val="0"/>
              </a:spcAft>
              <a:buNone/>
            </a:pPr>
            <a:r>
              <a:rPr b="1" lang="en-IN" sz="1000">
                <a:solidFill>
                  <a:srgbClr val="FF0000"/>
                </a:solidFill>
              </a:rPr>
              <a:t># Output: 16</a:t>
            </a:r>
            <a:endParaRPr b="1" sz="1000">
              <a:solidFill>
                <a:srgbClr val="FF0000"/>
              </a:solidFill>
            </a:endParaRPr>
          </a:p>
          <a:p>
            <a:pPr indent="457200" lvl="0" marL="457200" rtl="0" algn="l">
              <a:spcBef>
                <a:spcPts val="0"/>
              </a:spcBef>
              <a:spcAft>
                <a:spcPts val="0"/>
              </a:spcAft>
              <a:buNone/>
            </a:pPr>
            <a:r>
              <a:rPr b="1" lang="en-IN" sz="1000">
                <a:solidFill>
                  <a:srgbClr val="FF0000"/>
                </a:solidFill>
              </a:rPr>
              <a:t>print(squares.pop(4))</a:t>
            </a:r>
            <a:endParaRPr b="1" sz="1000">
              <a:solidFill>
                <a:srgbClr val="FF0000"/>
              </a:solidFill>
            </a:endParaRPr>
          </a:p>
          <a:p>
            <a:pPr indent="0" lvl="0" marL="457200" rtl="0" algn="l">
              <a:spcBef>
                <a:spcPts val="0"/>
              </a:spcBef>
              <a:spcAft>
                <a:spcPts val="0"/>
              </a:spcAft>
              <a:buNone/>
            </a:pPr>
            <a:r>
              <a:rPr b="1" lang="en-IN" sz="1000">
                <a:solidFill>
                  <a:srgbClr val="FF0000"/>
                </a:solidFill>
              </a:rPr>
              <a:t># Output: {1: 1, 2: 4, 3: 9, 5: 25}</a:t>
            </a:r>
            <a:endParaRPr b="1" sz="1000">
              <a:solidFill>
                <a:srgbClr val="FF0000"/>
              </a:solidFill>
            </a:endParaRPr>
          </a:p>
          <a:p>
            <a:pPr indent="457200" lvl="0" marL="457200" rtl="0" algn="l">
              <a:spcBef>
                <a:spcPts val="0"/>
              </a:spcBef>
              <a:spcAft>
                <a:spcPts val="0"/>
              </a:spcAft>
              <a:buNone/>
            </a:pPr>
            <a:r>
              <a:rPr b="1" lang="en-IN" sz="1000">
                <a:solidFill>
                  <a:srgbClr val="FF0000"/>
                </a:solidFill>
              </a:rPr>
              <a:t>print(squares)</a:t>
            </a:r>
            <a:endParaRPr b="1" sz="1000">
              <a:solidFill>
                <a:srgbClr val="FF0000"/>
              </a:solidFill>
            </a:endParaRPr>
          </a:p>
          <a:p>
            <a:pPr indent="0" lvl="0" marL="457200" rtl="0" algn="l">
              <a:spcBef>
                <a:spcPts val="0"/>
              </a:spcBef>
              <a:spcAft>
                <a:spcPts val="0"/>
              </a:spcAft>
              <a:buNone/>
            </a:pPr>
            <a:r>
              <a:rPr b="1" lang="en-IN" sz="1000">
                <a:solidFill>
                  <a:srgbClr val="FF0000"/>
                </a:solidFill>
              </a:rPr>
              <a:t># remove an arbitrary item, return (key,value)</a:t>
            </a:r>
            <a:endParaRPr b="1" sz="1000">
              <a:solidFill>
                <a:srgbClr val="FF0000"/>
              </a:solidFill>
            </a:endParaRPr>
          </a:p>
          <a:p>
            <a:pPr indent="0" lvl="0" marL="457200" rtl="0" algn="l">
              <a:spcBef>
                <a:spcPts val="0"/>
              </a:spcBef>
              <a:spcAft>
                <a:spcPts val="0"/>
              </a:spcAft>
              <a:buNone/>
            </a:pPr>
            <a:r>
              <a:rPr b="1" lang="en-IN" sz="1000">
                <a:solidFill>
                  <a:srgbClr val="FF0000"/>
                </a:solidFill>
              </a:rPr>
              <a:t># Output: (5, 25)</a:t>
            </a:r>
            <a:endParaRPr b="1" sz="1000">
              <a:solidFill>
                <a:srgbClr val="FF0000"/>
              </a:solidFill>
            </a:endParaRPr>
          </a:p>
          <a:p>
            <a:pPr indent="457200" lvl="0" marL="457200" rtl="0" algn="l">
              <a:spcBef>
                <a:spcPts val="0"/>
              </a:spcBef>
              <a:spcAft>
                <a:spcPts val="0"/>
              </a:spcAft>
              <a:buNone/>
            </a:pPr>
            <a:r>
              <a:rPr b="1" lang="en-IN" sz="1000">
                <a:solidFill>
                  <a:srgbClr val="FF0000"/>
                </a:solidFill>
              </a:rPr>
              <a:t>print(squares.popitem())</a:t>
            </a:r>
            <a:endParaRPr b="1" sz="1000">
              <a:solidFill>
                <a:srgbClr val="FF0000"/>
              </a:solidFill>
            </a:endParaRPr>
          </a:p>
          <a:p>
            <a:pPr indent="0" lvl="0" marL="457200" rtl="0" algn="l">
              <a:spcBef>
                <a:spcPts val="0"/>
              </a:spcBef>
              <a:spcAft>
                <a:spcPts val="0"/>
              </a:spcAft>
              <a:buNone/>
            </a:pPr>
            <a:r>
              <a:rPr b="1" lang="en-IN" sz="1000">
                <a:solidFill>
                  <a:srgbClr val="FF0000"/>
                </a:solidFill>
              </a:rPr>
              <a:t># Output: {1: 1, 2: 4, 3: 9}</a:t>
            </a:r>
            <a:endParaRPr b="1" sz="1000">
              <a:solidFill>
                <a:srgbClr val="FF0000"/>
              </a:solidFill>
            </a:endParaRPr>
          </a:p>
          <a:p>
            <a:pPr indent="457200" lvl="0" marL="457200" rtl="0" algn="l">
              <a:spcBef>
                <a:spcPts val="0"/>
              </a:spcBef>
              <a:spcAft>
                <a:spcPts val="0"/>
              </a:spcAft>
              <a:buNone/>
            </a:pPr>
            <a:r>
              <a:rPr b="1" lang="en-IN" sz="1000">
                <a:solidFill>
                  <a:srgbClr val="FF0000"/>
                </a:solidFill>
              </a:rPr>
              <a:t>print(squares)</a:t>
            </a:r>
            <a:endParaRPr b="1" sz="1000">
              <a:solidFill>
                <a:srgbClr val="FF0000"/>
              </a:solidFill>
            </a:endParaRPr>
          </a:p>
          <a:p>
            <a:pPr indent="0" lvl="0" marL="457200" rtl="0" algn="l">
              <a:spcBef>
                <a:spcPts val="0"/>
              </a:spcBef>
              <a:spcAft>
                <a:spcPts val="0"/>
              </a:spcAft>
              <a:buNone/>
            </a:pPr>
            <a:r>
              <a:rPr b="1" lang="en-IN" sz="1000">
                <a:solidFill>
                  <a:srgbClr val="FF0000"/>
                </a:solidFill>
              </a:rPr>
              <a:t># remove all items</a:t>
            </a:r>
            <a:endParaRPr b="1" sz="1000">
              <a:solidFill>
                <a:srgbClr val="FF0000"/>
              </a:solidFill>
            </a:endParaRPr>
          </a:p>
          <a:p>
            <a:pPr indent="457200" lvl="0" marL="457200" rtl="0" algn="l">
              <a:spcBef>
                <a:spcPts val="0"/>
              </a:spcBef>
              <a:spcAft>
                <a:spcPts val="0"/>
              </a:spcAft>
              <a:buNone/>
            </a:pPr>
            <a:r>
              <a:rPr b="1" lang="en-IN" sz="1000">
                <a:solidFill>
                  <a:srgbClr val="FF0000"/>
                </a:solidFill>
              </a:rPr>
              <a:t>squares.clear()</a:t>
            </a:r>
            <a:endParaRPr b="1" sz="1000">
              <a:solidFill>
                <a:srgbClr val="FF0000"/>
              </a:solidFill>
            </a:endParaRPr>
          </a:p>
          <a:p>
            <a:pPr indent="0" lvl="0" marL="457200" rtl="0" algn="l">
              <a:spcBef>
                <a:spcPts val="0"/>
              </a:spcBef>
              <a:spcAft>
                <a:spcPts val="0"/>
              </a:spcAft>
              <a:buNone/>
            </a:pPr>
            <a:r>
              <a:rPr b="1" lang="en-IN" sz="1000">
                <a:solidFill>
                  <a:srgbClr val="FF0000"/>
                </a:solidFill>
              </a:rPr>
              <a:t># Output: {}</a:t>
            </a:r>
            <a:endParaRPr b="1" sz="1000">
              <a:solidFill>
                <a:srgbClr val="FF0000"/>
              </a:solidFill>
            </a:endParaRPr>
          </a:p>
          <a:p>
            <a:pPr indent="457200" lvl="0" marL="457200" rtl="0" algn="l">
              <a:spcBef>
                <a:spcPts val="0"/>
              </a:spcBef>
              <a:spcAft>
                <a:spcPts val="0"/>
              </a:spcAft>
              <a:buNone/>
            </a:pPr>
            <a:r>
              <a:rPr b="1" lang="en-IN" sz="1000">
                <a:solidFill>
                  <a:srgbClr val="FF0000"/>
                </a:solidFill>
              </a:rPr>
              <a:t>print(squares)</a:t>
            </a:r>
            <a:endParaRPr b="1" sz="1000">
              <a:solidFill>
                <a:srgbClr val="FF0000"/>
              </a:solidFill>
            </a:endParaRPr>
          </a:p>
          <a:p>
            <a:pPr indent="0" lvl="0" marL="457200" rtl="0" algn="l">
              <a:spcBef>
                <a:spcPts val="0"/>
              </a:spcBef>
              <a:spcAft>
                <a:spcPts val="0"/>
              </a:spcAft>
              <a:buNone/>
            </a:pPr>
            <a:r>
              <a:rPr b="1" lang="en-IN" sz="1000">
                <a:solidFill>
                  <a:srgbClr val="FF0000"/>
                </a:solidFill>
              </a:rPr>
              <a:t># delete the dictionary itself</a:t>
            </a:r>
            <a:endParaRPr b="1" sz="1000">
              <a:solidFill>
                <a:srgbClr val="FF0000"/>
              </a:solidFill>
            </a:endParaRPr>
          </a:p>
          <a:p>
            <a:pPr indent="457200" lvl="0" marL="457200" rtl="0" algn="l">
              <a:spcBef>
                <a:spcPts val="0"/>
              </a:spcBef>
              <a:spcAft>
                <a:spcPts val="0"/>
              </a:spcAft>
              <a:buNone/>
            </a:pPr>
            <a:r>
              <a:rPr b="1" lang="en-IN" sz="1000">
                <a:solidFill>
                  <a:srgbClr val="FF0000"/>
                </a:solidFill>
              </a:rPr>
              <a:t>del squares</a:t>
            </a:r>
            <a:endParaRPr b="1" sz="1000">
              <a:solidFill>
                <a:srgbClr val="FF0000"/>
              </a:solidFill>
            </a:endParaRPr>
          </a:p>
          <a:p>
            <a:pPr indent="0" lvl="0" marL="457200" rtl="0" algn="l">
              <a:spcBef>
                <a:spcPts val="0"/>
              </a:spcBef>
              <a:spcAft>
                <a:spcPts val="0"/>
              </a:spcAft>
              <a:buNone/>
            </a:pPr>
            <a:r>
              <a:rPr b="1" lang="en-IN" sz="1000">
                <a:solidFill>
                  <a:srgbClr val="FF0000"/>
                </a:solidFill>
              </a:rPr>
              <a:t># Throws Error</a:t>
            </a:r>
            <a:endParaRPr b="1" sz="1000">
              <a:solidFill>
                <a:srgbClr val="FF0000"/>
              </a:solidFill>
            </a:endParaRPr>
          </a:p>
          <a:p>
            <a:pPr indent="457200" lvl="0" marL="457200" rtl="0" algn="l">
              <a:spcBef>
                <a:spcPts val="0"/>
              </a:spcBef>
              <a:spcAft>
                <a:spcPts val="0"/>
              </a:spcAft>
              <a:buNone/>
            </a:pPr>
            <a:r>
              <a:rPr b="1" lang="en-IN" sz="1000">
                <a:solidFill>
                  <a:srgbClr val="FF0000"/>
                </a:solidFill>
              </a:rPr>
              <a:t>print(squares)</a:t>
            </a:r>
            <a:endParaRPr b="1" sz="1000">
              <a:solidFill>
                <a:srgbClr val="FF0000"/>
              </a:solidFill>
            </a:endParaRPr>
          </a:p>
          <a:p>
            <a:pPr indent="0" lvl="0" marL="0" rtl="0" algn="l">
              <a:spcBef>
                <a:spcPts val="0"/>
              </a:spcBef>
              <a:spcAft>
                <a:spcPts val="0"/>
              </a:spcAft>
              <a:buClr>
                <a:schemeClr val="dk1"/>
              </a:buClr>
              <a:buSzPts val="1100"/>
              <a:buFont typeface="Arial"/>
              <a:buNone/>
            </a:pPr>
            <a:r>
              <a:t/>
            </a:r>
            <a:endParaRPr sz="900"/>
          </a:p>
          <a:p>
            <a:pPr indent="0" lvl="0" marL="0" rtl="0" algn="l">
              <a:spcBef>
                <a:spcPts val="0"/>
              </a:spcBef>
              <a:spcAft>
                <a:spcPts val="0"/>
              </a:spcAft>
              <a:buNone/>
            </a:pPr>
            <a:r>
              <a:t/>
            </a:r>
            <a:endParaRPr/>
          </a:p>
        </p:txBody>
      </p:sp>
      <p:sp>
        <p:nvSpPr>
          <p:cNvPr id="182" name="Google Shape;182;p29"/>
          <p:cNvSpPr txBox="1"/>
          <p:nvPr/>
        </p:nvSpPr>
        <p:spPr>
          <a:xfrm>
            <a:off x="4539675" y="2415225"/>
            <a:ext cx="5105100" cy="24234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b="1" lang="en-IN" sz="1800">
                <a:solidFill>
                  <a:srgbClr val="980000"/>
                </a:solidFill>
              </a:rPr>
              <a:t>Output:</a:t>
            </a:r>
            <a:endParaRPr b="1" sz="1800">
              <a:solidFill>
                <a:srgbClr val="980000"/>
              </a:solidFill>
            </a:endParaRPr>
          </a:p>
          <a:p>
            <a:pPr indent="457200" lvl="0" marL="0" rtl="0" algn="l">
              <a:spcBef>
                <a:spcPts val="0"/>
              </a:spcBef>
              <a:spcAft>
                <a:spcPts val="0"/>
              </a:spcAft>
              <a:buNone/>
            </a:pPr>
            <a:r>
              <a:rPr b="1" lang="en-IN" sz="1100"/>
              <a:t>16</a:t>
            </a:r>
            <a:endParaRPr b="1" sz="1100"/>
          </a:p>
          <a:p>
            <a:pPr indent="457200" lvl="0" marL="0" rtl="0" algn="l">
              <a:spcBef>
                <a:spcPts val="0"/>
              </a:spcBef>
              <a:spcAft>
                <a:spcPts val="0"/>
              </a:spcAft>
              <a:buNone/>
            </a:pPr>
            <a:r>
              <a:rPr b="1" lang="en-IN" sz="1100"/>
              <a:t>{1: 1, 2: 4, 3: 9, 5: 25}</a:t>
            </a:r>
            <a:endParaRPr b="1" sz="1100"/>
          </a:p>
          <a:p>
            <a:pPr indent="457200" lvl="0" marL="0" rtl="0" algn="l">
              <a:spcBef>
                <a:spcPts val="0"/>
              </a:spcBef>
              <a:spcAft>
                <a:spcPts val="0"/>
              </a:spcAft>
              <a:buNone/>
            </a:pPr>
            <a:r>
              <a:rPr b="1" lang="en-IN" sz="1100"/>
              <a:t>(5, 25)</a:t>
            </a:r>
            <a:endParaRPr b="1" sz="1100"/>
          </a:p>
          <a:p>
            <a:pPr indent="457200" lvl="0" marL="0" rtl="0" algn="l">
              <a:spcBef>
                <a:spcPts val="0"/>
              </a:spcBef>
              <a:spcAft>
                <a:spcPts val="0"/>
              </a:spcAft>
              <a:buNone/>
            </a:pPr>
            <a:r>
              <a:rPr b="1" lang="en-IN" sz="1100"/>
              <a:t>{1: 1, 2: 4, 3: 9}</a:t>
            </a:r>
            <a:endParaRPr b="1" sz="1100"/>
          </a:p>
          <a:p>
            <a:pPr indent="457200" lvl="0" marL="0" rtl="0" algn="l">
              <a:spcBef>
                <a:spcPts val="0"/>
              </a:spcBef>
              <a:spcAft>
                <a:spcPts val="0"/>
              </a:spcAft>
              <a:buNone/>
            </a:pPr>
            <a:r>
              <a:rPr b="1" lang="en-IN" sz="1100"/>
              <a:t>{}</a:t>
            </a:r>
            <a:endParaRPr b="1" sz="1100"/>
          </a:p>
          <a:p>
            <a:pPr indent="457200" lvl="0" marL="0" rtl="0" algn="l">
              <a:spcBef>
                <a:spcPts val="0"/>
              </a:spcBef>
              <a:spcAft>
                <a:spcPts val="0"/>
              </a:spcAft>
              <a:buNone/>
            </a:pPr>
            <a:r>
              <a:rPr b="1" lang="en-IN" sz="1100"/>
              <a:t>Traceback (most recent call last):</a:t>
            </a:r>
            <a:endParaRPr b="1" sz="1100"/>
          </a:p>
          <a:p>
            <a:pPr indent="457200" lvl="0" marL="0" rtl="0" algn="l">
              <a:spcBef>
                <a:spcPts val="0"/>
              </a:spcBef>
              <a:spcAft>
                <a:spcPts val="0"/>
              </a:spcAft>
              <a:buNone/>
            </a:pPr>
            <a:r>
              <a:rPr b="1" lang="en-IN" sz="1100"/>
              <a:t>  File "&lt;string&gt;", line 30, in &lt;module&gt;</a:t>
            </a:r>
            <a:endParaRPr b="1" sz="1100"/>
          </a:p>
          <a:p>
            <a:pPr indent="457200" lvl="0" marL="0" rtl="0" algn="l">
              <a:spcBef>
                <a:spcPts val="0"/>
              </a:spcBef>
              <a:spcAft>
                <a:spcPts val="0"/>
              </a:spcAft>
              <a:buNone/>
            </a:pPr>
            <a:r>
              <a:rPr b="1" lang="en-IN" sz="1100"/>
              <a:t>    print(squares)</a:t>
            </a:r>
            <a:endParaRPr b="1" sz="1100"/>
          </a:p>
          <a:p>
            <a:pPr indent="457200" lvl="0" marL="0" rtl="0" algn="l">
              <a:spcBef>
                <a:spcPts val="0"/>
              </a:spcBef>
              <a:spcAft>
                <a:spcPts val="0"/>
              </a:spcAft>
              <a:buNone/>
            </a:pPr>
            <a:r>
              <a:rPr b="1" lang="en-IN" sz="1100"/>
              <a:t>NameError: name 'squares' is not defined</a:t>
            </a:r>
            <a:endParaRPr b="1" sz="1100"/>
          </a:p>
          <a:p>
            <a:pPr indent="457200" lvl="0" marL="0" rtl="0" algn="l">
              <a:spcBef>
                <a:spcPts val="0"/>
              </a:spcBef>
              <a:spcAft>
                <a:spcPts val="0"/>
              </a:spcAft>
              <a:buClr>
                <a:schemeClr val="dk1"/>
              </a:buClr>
              <a:buSzPts val="1100"/>
              <a:buFont typeface="Arial"/>
              <a:buNone/>
            </a:pPr>
            <a:r>
              <a:t/>
            </a:r>
            <a:endParaRPr b="1" sz="1800">
              <a:solidFill>
                <a:srgbClr val="98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nvSpPr>
        <p:spPr>
          <a:xfrm>
            <a:off x="504000" y="216000"/>
            <a:ext cx="7020000" cy="4340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IN" sz="3200" strike="noStrike">
                <a:latin typeface="Arial"/>
                <a:ea typeface="Arial"/>
                <a:cs typeface="Arial"/>
                <a:sym typeface="Arial"/>
              </a:rPr>
              <a:t>Thank you</a:t>
            </a:r>
            <a:r>
              <a:rPr lang="en-IN" sz="3200"/>
              <a:t>...</a:t>
            </a:r>
            <a:endParaRPr b="0" sz="3200"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504000" y="216000"/>
            <a:ext cx="7020000" cy="936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IN" sz="2200">
                <a:solidFill>
                  <a:srgbClr val="FFFFFF"/>
                </a:solidFill>
              </a:rPr>
              <a:t>Lists vs Set vs Tuple vs Dictionary</a:t>
            </a:r>
            <a:endParaRPr b="1" sz="2200">
              <a:solidFill>
                <a:srgbClr val="FFFFFF"/>
              </a:solidFill>
            </a:endParaRPr>
          </a:p>
        </p:txBody>
      </p:sp>
      <p:graphicFrame>
        <p:nvGraphicFramePr>
          <p:cNvPr id="71" name="Google Shape;71;p15"/>
          <p:cNvGraphicFramePr/>
          <p:nvPr/>
        </p:nvGraphicFramePr>
        <p:xfrm>
          <a:off x="205400" y="1700099"/>
          <a:ext cx="3000000" cy="3000000"/>
        </p:xfrm>
        <a:graphic>
          <a:graphicData uri="http://schemas.openxmlformats.org/drawingml/2006/table">
            <a:tbl>
              <a:tblPr>
                <a:noFill/>
                <a:tableStyleId>{99DF5860-E8EE-4EDA-9CF4-B6B2D90F3A48}</a:tableStyleId>
              </a:tblPr>
              <a:tblGrid>
                <a:gridCol w="1890025"/>
                <a:gridCol w="2028625"/>
                <a:gridCol w="2561850"/>
                <a:gridCol w="2561850"/>
              </a:tblGrid>
              <a:tr h="579300">
                <a:tc>
                  <a:txBody>
                    <a:bodyPr/>
                    <a:lstStyle/>
                    <a:p>
                      <a:pPr indent="0" lvl="0" marL="0" rtl="0" algn="ctr">
                        <a:lnSpc>
                          <a:spcPct val="115000"/>
                        </a:lnSpc>
                        <a:spcBef>
                          <a:spcPts val="0"/>
                        </a:spcBef>
                        <a:spcAft>
                          <a:spcPts val="0"/>
                        </a:spcAft>
                        <a:buNone/>
                      </a:pPr>
                      <a:r>
                        <a:rPr b="1" lang="en-IN" sz="1100"/>
                        <a:t>List</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IN" sz="1100"/>
                        <a:t>Set</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IN" sz="1100"/>
                        <a:t>Tuple</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IN" sz="1100"/>
                        <a:t>Dictionary</a:t>
                      </a:r>
                      <a:endParaRPr b="1" sz="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08875">
                <a:tc>
                  <a:txBody>
                    <a:bodyPr/>
                    <a:lstStyle/>
                    <a:p>
                      <a:pPr indent="0" lvl="0" marL="0" rtl="0" algn="l">
                        <a:spcBef>
                          <a:spcPts val="0"/>
                        </a:spcBef>
                        <a:spcAft>
                          <a:spcPts val="0"/>
                        </a:spcAft>
                        <a:buNone/>
                      </a:pPr>
                      <a:r>
                        <a:rPr lang="en-IN"/>
                        <a:t>Mutable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IN"/>
                        <a:t>Immutable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IN"/>
                        <a:t>Immutable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IN"/>
                        <a:t>Mutable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33975">
                <a:tc>
                  <a:txBody>
                    <a:bodyPr/>
                    <a:lstStyle/>
                    <a:p>
                      <a:pPr indent="0" lvl="0" marL="0" rtl="0" algn="l">
                        <a:spcBef>
                          <a:spcPts val="0"/>
                        </a:spcBef>
                        <a:spcAft>
                          <a:spcPts val="0"/>
                        </a:spcAft>
                        <a:buNone/>
                      </a:pPr>
                      <a:r>
                        <a:rPr lang="en-IN"/>
                        <a:t>Ordered collection of items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IN"/>
                        <a:t>Unordered collection of items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IN"/>
                        <a:t>Ordered collection of items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IN"/>
                        <a:t>Ordered</a:t>
                      </a:r>
                      <a:endParaRPr/>
                    </a:p>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33975">
                <a:tc>
                  <a:txBody>
                    <a:bodyPr/>
                    <a:lstStyle/>
                    <a:p>
                      <a:pPr indent="0" lvl="0" marL="0" rtl="0" algn="l">
                        <a:spcBef>
                          <a:spcPts val="0"/>
                        </a:spcBef>
                        <a:spcAft>
                          <a:spcPts val="0"/>
                        </a:spcAft>
                        <a:buNone/>
                      </a:pPr>
                      <a:r>
                        <a:rPr lang="en-IN"/>
                        <a:t>Items in list can be replaced or changed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IN"/>
                        <a:t>Items in set cannot be changed or replaced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IN"/>
                        <a:t>Items in tuple cannot be changed or replaced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IN">
                          <a:solidFill>
                            <a:schemeClr val="dk1"/>
                          </a:solidFill>
                        </a:rPr>
                        <a:t>Items in list can be replaced or changed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nvSpPr>
        <p:spPr>
          <a:xfrm>
            <a:off x="504000" y="216000"/>
            <a:ext cx="7020000" cy="936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800" strike="noStrike">
                <a:solidFill>
                  <a:srgbClr val="FFFFFF"/>
                </a:solidFill>
              </a:rPr>
              <a:t>Data Type - List</a:t>
            </a:r>
            <a:r>
              <a:rPr b="1" lang="en-IN" sz="2800">
                <a:solidFill>
                  <a:srgbClr val="FFFFFF"/>
                </a:solidFill>
              </a:rPr>
              <a:t>s</a:t>
            </a:r>
            <a:endParaRPr b="1" sz="2800" strike="noStrike">
              <a:solidFill>
                <a:srgbClr val="FFFFFF"/>
              </a:solidFill>
            </a:endParaRPr>
          </a:p>
        </p:txBody>
      </p:sp>
      <p:sp>
        <p:nvSpPr>
          <p:cNvPr id="77" name="Google Shape;77;p16"/>
          <p:cNvSpPr txBox="1"/>
          <p:nvPr/>
        </p:nvSpPr>
        <p:spPr>
          <a:xfrm>
            <a:off x="47075" y="1526150"/>
            <a:ext cx="4242300" cy="3102300"/>
          </a:xfrm>
          <a:prstGeom prst="rect">
            <a:avLst/>
          </a:prstGeom>
          <a:noFill/>
          <a:ln>
            <a:noFill/>
          </a:ln>
        </p:spPr>
        <p:txBody>
          <a:bodyPr anchorCtr="0" anchor="t" bIns="0" lIns="0" spcFirstLastPara="1" rIns="0" wrap="square" tIns="0">
            <a:noAutofit/>
          </a:bodyPr>
          <a:lstStyle/>
          <a:p>
            <a:pPr indent="-304800" lvl="0" marL="457200" marR="0" rtl="0" algn="l">
              <a:lnSpc>
                <a:spcPct val="100000"/>
              </a:lnSpc>
              <a:spcBef>
                <a:spcPts val="0"/>
              </a:spcBef>
              <a:spcAft>
                <a:spcPts val="0"/>
              </a:spcAft>
              <a:buSzPts val="1200"/>
              <a:buChar char="➢"/>
            </a:pPr>
            <a:r>
              <a:rPr lang="en-IN" sz="1200" strike="noStrike"/>
              <a:t>A </a:t>
            </a:r>
            <a:r>
              <a:rPr b="1" lang="en-IN" sz="1200" strike="noStrike"/>
              <a:t>list </a:t>
            </a:r>
            <a:r>
              <a:rPr lang="en-IN" sz="1200" strike="noStrike"/>
              <a:t>allows the programmer to manipulate a sequence of data values of any types</a:t>
            </a:r>
            <a:endParaRPr sz="1200" strike="noStrike"/>
          </a:p>
          <a:p>
            <a:pPr indent="-304800" lvl="0" marL="457200" marR="0" rtl="0" algn="l">
              <a:lnSpc>
                <a:spcPct val="100000"/>
              </a:lnSpc>
              <a:spcBef>
                <a:spcPts val="0"/>
              </a:spcBef>
              <a:spcAft>
                <a:spcPts val="0"/>
              </a:spcAft>
              <a:buSzPts val="1200"/>
              <a:buChar char="➢"/>
            </a:pPr>
            <a:r>
              <a:rPr lang="en-IN" sz="1200"/>
              <a:t>We</a:t>
            </a:r>
            <a:r>
              <a:rPr lang="en-IN" sz="1200" strike="noStrike"/>
              <a:t> access the list items by referring to the index number.</a:t>
            </a:r>
            <a:endParaRPr sz="1200" strike="noStrike"/>
          </a:p>
          <a:p>
            <a:pPr indent="-304800" lvl="0" marL="457200" marR="0" rtl="0" algn="l">
              <a:lnSpc>
                <a:spcPct val="100000"/>
              </a:lnSpc>
              <a:spcBef>
                <a:spcPts val="0"/>
              </a:spcBef>
              <a:spcAft>
                <a:spcPts val="0"/>
              </a:spcAft>
              <a:buSzPts val="1200"/>
              <a:buChar char="➢"/>
            </a:pPr>
            <a:r>
              <a:rPr lang="en-IN" sz="1200"/>
              <a:t>We</a:t>
            </a:r>
            <a:r>
              <a:rPr lang="en-IN" sz="1200" strike="noStrike"/>
              <a:t> can specify a range of indexes by specifying where to start and where to end the range.</a:t>
            </a:r>
            <a:endParaRPr sz="1200" strike="noStrike"/>
          </a:p>
          <a:p>
            <a:pPr indent="-304800" lvl="0" marL="457200" marR="0" rtl="0" algn="l">
              <a:lnSpc>
                <a:spcPct val="100000"/>
              </a:lnSpc>
              <a:spcBef>
                <a:spcPts val="0"/>
              </a:spcBef>
              <a:spcAft>
                <a:spcPts val="0"/>
              </a:spcAft>
              <a:buSzPts val="1200"/>
              <a:buChar char="➢"/>
            </a:pPr>
            <a:r>
              <a:rPr lang="en-IN" sz="1200" strike="noStrike"/>
              <a:t>To change the value of a specific item, refer to the index number.</a:t>
            </a:r>
            <a:endParaRPr sz="1200" strike="noStrike"/>
          </a:p>
          <a:p>
            <a:pPr indent="-304800" lvl="0" marL="457200" marR="0" rtl="0" algn="l">
              <a:lnSpc>
                <a:spcPct val="100000"/>
              </a:lnSpc>
              <a:spcBef>
                <a:spcPts val="0"/>
              </a:spcBef>
              <a:spcAft>
                <a:spcPts val="0"/>
              </a:spcAft>
              <a:buSzPts val="1200"/>
              <a:buChar char="➢"/>
            </a:pPr>
            <a:r>
              <a:rPr lang="en-IN" sz="1200" strike="noStrike"/>
              <a:t>You can loop through the list items by using a for loop.</a:t>
            </a:r>
            <a:endParaRPr sz="1200" strike="noStrike"/>
          </a:p>
          <a:p>
            <a:pPr indent="-304800" lvl="0" marL="457200" marR="0" rtl="0" algn="l">
              <a:lnSpc>
                <a:spcPct val="100000"/>
              </a:lnSpc>
              <a:spcBef>
                <a:spcPts val="0"/>
              </a:spcBef>
              <a:spcAft>
                <a:spcPts val="0"/>
              </a:spcAft>
              <a:buSzPts val="1200"/>
              <a:buChar char="➢"/>
            </a:pPr>
            <a:r>
              <a:rPr lang="en-IN" sz="1200" strike="noStrike"/>
              <a:t>To determine if a specified item is present in a list use the in keyword.</a:t>
            </a:r>
            <a:endParaRPr sz="1200" strike="noStrike"/>
          </a:p>
          <a:p>
            <a:pPr indent="-304800" lvl="0" marL="457200" marR="0" rtl="0" algn="l">
              <a:lnSpc>
                <a:spcPct val="100000"/>
              </a:lnSpc>
              <a:spcBef>
                <a:spcPts val="0"/>
              </a:spcBef>
              <a:spcAft>
                <a:spcPts val="0"/>
              </a:spcAft>
              <a:buSzPts val="1200"/>
              <a:buChar char="➢"/>
            </a:pPr>
            <a:r>
              <a:rPr lang="en-IN" sz="1200" strike="noStrike"/>
              <a:t>To join, or concatenate, two or more lists in Python the easiest ways are by using the + operator.</a:t>
            </a:r>
            <a:endParaRPr sz="1200" strike="noStrike"/>
          </a:p>
          <a:p>
            <a:pPr indent="-304800" lvl="0" marL="457200" marR="0" rtl="0" algn="l">
              <a:lnSpc>
                <a:spcPct val="100000"/>
              </a:lnSpc>
              <a:spcBef>
                <a:spcPts val="0"/>
              </a:spcBef>
              <a:spcAft>
                <a:spcPts val="0"/>
              </a:spcAft>
              <a:buSzPts val="1200"/>
              <a:buChar char="➢"/>
            </a:pPr>
            <a:r>
              <a:rPr lang="en-IN" sz="1200" strike="noStrike"/>
              <a:t>It is also possible to use the list() constructor to make a new list.</a:t>
            </a:r>
            <a:endParaRPr sz="1200" strike="noStrike"/>
          </a:p>
          <a:p>
            <a:pPr indent="-304800" lvl="0" marL="457200" marR="0" rtl="0" algn="l">
              <a:lnSpc>
                <a:spcPct val="100000"/>
              </a:lnSpc>
              <a:spcBef>
                <a:spcPts val="0"/>
              </a:spcBef>
              <a:spcAft>
                <a:spcPts val="0"/>
              </a:spcAft>
              <a:buClr>
                <a:srgbClr val="1E1E1F"/>
              </a:buClr>
              <a:buSzPts val="1200"/>
              <a:buChar char="➢"/>
            </a:pPr>
            <a:r>
              <a:rPr lang="en-IN" sz="1200" strike="noStrike">
                <a:solidFill>
                  <a:srgbClr val="1E1E1F"/>
                </a:solidFill>
              </a:rPr>
              <a:t>Lists are mutable (changeable)</a:t>
            </a:r>
            <a:endParaRPr sz="1200" strike="noStrike"/>
          </a:p>
          <a:p>
            <a:pPr indent="-298282" lvl="0" marL="432000" marR="0" rtl="0" algn="l">
              <a:spcBef>
                <a:spcPts val="1148"/>
              </a:spcBef>
              <a:spcAft>
                <a:spcPts val="0"/>
              </a:spcAft>
              <a:buClr>
                <a:srgbClr val="000000"/>
              </a:buClr>
              <a:buSzPts val="405"/>
              <a:buFont typeface="Noto Sans Symbols"/>
              <a:buNone/>
            </a:pPr>
            <a:r>
              <a:t/>
            </a:r>
            <a:endParaRPr b="0" sz="900" strike="noStrike">
              <a:latin typeface="Arial"/>
              <a:ea typeface="Arial"/>
              <a:cs typeface="Arial"/>
              <a:sym typeface="Arial"/>
            </a:endParaRPr>
          </a:p>
        </p:txBody>
      </p:sp>
      <p:sp>
        <p:nvSpPr>
          <p:cNvPr id="78" name="Google Shape;78;p16"/>
          <p:cNvSpPr txBox="1"/>
          <p:nvPr/>
        </p:nvSpPr>
        <p:spPr>
          <a:xfrm>
            <a:off x="4499100" y="1368000"/>
            <a:ext cx="5662800" cy="259800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b="1" lang="en-IN" sz="1210" u="sng" strike="noStrike"/>
              <a:t>Method</a:t>
            </a:r>
            <a:r>
              <a:rPr lang="en-IN" sz="1210" strike="noStrike"/>
              <a:t>	</a:t>
            </a:r>
            <a:r>
              <a:rPr b="1" lang="en-IN" sz="1210" u="sng" strike="noStrike"/>
              <a:t>Description</a:t>
            </a:r>
            <a:endParaRPr b="1" sz="1210" u="sng" strike="noStrike"/>
          </a:p>
          <a:p>
            <a:pPr indent="0" lvl="0" marL="457200" marR="0" rtl="0" algn="l">
              <a:spcBef>
                <a:spcPts val="0"/>
              </a:spcBef>
              <a:spcAft>
                <a:spcPts val="0"/>
              </a:spcAft>
              <a:buNone/>
            </a:pPr>
            <a:r>
              <a:t/>
            </a:r>
            <a:endParaRPr b="1" sz="1210" u="sng"/>
          </a:p>
          <a:p>
            <a:pPr indent="0" lvl="0" marL="457200" marR="0" rtl="0" algn="l">
              <a:lnSpc>
                <a:spcPct val="100000"/>
              </a:lnSpc>
              <a:spcBef>
                <a:spcPts val="0"/>
              </a:spcBef>
              <a:spcAft>
                <a:spcPts val="0"/>
              </a:spcAft>
              <a:buNone/>
            </a:pPr>
            <a:r>
              <a:rPr lang="en-IN" sz="1200" strike="noStrike"/>
              <a:t>Append() </a:t>
            </a:r>
            <a:r>
              <a:rPr lang="en-IN" sz="1200"/>
              <a:t>	</a:t>
            </a:r>
            <a:r>
              <a:rPr lang="en-IN" sz="1200" strike="noStrike"/>
              <a:t>=Adds an element at the end of the list</a:t>
            </a:r>
            <a:endParaRPr sz="1200" strike="noStrike"/>
          </a:p>
          <a:p>
            <a:pPr indent="0" lvl="0" marL="457200" marR="0" rtl="0" algn="l">
              <a:lnSpc>
                <a:spcPct val="100000"/>
              </a:lnSpc>
              <a:spcBef>
                <a:spcPts val="0"/>
              </a:spcBef>
              <a:spcAft>
                <a:spcPts val="0"/>
              </a:spcAft>
              <a:buNone/>
            </a:pPr>
            <a:r>
              <a:rPr lang="en-IN" sz="1200" strike="noStrike"/>
              <a:t>clear()	    	=Removes all the elements from the list</a:t>
            </a:r>
            <a:endParaRPr sz="1200" strike="noStrike"/>
          </a:p>
          <a:p>
            <a:pPr indent="0" lvl="0" marL="457200" marR="0" rtl="0" algn="l">
              <a:lnSpc>
                <a:spcPct val="100000"/>
              </a:lnSpc>
              <a:spcBef>
                <a:spcPts val="0"/>
              </a:spcBef>
              <a:spcAft>
                <a:spcPts val="0"/>
              </a:spcAft>
              <a:buNone/>
            </a:pPr>
            <a:r>
              <a:rPr lang="en-IN" sz="1200" strike="noStrike"/>
              <a:t>Copy()      	=Returns a copy of the list</a:t>
            </a:r>
            <a:endParaRPr sz="1200" strike="noStrike"/>
          </a:p>
          <a:p>
            <a:pPr indent="0" lvl="0" marL="457200" marR="0" rtl="0" algn="l">
              <a:lnSpc>
                <a:spcPct val="100000"/>
              </a:lnSpc>
              <a:spcBef>
                <a:spcPts val="0"/>
              </a:spcBef>
              <a:spcAft>
                <a:spcPts val="0"/>
              </a:spcAft>
              <a:buNone/>
            </a:pPr>
            <a:r>
              <a:rPr lang="en-IN" sz="1200" strike="noStrike"/>
              <a:t>Count()     	=Returns the number of elements with the specified value</a:t>
            </a:r>
            <a:endParaRPr sz="1200" strike="noStrike"/>
          </a:p>
          <a:p>
            <a:pPr indent="0" lvl="0" marL="457200" marR="0" rtl="0" algn="l">
              <a:lnSpc>
                <a:spcPct val="100000"/>
              </a:lnSpc>
              <a:spcBef>
                <a:spcPts val="0"/>
              </a:spcBef>
              <a:spcAft>
                <a:spcPts val="0"/>
              </a:spcAft>
              <a:buNone/>
            </a:pPr>
            <a:r>
              <a:rPr lang="en-IN" sz="1200" strike="noStrike"/>
              <a:t>Extend()   </a:t>
            </a:r>
            <a:r>
              <a:rPr lang="en-IN" sz="1200" strike="noStrike"/>
              <a:t> 	</a:t>
            </a:r>
            <a:r>
              <a:rPr lang="en-IN" sz="1200" strike="noStrike"/>
              <a:t>=Add the elements of a list , to the end of the current list</a:t>
            </a:r>
            <a:endParaRPr sz="1200" strike="noStrike"/>
          </a:p>
          <a:p>
            <a:pPr indent="0" lvl="0" marL="457200" marR="0" rtl="0" algn="l">
              <a:lnSpc>
                <a:spcPct val="100000"/>
              </a:lnSpc>
              <a:spcBef>
                <a:spcPts val="0"/>
              </a:spcBef>
              <a:spcAft>
                <a:spcPts val="0"/>
              </a:spcAft>
              <a:buNone/>
            </a:pPr>
            <a:r>
              <a:rPr lang="en-IN" sz="1200" strike="noStrike"/>
              <a:t>Index()      	=Returns the index of the first element with the specified value</a:t>
            </a:r>
            <a:endParaRPr sz="1200" strike="noStrike"/>
          </a:p>
          <a:p>
            <a:pPr indent="0" lvl="0" marL="457200" marR="0" rtl="0" algn="l">
              <a:lnSpc>
                <a:spcPct val="100000"/>
              </a:lnSpc>
              <a:spcBef>
                <a:spcPts val="0"/>
              </a:spcBef>
              <a:spcAft>
                <a:spcPts val="0"/>
              </a:spcAft>
              <a:buNone/>
            </a:pPr>
            <a:r>
              <a:rPr lang="en-IN" sz="1200" strike="noStrike"/>
              <a:t>Insert()      	=Adds an element at the specified position</a:t>
            </a:r>
            <a:endParaRPr sz="1200" strike="noStrike"/>
          </a:p>
          <a:p>
            <a:pPr indent="0" lvl="0" marL="457200" marR="0" rtl="0" algn="l">
              <a:lnSpc>
                <a:spcPct val="100000"/>
              </a:lnSpc>
              <a:spcBef>
                <a:spcPts val="0"/>
              </a:spcBef>
              <a:spcAft>
                <a:spcPts val="0"/>
              </a:spcAft>
              <a:buNone/>
            </a:pPr>
            <a:r>
              <a:rPr lang="en-IN" sz="1200" strike="noStrike"/>
              <a:t>Pop()	    	=Removes the element at the specified position</a:t>
            </a:r>
            <a:endParaRPr sz="1200" strike="noStrike"/>
          </a:p>
          <a:p>
            <a:pPr indent="0" lvl="0" marL="457200" marR="0" rtl="0" algn="l">
              <a:lnSpc>
                <a:spcPct val="100000"/>
              </a:lnSpc>
              <a:spcBef>
                <a:spcPts val="0"/>
              </a:spcBef>
              <a:spcAft>
                <a:spcPts val="0"/>
              </a:spcAft>
              <a:buNone/>
            </a:pPr>
            <a:r>
              <a:rPr lang="en-IN" sz="1200" strike="noStrike"/>
              <a:t>Remove() 	=Removes the item with the specified value</a:t>
            </a:r>
            <a:endParaRPr sz="1200" strike="noStrike"/>
          </a:p>
          <a:p>
            <a:pPr indent="0" lvl="0" marL="457200" marR="0" rtl="0" algn="l">
              <a:lnSpc>
                <a:spcPct val="100000"/>
              </a:lnSpc>
              <a:spcBef>
                <a:spcPts val="0"/>
              </a:spcBef>
              <a:spcAft>
                <a:spcPts val="0"/>
              </a:spcAft>
              <a:buNone/>
            </a:pPr>
            <a:r>
              <a:rPr lang="en-IN" sz="1200" strike="noStrike"/>
              <a:t>Reverse() 	=Reverses the order of the list</a:t>
            </a:r>
            <a:endParaRPr sz="1200" strike="noStrike"/>
          </a:p>
          <a:p>
            <a:pPr indent="0" lvl="0" marL="457200" marR="0" rtl="0" algn="l">
              <a:lnSpc>
                <a:spcPct val="100000"/>
              </a:lnSpc>
              <a:spcBef>
                <a:spcPts val="0"/>
              </a:spcBef>
              <a:spcAft>
                <a:spcPts val="0"/>
              </a:spcAft>
              <a:buNone/>
            </a:pPr>
            <a:r>
              <a:rPr lang="en-IN" sz="1200" strike="noStrike"/>
              <a:t>Sort()	    	=Sorts the list</a:t>
            </a:r>
            <a:endParaRPr sz="1200" strike="noStrike"/>
          </a:p>
        </p:txBody>
      </p:sp>
      <p:cxnSp>
        <p:nvCxnSpPr>
          <p:cNvPr id="79" name="Google Shape;79;p16"/>
          <p:cNvCxnSpPr/>
          <p:nvPr/>
        </p:nvCxnSpPr>
        <p:spPr>
          <a:xfrm flipH="1">
            <a:off x="4539625" y="1284350"/>
            <a:ext cx="8100" cy="4345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504000" y="216000"/>
            <a:ext cx="7020000" cy="936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IN" sz="2500">
                <a:solidFill>
                  <a:srgbClr val="FFFFFF"/>
                </a:solidFill>
              </a:rPr>
              <a:t>Creating a list.</a:t>
            </a:r>
            <a:endParaRPr b="1" sz="2500">
              <a:solidFill>
                <a:srgbClr val="FFFFFF"/>
              </a:solidFill>
            </a:endParaRPr>
          </a:p>
        </p:txBody>
      </p:sp>
      <p:sp>
        <p:nvSpPr>
          <p:cNvPr id="85" name="Google Shape;85;p17"/>
          <p:cNvSpPr txBox="1"/>
          <p:nvPr/>
        </p:nvSpPr>
        <p:spPr>
          <a:xfrm>
            <a:off x="130850" y="1430725"/>
            <a:ext cx="9875400" cy="7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t>In Python programming, a list is created by placing all the items  (elements) inside a square bracket [ ], separated by commas and it can have any number of items and they may be of different types  (integer, float, string etc.).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6" name="Google Shape;86;p17"/>
          <p:cNvSpPr txBox="1"/>
          <p:nvPr/>
        </p:nvSpPr>
        <p:spPr>
          <a:xfrm>
            <a:off x="130850" y="2355450"/>
            <a:ext cx="4772100" cy="259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a:solidFill>
                  <a:srgbClr val="980000"/>
                </a:solidFill>
              </a:rPr>
              <a:t>Method -1 without constructor</a:t>
            </a:r>
            <a:endParaRPr b="1">
              <a:solidFill>
                <a:srgbClr val="980000"/>
              </a:solidFill>
            </a:endParaRPr>
          </a:p>
          <a:p>
            <a:pPr indent="0" lvl="0" marL="0" rtl="0" algn="l">
              <a:spcBef>
                <a:spcPts val="0"/>
              </a:spcBef>
              <a:spcAft>
                <a:spcPts val="0"/>
              </a:spcAft>
              <a:buClr>
                <a:schemeClr val="dk1"/>
              </a:buClr>
              <a:buSzPts val="1100"/>
              <a:buFont typeface="Arial"/>
              <a:buNone/>
            </a:pPr>
            <a:r>
              <a:t/>
            </a:r>
            <a:endParaRPr b="1">
              <a:solidFill>
                <a:srgbClr val="FF0000"/>
              </a:solidFill>
            </a:endParaRPr>
          </a:p>
          <a:p>
            <a:pPr indent="0" lvl="0" marL="0" rtl="0" algn="l">
              <a:spcBef>
                <a:spcPts val="0"/>
              </a:spcBef>
              <a:spcAft>
                <a:spcPts val="0"/>
              </a:spcAft>
              <a:buNone/>
            </a:pPr>
            <a:r>
              <a:rPr b="1" lang="en-IN" sz="1300">
                <a:solidFill>
                  <a:srgbClr val="FF0000"/>
                </a:solidFill>
              </a:rPr>
              <a:t># empty list  </a:t>
            </a:r>
            <a:endParaRPr b="1" sz="1300">
              <a:solidFill>
                <a:srgbClr val="FF0000"/>
              </a:solidFill>
            </a:endParaRPr>
          </a:p>
          <a:p>
            <a:pPr indent="457200" lvl="0" marL="0" rtl="0" algn="l">
              <a:spcBef>
                <a:spcPts val="0"/>
              </a:spcBef>
              <a:spcAft>
                <a:spcPts val="0"/>
              </a:spcAft>
              <a:buClr>
                <a:schemeClr val="dk1"/>
              </a:buClr>
              <a:buSzPts val="1100"/>
              <a:buFont typeface="Arial"/>
              <a:buNone/>
            </a:pPr>
            <a:r>
              <a:rPr b="1" lang="en-IN" sz="1300">
                <a:solidFill>
                  <a:srgbClr val="FF0000"/>
                </a:solidFill>
              </a:rPr>
              <a:t>my_list = []</a:t>
            </a:r>
            <a:endParaRPr b="1" sz="1300">
              <a:solidFill>
                <a:srgbClr val="FF0000"/>
              </a:solidFill>
            </a:endParaRPr>
          </a:p>
          <a:p>
            <a:pPr indent="0" lvl="0" marL="0" rtl="0" algn="l">
              <a:spcBef>
                <a:spcPts val="0"/>
              </a:spcBef>
              <a:spcAft>
                <a:spcPts val="0"/>
              </a:spcAft>
              <a:buClr>
                <a:schemeClr val="dk1"/>
              </a:buClr>
              <a:buSzPts val="1100"/>
              <a:buFont typeface="Arial"/>
              <a:buNone/>
            </a:pPr>
            <a:r>
              <a:rPr b="1" lang="en-IN" sz="1300">
                <a:solidFill>
                  <a:srgbClr val="FF0000"/>
                </a:solidFill>
              </a:rPr>
              <a:t># list of integers</a:t>
            </a:r>
            <a:endParaRPr b="1" sz="1300">
              <a:solidFill>
                <a:srgbClr val="FF0000"/>
              </a:solidFill>
            </a:endParaRPr>
          </a:p>
          <a:p>
            <a:pPr indent="457200" lvl="0" marL="0" rtl="0" algn="l">
              <a:spcBef>
                <a:spcPts val="0"/>
              </a:spcBef>
              <a:spcAft>
                <a:spcPts val="0"/>
              </a:spcAft>
              <a:buClr>
                <a:schemeClr val="dk1"/>
              </a:buClr>
              <a:buSzPts val="1100"/>
              <a:buFont typeface="Arial"/>
              <a:buNone/>
            </a:pPr>
            <a:r>
              <a:rPr b="1" lang="en-IN" sz="1300">
                <a:solidFill>
                  <a:srgbClr val="FF0000"/>
                </a:solidFill>
              </a:rPr>
              <a:t>my_list = [1, 2, 3]</a:t>
            </a:r>
            <a:endParaRPr b="1" sz="1300">
              <a:solidFill>
                <a:srgbClr val="FF0000"/>
              </a:solidFill>
            </a:endParaRPr>
          </a:p>
          <a:p>
            <a:pPr indent="0" lvl="0" marL="0" rtl="0" algn="l">
              <a:spcBef>
                <a:spcPts val="0"/>
              </a:spcBef>
              <a:spcAft>
                <a:spcPts val="0"/>
              </a:spcAft>
              <a:buNone/>
            </a:pPr>
            <a:r>
              <a:rPr b="1" lang="en-IN" sz="1300">
                <a:solidFill>
                  <a:srgbClr val="FF0000"/>
                </a:solidFill>
              </a:rPr>
              <a:t># list with mixed </a:t>
            </a:r>
            <a:r>
              <a:rPr b="1" lang="en-IN" sz="1300">
                <a:solidFill>
                  <a:srgbClr val="FF0000"/>
                </a:solidFill>
              </a:rPr>
              <a:t>data types</a:t>
            </a:r>
            <a:r>
              <a:rPr b="1" lang="en-IN" sz="1300">
                <a:solidFill>
                  <a:srgbClr val="FF0000"/>
                </a:solidFill>
              </a:rPr>
              <a:t>  </a:t>
            </a:r>
            <a:endParaRPr b="1" sz="1300">
              <a:solidFill>
                <a:srgbClr val="FF0000"/>
              </a:solidFill>
            </a:endParaRPr>
          </a:p>
          <a:p>
            <a:pPr indent="457200" lvl="0" marL="0" rtl="0" algn="l">
              <a:spcBef>
                <a:spcPts val="0"/>
              </a:spcBef>
              <a:spcAft>
                <a:spcPts val="0"/>
              </a:spcAft>
              <a:buClr>
                <a:schemeClr val="dk1"/>
              </a:buClr>
              <a:buSzPts val="1100"/>
              <a:buFont typeface="Arial"/>
              <a:buNone/>
            </a:pPr>
            <a:r>
              <a:rPr b="1" lang="en-IN" sz="1300">
                <a:solidFill>
                  <a:srgbClr val="FF0000"/>
                </a:solidFill>
              </a:rPr>
              <a:t>my_list = [1, "Hello", 3.4]</a:t>
            </a:r>
            <a:endParaRPr b="1" sz="1300">
              <a:solidFill>
                <a:srgbClr val="FF0000"/>
              </a:solidFill>
            </a:endParaRPr>
          </a:p>
          <a:p>
            <a:pPr indent="0" lvl="0" marL="0" rtl="0" algn="l">
              <a:spcBef>
                <a:spcPts val="0"/>
              </a:spcBef>
              <a:spcAft>
                <a:spcPts val="0"/>
              </a:spcAft>
              <a:buClr>
                <a:schemeClr val="dk1"/>
              </a:buClr>
              <a:buSzPts val="1100"/>
              <a:buFont typeface="Arial"/>
              <a:buNone/>
            </a:pPr>
            <a:r>
              <a:rPr b="1" lang="en-IN" sz="1300">
                <a:solidFill>
                  <a:srgbClr val="FF0000"/>
                </a:solidFill>
              </a:rPr>
              <a:t># nested list</a:t>
            </a:r>
            <a:endParaRPr b="1" sz="1300">
              <a:solidFill>
                <a:srgbClr val="FF0000"/>
              </a:solidFill>
            </a:endParaRPr>
          </a:p>
          <a:p>
            <a:pPr indent="457200" lvl="0" marL="0" rtl="0" algn="l">
              <a:spcBef>
                <a:spcPts val="0"/>
              </a:spcBef>
              <a:spcAft>
                <a:spcPts val="0"/>
              </a:spcAft>
              <a:buClr>
                <a:schemeClr val="dk1"/>
              </a:buClr>
              <a:buSzPts val="1100"/>
              <a:buFont typeface="Arial"/>
              <a:buNone/>
            </a:pPr>
            <a:r>
              <a:rPr b="1" lang="en-IN" sz="1300">
                <a:solidFill>
                  <a:srgbClr val="FF0000"/>
                </a:solidFill>
              </a:rPr>
              <a:t>my_list = [“welcome", [8, 4, 6]]</a:t>
            </a:r>
            <a:endParaRPr b="1" sz="1300">
              <a:solidFill>
                <a:srgbClr val="FF0000"/>
              </a:solidFill>
            </a:endParaRPr>
          </a:p>
          <a:p>
            <a:pPr indent="0" lvl="0" marL="0" rtl="0" algn="l">
              <a:spcBef>
                <a:spcPts val="0"/>
              </a:spcBef>
              <a:spcAft>
                <a:spcPts val="0"/>
              </a:spcAft>
              <a:buNone/>
            </a:pPr>
            <a:r>
              <a:t/>
            </a:r>
            <a:endParaRPr>
              <a:solidFill>
                <a:srgbClr val="980000"/>
              </a:solidFill>
            </a:endParaRPr>
          </a:p>
        </p:txBody>
      </p:sp>
      <p:sp>
        <p:nvSpPr>
          <p:cNvPr id="87" name="Google Shape;87;p17"/>
          <p:cNvSpPr txBox="1"/>
          <p:nvPr/>
        </p:nvSpPr>
        <p:spPr>
          <a:xfrm>
            <a:off x="5034350" y="2400075"/>
            <a:ext cx="4597500" cy="13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a:solidFill>
                  <a:srgbClr val="980000"/>
                </a:solidFill>
              </a:rPr>
              <a:t>Method-2 using list constructor</a:t>
            </a:r>
            <a:endParaRPr b="1">
              <a:solidFill>
                <a:srgbClr val="980000"/>
              </a:solidFill>
            </a:endParaRPr>
          </a:p>
          <a:p>
            <a:pPr indent="0" lvl="0" marL="0" rtl="0" algn="l">
              <a:spcBef>
                <a:spcPts val="0"/>
              </a:spcBef>
              <a:spcAft>
                <a:spcPts val="0"/>
              </a:spcAft>
              <a:buNone/>
            </a:pPr>
            <a:r>
              <a:t/>
            </a:r>
            <a:endParaRPr b="1">
              <a:solidFill>
                <a:srgbClr val="980000"/>
              </a:solidFill>
            </a:endParaRPr>
          </a:p>
          <a:p>
            <a:pPr indent="0" lvl="0" marL="0" rtl="0" algn="l">
              <a:spcBef>
                <a:spcPts val="0"/>
              </a:spcBef>
              <a:spcAft>
                <a:spcPts val="0"/>
              </a:spcAft>
              <a:buNone/>
            </a:pPr>
            <a:r>
              <a:rPr b="1" lang="en-IN" sz="1300">
                <a:solidFill>
                  <a:srgbClr val="FF0000"/>
                </a:solidFill>
              </a:rPr>
              <a:t># empty list  </a:t>
            </a:r>
            <a:endParaRPr b="1" sz="1300">
              <a:solidFill>
                <a:srgbClr val="FF0000"/>
              </a:solidFill>
            </a:endParaRPr>
          </a:p>
          <a:p>
            <a:pPr indent="457200" lvl="0" marL="0" rtl="0" algn="l">
              <a:spcBef>
                <a:spcPts val="0"/>
              </a:spcBef>
              <a:spcAft>
                <a:spcPts val="0"/>
              </a:spcAft>
              <a:buClr>
                <a:schemeClr val="dk1"/>
              </a:buClr>
              <a:buSzPts val="1100"/>
              <a:buFont typeface="Arial"/>
              <a:buNone/>
            </a:pPr>
            <a:r>
              <a:rPr b="1" lang="en-IN" sz="1300">
                <a:solidFill>
                  <a:srgbClr val="FF0000"/>
                </a:solidFill>
              </a:rPr>
              <a:t>my_list = list()</a:t>
            </a:r>
            <a:endParaRPr b="1" sz="1300">
              <a:solidFill>
                <a:srgbClr val="FF0000"/>
              </a:solidFill>
            </a:endParaRPr>
          </a:p>
          <a:p>
            <a:pPr indent="0" lvl="0" marL="0" rtl="0" algn="l">
              <a:spcBef>
                <a:spcPts val="0"/>
              </a:spcBef>
              <a:spcAft>
                <a:spcPts val="0"/>
              </a:spcAft>
              <a:buClr>
                <a:schemeClr val="dk1"/>
              </a:buClr>
              <a:buSzPts val="1100"/>
              <a:buFont typeface="Arial"/>
              <a:buNone/>
            </a:pPr>
            <a:r>
              <a:rPr b="1" lang="en-IN" sz="1300">
                <a:solidFill>
                  <a:srgbClr val="FF0000"/>
                </a:solidFill>
              </a:rPr>
              <a:t># list of integers</a:t>
            </a:r>
            <a:endParaRPr b="1" sz="1300">
              <a:solidFill>
                <a:srgbClr val="FF0000"/>
              </a:solidFill>
            </a:endParaRPr>
          </a:p>
          <a:p>
            <a:pPr indent="457200" lvl="0" marL="0" rtl="0" algn="l">
              <a:spcBef>
                <a:spcPts val="0"/>
              </a:spcBef>
              <a:spcAft>
                <a:spcPts val="0"/>
              </a:spcAft>
              <a:buClr>
                <a:schemeClr val="dk1"/>
              </a:buClr>
              <a:buSzPts val="1100"/>
              <a:buFont typeface="Arial"/>
              <a:buNone/>
            </a:pPr>
            <a:r>
              <a:rPr b="1" lang="en-IN" sz="1300">
                <a:solidFill>
                  <a:srgbClr val="FF0000"/>
                </a:solidFill>
              </a:rPr>
              <a:t>my_list = list([1, 2, 3])</a:t>
            </a:r>
            <a:endParaRPr b="1" sz="1300">
              <a:solidFill>
                <a:srgbClr val="FF0000"/>
              </a:solidFill>
            </a:endParaRPr>
          </a:p>
          <a:p>
            <a:pPr indent="0" lvl="0" marL="0" rtl="0" algn="l">
              <a:spcBef>
                <a:spcPts val="0"/>
              </a:spcBef>
              <a:spcAft>
                <a:spcPts val="0"/>
              </a:spcAft>
              <a:buNone/>
            </a:pPr>
            <a:r>
              <a:t/>
            </a:r>
            <a:endParaRPr b="1">
              <a:solidFill>
                <a:srgbClr val="980000"/>
              </a:solidFill>
            </a:endParaRPr>
          </a:p>
        </p:txBody>
      </p:sp>
      <p:cxnSp>
        <p:nvCxnSpPr>
          <p:cNvPr id="88" name="Google Shape;88;p17"/>
          <p:cNvCxnSpPr/>
          <p:nvPr/>
        </p:nvCxnSpPr>
        <p:spPr>
          <a:xfrm>
            <a:off x="4289250" y="2455625"/>
            <a:ext cx="32400" cy="3012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504000" y="216000"/>
            <a:ext cx="7020000" cy="936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IN" sz="2400">
                <a:solidFill>
                  <a:srgbClr val="FFFFFF"/>
                </a:solidFill>
              </a:rPr>
              <a:t>Indexing and Accessing </a:t>
            </a:r>
            <a:endParaRPr b="1" sz="2400">
              <a:solidFill>
                <a:srgbClr val="FFFFFF"/>
              </a:solidFill>
            </a:endParaRPr>
          </a:p>
        </p:txBody>
      </p:sp>
      <p:sp>
        <p:nvSpPr>
          <p:cNvPr id="94" name="Google Shape;94;p18"/>
          <p:cNvSpPr txBox="1"/>
          <p:nvPr>
            <p:ph idx="1" type="body"/>
          </p:nvPr>
        </p:nvSpPr>
        <p:spPr>
          <a:xfrm>
            <a:off x="504000" y="1368000"/>
            <a:ext cx="9493500" cy="4302600"/>
          </a:xfrm>
          <a:prstGeom prst="rect">
            <a:avLst/>
          </a:prstGeom>
        </p:spPr>
        <p:txBody>
          <a:bodyPr anchorCtr="0" anchor="t" bIns="0" lIns="0" spcFirstLastPara="1" rIns="0" wrap="square" tIns="0">
            <a:noAutofit/>
          </a:bodyPr>
          <a:lstStyle/>
          <a:p>
            <a:pPr indent="-298450" lvl="0" marL="457200" rtl="0" algn="l">
              <a:spcBef>
                <a:spcPts val="0"/>
              </a:spcBef>
              <a:spcAft>
                <a:spcPts val="0"/>
              </a:spcAft>
              <a:buSzPts val="1100"/>
              <a:buChar char="➔"/>
            </a:pPr>
            <a:r>
              <a:rPr lang="en-IN" sz="1500"/>
              <a:t>Index operator [] is used to access an item in a list. Index starts from  0</a:t>
            </a:r>
            <a:endParaRPr sz="1500"/>
          </a:p>
          <a:p>
            <a:pPr indent="0" lvl="0" marL="457200" rtl="0" algn="l">
              <a:spcBef>
                <a:spcPts val="0"/>
              </a:spcBef>
              <a:spcAft>
                <a:spcPts val="0"/>
              </a:spcAft>
              <a:buNone/>
            </a:pPr>
            <a:r>
              <a:rPr b="1" lang="en-IN" sz="1300">
                <a:solidFill>
                  <a:srgbClr val="FF0000"/>
                </a:solidFill>
              </a:rPr>
              <a:t>#List</a:t>
            </a:r>
            <a:endParaRPr b="1" sz="1300">
              <a:solidFill>
                <a:srgbClr val="FF0000"/>
              </a:solidFill>
            </a:endParaRPr>
          </a:p>
          <a:p>
            <a:pPr indent="0" lvl="0" marL="914400" rtl="0" algn="l">
              <a:spcBef>
                <a:spcPts val="0"/>
              </a:spcBef>
              <a:spcAft>
                <a:spcPts val="0"/>
              </a:spcAft>
              <a:buNone/>
            </a:pPr>
            <a:r>
              <a:rPr b="1" lang="en-IN" sz="1300">
                <a:solidFill>
                  <a:srgbClr val="FF0000"/>
                </a:solidFill>
              </a:rPr>
              <a:t>marks=[90,80,50,70,60]</a:t>
            </a:r>
            <a:endParaRPr b="1" sz="1300">
              <a:solidFill>
                <a:srgbClr val="FF0000"/>
              </a:solidFill>
            </a:endParaRPr>
          </a:p>
          <a:p>
            <a:pPr indent="0" lvl="0" marL="914400" rtl="0" algn="l">
              <a:spcBef>
                <a:spcPts val="0"/>
              </a:spcBef>
              <a:spcAft>
                <a:spcPts val="0"/>
              </a:spcAft>
              <a:buNone/>
            </a:pPr>
            <a:r>
              <a:rPr b="1" lang="en-IN" sz="1300">
                <a:solidFill>
                  <a:srgbClr val="FF0000"/>
                </a:solidFill>
              </a:rPr>
              <a:t>print(marks[0])</a:t>
            </a:r>
            <a:endParaRPr b="1" sz="1300">
              <a:solidFill>
                <a:srgbClr val="FF0000"/>
              </a:solidFill>
            </a:endParaRPr>
          </a:p>
          <a:p>
            <a:pPr indent="0" lvl="0" marL="914400" rtl="0" algn="l">
              <a:spcBef>
                <a:spcPts val="0"/>
              </a:spcBef>
              <a:spcAft>
                <a:spcPts val="0"/>
              </a:spcAft>
              <a:buNone/>
            </a:pPr>
            <a:r>
              <a:rPr b="1" lang="en-IN" sz="1300">
                <a:solidFill>
                  <a:srgbClr val="FF0000"/>
                </a:solidFill>
              </a:rPr>
              <a:t>Output: 90</a:t>
            </a:r>
            <a:endParaRPr b="1" sz="1300">
              <a:solidFill>
                <a:srgbClr val="FF0000"/>
              </a:solidFill>
            </a:endParaRPr>
          </a:p>
          <a:p>
            <a:pPr indent="0" lvl="0" marL="457200" rtl="0" algn="l">
              <a:spcBef>
                <a:spcPts val="0"/>
              </a:spcBef>
              <a:spcAft>
                <a:spcPts val="0"/>
              </a:spcAft>
              <a:buNone/>
            </a:pPr>
            <a:r>
              <a:t/>
            </a:r>
            <a:endParaRPr b="1" sz="1300">
              <a:solidFill>
                <a:srgbClr val="FF0000"/>
              </a:solidFill>
            </a:endParaRPr>
          </a:p>
          <a:p>
            <a:pPr indent="0" lvl="0" marL="457200" rtl="0" algn="l">
              <a:spcBef>
                <a:spcPts val="0"/>
              </a:spcBef>
              <a:spcAft>
                <a:spcPts val="0"/>
              </a:spcAft>
              <a:buNone/>
            </a:pPr>
            <a:r>
              <a:rPr b="1" lang="en-IN" sz="1300">
                <a:solidFill>
                  <a:srgbClr val="FF0000"/>
                </a:solidFill>
              </a:rPr>
              <a:t>#Nested list:</a:t>
            </a:r>
            <a:endParaRPr b="1" sz="1300">
              <a:solidFill>
                <a:srgbClr val="FF0000"/>
              </a:solidFill>
            </a:endParaRPr>
          </a:p>
          <a:p>
            <a:pPr indent="0" lvl="0" marL="914400" rtl="0" algn="l">
              <a:spcBef>
                <a:spcPts val="0"/>
              </a:spcBef>
              <a:spcAft>
                <a:spcPts val="0"/>
              </a:spcAft>
              <a:buNone/>
            </a:pPr>
            <a:r>
              <a:rPr b="1" lang="en-IN" sz="1300">
                <a:solidFill>
                  <a:srgbClr val="FF0000"/>
                </a:solidFill>
              </a:rPr>
              <a:t>my_list = [“welcome", [8, 4, 6]]</a:t>
            </a:r>
            <a:endParaRPr b="1" sz="1300">
              <a:solidFill>
                <a:srgbClr val="FF0000"/>
              </a:solidFill>
            </a:endParaRPr>
          </a:p>
          <a:p>
            <a:pPr indent="0" lvl="0" marL="914400" rtl="0" algn="l">
              <a:spcBef>
                <a:spcPts val="0"/>
              </a:spcBef>
              <a:spcAft>
                <a:spcPts val="0"/>
              </a:spcAft>
              <a:buNone/>
            </a:pPr>
            <a:r>
              <a:rPr b="1" lang="en-IN" sz="1300">
                <a:solidFill>
                  <a:srgbClr val="FF0000"/>
                </a:solidFill>
              </a:rPr>
              <a:t>Print(marks[1][0])</a:t>
            </a:r>
            <a:endParaRPr b="1" sz="1300">
              <a:solidFill>
                <a:srgbClr val="FF0000"/>
              </a:solidFill>
            </a:endParaRPr>
          </a:p>
          <a:p>
            <a:pPr indent="0" lvl="0" marL="914400" rtl="0" algn="l">
              <a:spcBef>
                <a:spcPts val="0"/>
              </a:spcBef>
              <a:spcAft>
                <a:spcPts val="0"/>
              </a:spcAft>
              <a:buNone/>
            </a:pPr>
            <a:r>
              <a:rPr b="1" lang="en-IN" sz="1300">
                <a:solidFill>
                  <a:srgbClr val="FF0000"/>
                </a:solidFill>
              </a:rPr>
              <a:t>Output: 8</a:t>
            </a:r>
            <a:endParaRPr b="1" sz="1300">
              <a:solidFill>
                <a:srgbClr val="FF0000"/>
              </a:solidFill>
            </a:endParaRPr>
          </a:p>
          <a:p>
            <a:pPr indent="-298450" lvl="0" marL="457200" rtl="0" algn="l">
              <a:spcBef>
                <a:spcPts val="0"/>
              </a:spcBef>
              <a:spcAft>
                <a:spcPts val="0"/>
              </a:spcAft>
              <a:buSzPts val="1100"/>
              <a:buChar char="➔"/>
            </a:pPr>
            <a:r>
              <a:rPr lang="en-IN" sz="1500"/>
              <a:t>Python allows negative indexing for its sequences. The index of -  1 refers to the last item, -2 to the second last item and so on</a:t>
            </a:r>
            <a:endParaRPr sz="1500"/>
          </a:p>
          <a:p>
            <a:pPr indent="0" lvl="0" marL="0" rtl="0" algn="l">
              <a:spcBef>
                <a:spcPts val="0"/>
              </a:spcBef>
              <a:spcAft>
                <a:spcPts val="0"/>
              </a:spcAft>
              <a:buClr>
                <a:schemeClr val="dk1"/>
              </a:buClr>
              <a:buSzPts val="1100"/>
              <a:buFont typeface="Arial"/>
              <a:buNone/>
            </a:pPr>
            <a:r>
              <a:t/>
            </a:r>
            <a:endParaRPr sz="1400"/>
          </a:p>
          <a:p>
            <a:pPr indent="0" lvl="0" marL="457200" rtl="0" algn="l">
              <a:spcBef>
                <a:spcPts val="0"/>
              </a:spcBef>
              <a:spcAft>
                <a:spcPts val="0"/>
              </a:spcAft>
              <a:buClr>
                <a:schemeClr val="dk1"/>
              </a:buClr>
              <a:buSzPts val="1100"/>
              <a:buFont typeface="Arial"/>
              <a:buNone/>
            </a:pPr>
            <a:r>
              <a:rPr b="1" lang="en-IN" sz="1300">
                <a:solidFill>
                  <a:srgbClr val="FF0000"/>
                </a:solidFill>
              </a:rPr>
              <a:t>my_list = ['p','r','o','b','e']</a:t>
            </a:r>
            <a:endParaRPr b="1" sz="1300">
              <a:solidFill>
                <a:srgbClr val="FF0000"/>
              </a:solidFill>
            </a:endParaRPr>
          </a:p>
          <a:p>
            <a:pPr indent="0" lvl="0" marL="457200" rtl="0" algn="l">
              <a:spcBef>
                <a:spcPts val="0"/>
              </a:spcBef>
              <a:spcAft>
                <a:spcPts val="0"/>
              </a:spcAft>
              <a:buClr>
                <a:schemeClr val="dk1"/>
              </a:buClr>
              <a:buSzPts val="1100"/>
              <a:buFont typeface="Arial"/>
              <a:buNone/>
            </a:pPr>
            <a:r>
              <a:t/>
            </a:r>
            <a:endParaRPr b="1" sz="1300">
              <a:solidFill>
                <a:srgbClr val="FF0000"/>
              </a:solidFill>
            </a:endParaRPr>
          </a:p>
          <a:p>
            <a:pPr indent="0" lvl="0" marL="457200" rtl="0" algn="l">
              <a:spcBef>
                <a:spcPts val="0"/>
              </a:spcBef>
              <a:spcAft>
                <a:spcPts val="0"/>
              </a:spcAft>
              <a:buClr>
                <a:schemeClr val="dk1"/>
              </a:buClr>
              <a:buSzPts val="1100"/>
              <a:buFont typeface="Arial"/>
              <a:buNone/>
            </a:pPr>
            <a:r>
              <a:rPr b="1" lang="en-IN" sz="1300">
                <a:solidFill>
                  <a:srgbClr val="FF0000"/>
                </a:solidFill>
              </a:rPr>
              <a:t># Output: e  print(my_list[-1])</a:t>
            </a:r>
            <a:endParaRPr b="1" sz="1300">
              <a:solidFill>
                <a:srgbClr val="FF0000"/>
              </a:solidFill>
            </a:endParaRPr>
          </a:p>
          <a:p>
            <a:pPr indent="0" lvl="0" marL="457200" rtl="0" algn="l">
              <a:spcBef>
                <a:spcPts val="0"/>
              </a:spcBef>
              <a:spcAft>
                <a:spcPts val="0"/>
              </a:spcAft>
              <a:buClr>
                <a:schemeClr val="dk1"/>
              </a:buClr>
              <a:buSzPts val="1100"/>
              <a:buFont typeface="Arial"/>
              <a:buNone/>
            </a:pPr>
            <a:r>
              <a:t/>
            </a:r>
            <a:endParaRPr b="1" sz="1300">
              <a:solidFill>
                <a:srgbClr val="FF0000"/>
              </a:solidFill>
            </a:endParaRPr>
          </a:p>
          <a:p>
            <a:pPr indent="0" lvl="0" marL="457200" rtl="0" algn="l">
              <a:spcBef>
                <a:spcPts val="0"/>
              </a:spcBef>
              <a:spcAft>
                <a:spcPts val="0"/>
              </a:spcAft>
              <a:buClr>
                <a:schemeClr val="dk1"/>
              </a:buClr>
              <a:buSzPts val="1100"/>
              <a:buFont typeface="Arial"/>
              <a:buNone/>
            </a:pPr>
            <a:r>
              <a:rPr b="1" lang="en-IN" sz="1300">
                <a:solidFill>
                  <a:srgbClr val="FF0000"/>
                </a:solidFill>
              </a:rPr>
              <a:t># Output: p  print(my_list[-5])</a:t>
            </a:r>
            <a:endParaRPr b="1" sz="1300">
              <a:solidFill>
                <a:srgbClr val="FF0000"/>
              </a:solidFill>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nvSpPr>
        <p:spPr>
          <a:xfrm>
            <a:off x="504000" y="215280"/>
            <a:ext cx="7020000" cy="9378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800" strike="noStrike">
                <a:solidFill>
                  <a:srgbClr val="FFFFFF"/>
                </a:solidFill>
              </a:rPr>
              <a:t>Data Type-Tuple.</a:t>
            </a:r>
            <a:endParaRPr b="1" sz="2800" strike="noStrike">
              <a:solidFill>
                <a:srgbClr val="FFFFFF"/>
              </a:solidFill>
            </a:endParaRPr>
          </a:p>
        </p:txBody>
      </p:sp>
      <p:sp>
        <p:nvSpPr>
          <p:cNvPr id="100" name="Google Shape;100;p19"/>
          <p:cNvSpPr txBox="1"/>
          <p:nvPr/>
        </p:nvSpPr>
        <p:spPr>
          <a:xfrm>
            <a:off x="10512000" y="4968000"/>
            <a:ext cx="4426920" cy="1944000"/>
          </a:xfrm>
          <a:prstGeom prst="rect">
            <a:avLst/>
          </a:prstGeom>
          <a:noFill/>
          <a:ln>
            <a:noFill/>
          </a:ln>
        </p:spPr>
        <p:txBody>
          <a:bodyPr anchorCtr="0" anchor="t" bIns="0" lIns="0" spcFirstLastPara="1" rIns="0" wrap="square" tIns="0">
            <a:noAutofit/>
          </a:bodyPr>
          <a:lstStyle/>
          <a:p>
            <a:pPr indent="-249704" lvl="0" marL="432000" marR="0" rtl="0" algn="l">
              <a:lnSpc>
                <a:spcPct val="100000"/>
              </a:lnSpc>
              <a:spcBef>
                <a:spcPts val="0"/>
              </a:spcBef>
              <a:spcAft>
                <a:spcPts val="0"/>
              </a:spcAft>
              <a:buClr>
                <a:srgbClr val="000000"/>
              </a:buClr>
              <a:buSzPts val="1170"/>
              <a:buFont typeface="Noto Sans Symbols"/>
              <a:buNone/>
            </a:pPr>
            <a:r>
              <a:t/>
            </a:r>
            <a:endParaRPr b="0" sz="2600" strike="noStrike">
              <a:latin typeface="Arial"/>
              <a:ea typeface="Arial"/>
              <a:cs typeface="Arial"/>
              <a:sym typeface="Arial"/>
            </a:endParaRPr>
          </a:p>
          <a:p>
            <a:pPr indent="-249704" lvl="0" marL="432000" marR="0" rtl="0" algn="l">
              <a:spcBef>
                <a:spcPts val="0"/>
              </a:spcBef>
              <a:spcAft>
                <a:spcPts val="0"/>
              </a:spcAft>
              <a:buClr>
                <a:srgbClr val="000000"/>
              </a:buClr>
              <a:buSzPts val="1170"/>
              <a:buFont typeface="Noto Sans Symbols"/>
              <a:buNone/>
            </a:pPr>
            <a:r>
              <a:t/>
            </a:r>
            <a:endParaRPr b="0" sz="2600" strike="noStrike">
              <a:latin typeface="Arial"/>
              <a:ea typeface="Arial"/>
              <a:cs typeface="Arial"/>
              <a:sym typeface="Arial"/>
            </a:endParaRPr>
          </a:p>
          <a:p>
            <a:pPr indent="-249704" lvl="0" marL="432000" marR="0" rtl="0" algn="l">
              <a:spcBef>
                <a:spcPts val="1148"/>
              </a:spcBef>
              <a:spcAft>
                <a:spcPts val="0"/>
              </a:spcAft>
              <a:buClr>
                <a:srgbClr val="000000"/>
              </a:buClr>
              <a:buSzPts val="1170"/>
              <a:buFont typeface="Noto Sans Symbols"/>
              <a:buNone/>
            </a:pPr>
            <a:r>
              <a:t/>
            </a:r>
            <a:endParaRPr b="0" sz="2600" strike="noStrike">
              <a:latin typeface="Arial"/>
              <a:ea typeface="Arial"/>
              <a:cs typeface="Arial"/>
              <a:sym typeface="Arial"/>
            </a:endParaRPr>
          </a:p>
        </p:txBody>
      </p:sp>
      <p:sp>
        <p:nvSpPr>
          <p:cNvPr id="101" name="Google Shape;101;p19"/>
          <p:cNvSpPr txBox="1"/>
          <p:nvPr/>
        </p:nvSpPr>
        <p:spPr>
          <a:xfrm>
            <a:off x="229150" y="1299875"/>
            <a:ext cx="9072000" cy="4196100"/>
          </a:xfrm>
          <a:prstGeom prst="rect">
            <a:avLst/>
          </a:prstGeom>
          <a:noFill/>
          <a:ln>
            <a:noFill/>
          </a:ln>
        </p:spPr>
        <p:txBody>
          <a:bodyPr anchorCtr="0" anchor="t" bIns="0" lIns="0" spcFirstLastPara="1" rIns="0" wrap="square" tIns="0">
            <a:noAutofit/>
          </a:bodyPr>
          <a:lstStyle/>
          <a:p>
            <a:pPr indent="-167049" lvl="0" marL="457200" rtl="0" algn="l">
              <a:spcBef>
                <a:spcPts val="1567"/>
              </a:spcBef>
              <a:spcAft>
                <a:spcPts val="0"/>
              </a:spcAft>
              <a:buClr>
                <a:srgbClr val="1E1E1F"/>
              </a:buClr>
              <a:buSzPts val="1100"/>
              <a:buChar char="●"/>
            </a:pPr>
            <a:r>
              <a:rPr lang="en-IN" sz="1100">
                <a:solidFill>
                  <a:srgbClr val="1E1E1F"/>
                </a:solidFill>
              </a:rPr>
              <a:t>A </a:t>
            </a:r>
            <a:r>
              <a:rPr b="1" lang="en-IN" sz="1100">
                <a:solidFill>
                  <a:srgbClr val="1E1E1F"/>
                </a:solidFill>
              </a:rPr>
              <a:t>tuple </a:t>
            </a:r>
            <a:r>
              <a:rPr lang="en-IN" sz="1100">
                <a:solidFill>
                  <a:srgbClr val="1E1E1F"/>
                </a:solidFill>
              </a:rPr>
              <a:t>resembles a list, but is immutable-Indicate by enclosing its elements in ()</a:t>
            </a:r>
            <a:endParaRPr sz="1100">
              <a:solidFill>
                <a:schemeClr val="dk1"/>
              </a:solidFill>
            </a:endParaRPr>
          </a:p>
          <a:p>
            <a:pPr indent="-167049" lvl="0" marL="457200" rtl="0" algn="l">
              <a:spcBef>
                <a:spcPts val="0"/>
              </a:spcBef>
              <a:spcAft>
                <a:spcPts val="0"/>
              </a:spcAft>
              <a:buClr>
                <a:srgbClr val="1E1E1F"/>
              </a:buClr>
              <a:buSzPts val="1100"/>
              <a:buChar char="●"/>
            </a:pPr>
            <a:r>
              <a:rPr lang="en-IN" sz="1100">
                <a:solidFill>
                  <a:srgbClr val="1E1E1F"/>
                </a:solidFill>
              </a:rPr>
              <a:t>Only difference between tuples and lists are that lists can be changed.</a:t>
            </a:r>
            <a:endParaRPr sz="1100">
              <a:solidFill>
                <a:schemeClr val="dk1"/>
              </a:solidFill>
            </a:endParaRPr>
          </a:p>
          <a:p>
            <a:pPr indent="-167049" lvl="0" marL="457200" rtl="0" algn="l">
              <a:spcBef>
                <a:spcPts val="0"/>
              </a:spcBef>
              <a:spcAft>
                <a:spcPts val="0"/>
              </a:spcAft>
              <a:buClr>
                <a:schemeClr val="dk1"/>
              </a:buClr>
              <a:buSzPts val="1100"/>
              <a:buChar char="●"/>
            </a:pPr>
            <a:r>
              <a:rPr lang="en-IN" sz="1100">
                <a:solidFill>
                  <a:schemeClr val="dk1"/>
                </a:solidFill>
              </a:rPr>
              <a:t>You can access tuple items by referring to the index number, inside square brackets.</a:t>
            </a:r>
            <a:endParaRPr sz="1100">
              <a:solidFill>
                <a:schemeClr val="dk1"/>
              </a:solidFill>
            </a:endParaRPr>
          </a:p>
          <a:p>
            <a:pPr indent="-167049" lvl="0" marL="457200" rtl="0" algn="l">
              <a:spcBef>
                <a:spcPts val="0"/>
              </a:spcBef>
              <a:spcAft>
                <a:spcPts val="0"/>
              </a:spcAft>
              <a:buClr>
                <a:schemeClr val="dk1"/>
              </a:buClr>
              <a:buSzPts val="1100"/>
              <a:buChar char="●"/>
            </a:pPr>
            <a:r>
              <a:rPr lang="en-IN" sz="1100">
                <a:solidFill>
                  <a:schemeClr val="dk1"/>
                </a:solidFill>
              </a:rPr>
              <a:t>When specifying a range, the return value will be a new tuple with the specified items.</a:t>
            </a:r>
            <a:endParaRPr sz="1100"/>
          </a:p>
          <a:p>
            <a:pPr indent="0" lvl="0" marL="457200" marR="0" rtl="0" algn="l">
              <a:lnSpc>
                <a:spcPct val="150000"/>
              </a:lnSpc>
              <a:spcBef>
                <a:spcPts val="1797"/>
              </a:spcBef>
              <a:spcAft>
                <a:spcPts val="0"/>
              </a:spcAft>
              <a:buNone/>
            </a:pPr>
            <a:r>
              <a:rPr b="1" lang="en-IN" sz="1100" u="sng"/>
              <a:t>Supported operations:</a:t>
            </a:r>
            <a:endParaRPr b="1" sz="1100" u="sng"/>
          </a:p>
          <a:p>
            <a:pPr indent="0" lvl="0" marL="457200" marR="0" rtl="0" algn="l">
              <a:lnSpc>
                <a:spcPct val="150000"/>
              </a:lnSpc>
              <a:spcBef>
                <a:spcPts val="0"/>
              </a:spcBef>
              <a:spcAft>
                <a:spcPts val="0"/>
              </a:spcAft>
              <a:buNone/>
            </a:pPr>
            <a:r>
              <a:rPr lang="en-IN" sz="1100"/>
              <a:t>○ in, not in</a:t>
            </a:r>
            <a:endParaRPr sz="1100"/>
          </a:p>
          <a:p>
            <a:pPr indent="0" lvl="0" marL="457200" marR="0" rtl="0" algn="l">
              <a:lnSpc>
                <a:spcPct val="150000"/>
              </a:lnSpc>
              <a:spcBef>
                <a:spcPts val="0"/>
              </a:spcBef>
              <a:spcAft>
                <a:spcPts val="0"/>
              </a:spcAft>
              <a:buNone/>
            </a:pPr>
            <a:r>
              <a:rPr lang="en-IN" sz="1100"/>
              <a:t>○ len(), min(), max()</a:t>
            </a:r>
            <a:endParaRPr sz="1100"/>
          </a:p>
          <a:p>
            <a:pPr indent="0" lvl="0" marL="457200" marR="0" rtl="0" algn="l">
              <a:lnSpc>
                <a:spcPct val="150000"/>
              </a:lnSpc>
              <a:spcBef>
                <a:spcPts val="0"/>
              </a:spcBef>
              <a:spcAft>
                <a:spcPts val="0"/>
              </a:spcAft>
              <a:buNone/>
            </a:pPr>
            <a:r>
              <a:rPr lang="en-IN" sz="1100"/>
              <a:t>○ Compare</a:t>
            </a:r>
            <a:endParaRPr sz="1100"/>
          </a:p>
          <a:p>
            <a:pPr indent="0" lvl="0" marL="457200" marR="0" rtl="0" algn="l">
              <a:lnSpc>
                <a:spcPct val="150000"/>
              </a:lnSpc>
              <a:spcBef>
                <a:spcPts val="0"/>
              </a:spcBef>
              <a:spcAft>
                <a:spcPts val="0"/>
              </a:spcAft>
              <a:buNone/>
            </a:pPr>
            <a:r>
              <a:rPr lang="en-IN" sz="1100"/>
              <a:t>○ Concatenate, Slice.</a:t>
            </a:r>
            <a:endParaRPr sz="1100"/>
          </a:p>
          <a:p>
            <a:pPr indent="-167049" lvl="0" marL="457200" rtl="0" algn="l">
              <a:spcBef>
                <a:spcPts val="1148"/>
              </a:spcBef>
              <a:spcAft>
                <a:spcPts val="0"/>
              </a:spcAft>
              <a:buClr>
                <a:schemeClr val="dk1"/>
              </a:buClr>
              <a:buSzPts val="1100"/>
              <a:buChar char="●"/>
            </a:pPr>
            <a:r>
              <a:rPr lang="en-IN" sz="1100">
                <a:solidFill>
                  <a:srgbClr val="1E1E1F"/>
                </a:solidFill>
              </a:rPr>
              <a:t>Tuples are faster than lists as they are immutable.</a:t>
            </a:r>
            <a:endParaRPr sz="1100">
              <a:solidFill>
                <a:srgbClr val="1E1E1F"/>
              </a:solidFill>
            </a:endParaRPr>
          </a:p>
          <a:p>
            <a:pPr indent="-167049" lvl="0" marL="457200" rtl="0" algn="l">
              <a:spcBef>
                <a:spcPts val="0"/>
              </a:spcBef>
              <a:spcAft>
                <a:spcPts val="0"/>
              </a:spcAft>
              <a:buClr>
                <a:schemeClr val="dk1"/>
              </a:buClr>
              <a:buSzPts val="1100"/>
              <a:buChar char="●"/>
            </a:pPr>
            <a:r>
              <a:rPr lang="en-IN" sz="1100">
                <a:solidFill>
                  <a:schemeClr val="dk1"/>
                </a:solidFill>
              </a:rPr>
              <a:t>count()	Returns the number of times a specified value occurs in a tuple</a:t>
            </a:r>
            <a:endParaRPr sz="1100">
              <a:solidFill>
                <a:schemeClr val="dk1"/>
              </a:solidFill>
            </a:endParaRPr>
          </a:p>
          <a:p>
            <a:pPr indent="-167049" lvl="0" marL="457200" rtl="0" algn="l">
              <a:spcBef>
                <a:spcPts val="0"/>
              </a:spcBef>
              <a:spcAft>
                <a:spcPts val="0"/>
              </a:spcAft>
              <a:buClr>
                <a:schemeClr val="dk1"/>
              </a:buClr>
              <a:buSzPts val="1100"/>
              <a:buChar char="●"/>
            </a:pPr>
            <a:r>
              <a:rPr lang="en-IN" sz="1100">
                <a:solidFill>
                  <a:schemeClr val="dk1"/>
                </a:solidFill>
              </a:rPr>
              <a:t>index()	Searches the tuple for a specified value and returns the position of where it was found</a:t>
            </a:r>
            <a:endParaRPr sz="1100">
              <a:solidFill>
                <a:schemeClr val="dk1"/>
              </a:solidFill>
            </a:endParaRPr>
          </a:p>
          <a:p>
            <a:pPr indent="-167049" lvl="0" marL="457200" rtl="0" algn="l">
              <a:spcBef>
                <a:spcPts val="0"/>
              </a:spcBef>
              <a:spcAft>
                <a:spcPts val="0"/>
              </a:spcAft>
              <a:buClr>
                <a:schemeClr val="dk1"/>
              </a:buClr>
              <a:buSzPts val="1100"/>
              <a:buChar char="●"/>
            </a:pPr>
            <a:r>
              <a:rPr lang="en-IN" sz="1100">
                <a:solidFill>
                  <a:schemeClr val="dk1"/>
                </a:solidFill>
              </a:rPr>
              <a:t>Heterogeneous sequence of elements, Can have duplicates</a:t>
            </a:r>
            <a:endParaRPr sz="1100"/>
          </a:p>
          <a:p>
            <a:pPr indent="0" lvl="0" marL="457200" rtl="0" algn="l">
              <a:spcBef>
                <a:spcPts val="1797"/>
              </a:spcBef>
              <a:spcAft>
                <a:spcPts val="0"/>
              </a:spcAft>
              <a:buClr>
                <a:schemeClr val="dk1"/>
              </a:buClr>
              <a:buSzPts val="1100"/>
              <a:buFont typeface="Arial"/>
              <a:buNone/>
            </a:pPr>
            <a:r>
              <a:rPr b="1" lang="en-IN" sz="1100" u="sng">
                <a:solidFill>
                  <a:schemeClr val="dk1"/>
                </a:solidFill>
              </a:rPr>
              <a:t>Note:</a:t>
            </a:r>
            <a:r>
              <a:rPr lang="en-IN" sz="1100">
                <a:solidFill>
                  <a:schemeClr val="dk1"/>
                </a:solidFill>
              </a:rPr>
              <a:t>{Most of the operators and functions used with lists can be used in a similar fashion with tuple}</a:t>
            </a:r>
            <a:endParaRPr sz="1100"/>
          </a:p>
          <a:p>
            <a:pPr indent="0" lvl="0" marL="0" marR="0" rtl="0" algn="l">
              <a:lnSpc>
                <a:spcPct val="100000"/>
              </a:lnSpc>
              <a:spcBef>
                <a:spcPts val="1797"/>
              </a:spcBef>
              <a:spcAft>
                <a:spcPts val="0"/>
              </a:spcAft>
              <a:buNone/>
            </a:pPr>
            <a:r>
              <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64425" y="242175"/>
            <a:ext cx="7020000" cy="936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IN" sz="2600">
                <a:solidFill>
                  <a:srgbClr val="FFFFFF"/>
                </a:solidFill>
              </a:rPr>
              <a:t>Creating a Tuple</a:t>
            </a:r>
            <a:endParaRPr b="1" sz="2600">
              <a:solidFill>
                <a:srgbClr val="FFFFFF"/>
              </a:solidFill>
            </a:endParaRPr>
          </a:p>
        </p:txBody>
      </p:sp>
      <p:sp>
        <p:nvSpPr>
          <p:cNvPr id="107" name="Google Shape;107;p20"/>
          <p:cNvSpPr txBox="1"/>
          <p:nvPr>
            <p:ph idx="3" type="body"/>
          </p:nvPr>
        </p:nvSpPr>
        <p:spPr>
          <a:xfrm>
            <a:off x="201950" y="1323275"/>
            <a:ext cx="4578900" cy="4277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IN" sz="1500">
                <a:solidFill>
                  <a:srgbClr val="980000"/>
                </a:solidFill>
              </a:rPr>
              <a:t>Examples</a:t>
            </a:r>
            <a:endParaRPr b="1" sz="1500">
              <a:solidFill>
                <a:srgbClr val="980000"/>
              </a:solidFill>
            </a:endParaRPr>
          </a:p>
          <a:p>
            <a:pPr indent="0" lvl="0" marL="0" rtl="0" algn="l">
              <a:spcBef>
                <a:spcPts val="0"/>
              </a:spcBef>
              <a:spcAft>
                <a:spcPts val="0"/>
              </a:spcAft>
              <a:buNone/>
            </a:pPr>
            <a:r>
              <a:rPr b="1" lang="en-IN" sz="1050">
                <a:solidFill>
                  <a:srgbClr val="FF0000"/>
                </a:solidFill>
                <a:highlight>
                  <a:srgbClr val="F5F5F5"/>
                </a:highlight>
              </a:rPr>
              <a:t># Different types of tuples</a:t>
            </a:r>
            <a:endParaRPr b="1" sz="1050">
              <a:solidFill>
                <a:srgbClr val="FF0000"/>
              </a:solidFill>
              <a:highlight>
                <a:srgbClr val="F5F5F5"/>
              </a:highlight>
            </a:endParaRPr>
          </a:p>
          <a:p>
            <a:pPr indent="0" lvl="0" marL="0" rtl="0" algn="l">
              <a:spcBef>
                <a:spcPts val="0"/>
              </a:spcBef>
              <a:spcAft>
                <a:spcPts val="0"/>
              </a:spcAft>
              <a:buNone/>
            </a:pPr>
            <a:r>
              <a:rPr b="1" lang="en-IN" sz="1050">
                <a:solidFill>
                  <a:srgbClr val="FF0000"/>
                </a:solidFill>
                <a:highlight>
                  <a:srgbClr val="F5F5F5"/>
                </a:highlight>
              </a:rPr>
              <a:t># E</a:t>
            </a:r>
            <a:r>
              <a:rPr b="1" lang="en-IN" sz="1050">
                <a:solidFill>
                  <a:srgbClr val="FF0000"/>
                </a:solidFill>
                <a:highlight>
                  <a:srgbClr val="F5F5F5"/>
                </a:highlight>
              </a:rPr>
              <a:t>my_tuple = ()</a:t>
            </a:r>
            <a:endParaRPr b="1" sz="1050">
              <a:solidFill>
                <a:srgbClr val="FF0000"/>
              </a:solidFill>
              <a:highlight>
                <a:srgbClr val="F5F5F5"/>
              </a:highlight>
            </a:endParaRPr>
          </a:p>
          <a:p>
            <a:pPr indent="0" lvl="0" marL="457200" rtl="0" algn="l">
              <a:spcBef>
                <a:spcPts val="0"/>
              </a:spcBef>
              <a:spcAft>
                <a:spcPts val="0"/>
              </a:spcAft>
              <a:buNone/>
            </a:pPr>
            <a:r>
              <a:rPr b="1" lang="en-IN" sz="1050">
                <a:solidFill>
                  <a:srgbClr val="FF0000"/>
                </a:solidFill>
                <a:highlight>
                  <a:srgbClr val="F5F5F5"/>
                </a:highlight>
              </a:rPr>
              <a:t>print(my_tuple)</a:t>
            </a:r>
            <a:endParaRPr b="1" sz="1050">
              <a:solidFill>
                <a:srgbClr val="FF0000"/>
              </a:solidFill>
              <a:highlight>
                <a:srgbClr val="F5F5F5"/>
              </a:highlight>
            </a:endParaRPr>
          </a:p>
          <a:p>
            <a:pPr indent="0" lvl="0" marL="0" rtl="0" algn="l">
              <a:spcBef>
                <a:spcPts val="0"/>
              </a:spcBef>
              <a:spcAft>
                <a:spcPts val="0"/>
              </a:spcAft>
              <a:buNone/>
            </a:pPr>
            <a:r>
              <a:rPr b="1" lang="en-IN" sz="1050">
                <a:solidFill>
                  <a:srgbClr val="FF0000"/>
                </a:solidFill>
                <a:highlight>
                  <a:srgbClr val="F5F5F5"/>
                </a:highlight>
              </a:rPr>
              <a:t># Tuple having integers</a:t>
            </a:r>
            <a:endParaRPr b="1" sz="1050">
              <a:solidFill>
                <a:srgbClr val="FF0000"/>
              </a:solidFill>
              <a:highlight>
                <a:srgbClr val="F5F5F5"/>
              </a:highlight>
            </a:endParaRPr>
          </a:p>
          <a:p>
            <a:pPr indent="0" lvl="0" marL="457200" rtl="0" algn="l">
              <a:spcBef>
                <a:spcPts val="0"/>
              </a:spcBef>
              <a:spcAft>
                <a:spcPts val="0"/>
              </a:spcAft>
              <a:buNone/>
            </a:pPr>
            <a:r>
              <a:rPr b="1" lang="en-IN" sz="1050">
                <a:solidFill>
                  <a:srgbClr val="FF0000"/>
                </a:solidFill>
                <a:highlight>
                  <a:srgbClr val="F5F5F5"/>
                </a:highlight>
              </a:rPr>
              <a:t>my_tuple = (1, 2, 3)</a:t>
            </a:r>
            <a:endParaRPr b="1" sz="1050">
              <a:solidFill>
                <a:srgbClr val="FF0000"/>
              </a:solidFill>
              <a:highlight>
                <a:srgbClr val="F5F5F5"/>
              </a:highlight>
            </a:endParaRPr>
          </a:p>
          <a:p>
            <a:pPr indent="0" lvl="0" marL="457200" rtl="0" algn="l">
              <a:spcBef>
                <a:spcPts val="0"/>
              </a:spcBef>
              <a:spcAft>
                <a:spcPts val="0"/>
              </a:spcAft>
              <a:buNone/>
            </a:pPr>
            <a:r>
              <a:rPr b="1" lang="en-IN" sz="1050">
                <a:solidFill>
                  <a:srgbClr val="FF0000"/>
                </a:solidFill>
                <a:highlight>
                  <a:srgbClr val="F5F5F5"/>
                </a:highlight>
              </a:rPr>
              <a:t>print(my_tuple)</a:t>
            </a:r>
            <a:endParaRPr b="1" sz="1050">
              <a:solidFill>
                <a:srgbClr val="FF0000"/>
              </a:solidFill>
              <a:highlight>
                <a:srgbClr val="F5F5F5"/>
              </a:highlight>
            </a:endParaRPr>
          </a:p>
          <a:p>
            <a:pPr indent="0" lvl="0" marL="0" rtl="0" algn="l">
              <a:spcBef>
                <a:spcPts val="0"/>
              </a:spcBef>
              <a:spcAft>
                <a:spcPts val="0"/>
              </a:spcAft>
              <a:buNone/>
            </a:pPr>
            <a:r>
              <a:t/>
            </a:r>
            <a:endParaRPr b="1" sz="1050">
              <a:solidFill>
                <a:srgbClr val="FF0000"/>
              </a:solidFill>
              <a:highlight>
                <a:srgbClr val="F5F5F5"/>
              </a:highlight>
            </a:endParaRPr>
          </a:p>
          <a:p>
            <a:pPr indent="0" lvl="0" marL="0" rtl="0" algn="l">
              <a:spcBef>
                <a:spcPts val="0"/>
              </a:spcBef>
              <a:spcAft>
                <a:spcPts val="0"/>
              </a:spcAft>
              <a:buNone/>
            </a:pPr>
            <a:r>
              <a:rPr b="1" lang="en-IN" sz="1050">
                <a:solidFill>
                  <a:srgbClr val="FF0000"/>
                </a:solidFill>
                <a:highlight>
                  <a:srgbClr val="F5F5F5"/>
                </a:highlight>
              </a:rPr>
              <a:t># tuple with mixed datatypes</a:t>
            </a:r>
            <a:endParaRPr b="1" sz="1050">
              <a:solidFill>
                <a:srgbClr val="FF0000"/>
              </a:solidFill>
              <a:highlight>
                <a:srgbClr val="F5F5F5"/>
              </a:highlight>
            </a:endParaRPr>
          </a:p>
          <a:p>
            <a:pPr indent="0" lvl="0" marL="457200" rtl="0" algn="l">
              <a:spcBef>
                <a:spcPts val="0"/>
              </a:spcBef>
              <a:spcAft>
                <a:spcPts val="0"/>
              </a:spcAft>
              <a:buNone/>
            </a:pPr>
            <a:r>
              <a:rPr b="1" lang="en-IN" sz="1050">
                <a:solidFill>
                  <a:srgbClr val="FF0000"/>
                </a:solidFill>
                <a:highlight>
                  <a:srgbClr val="F5F5F5"/>
                </a:highlight>
              </a:rPr>
              <a:t>my_tuple = (1, "Hello", 3.4)</a:t>
            </a:r>
            <a:endParaRPr b="1" sz="1050">
              <a:solidFill>
                <a:srgbClr val="FF0000"/>
              </a:solidFill>
              <a:highlight>
                <a:srgbClr val="F5F5F5"/>
              </a:highlight>
            </a:endParaRPr>
          </a:p>
          <a:p>
            <a:pPr indent="0" lvl="0" marL="457200" rtl="0" algn="l">
              <a:spcBef>
                <a:spcPts val="0"/>
              </a:spcBef>
              <a:spcAft>
                <a:spcPts val="0"/>
              </a:spcAft>
              <a:buNone/>
            </a:pPr>
            <a:r>
              <a:rPr b="1" lang="en-IN" sz="1050">
                <a:solidFill>
                  <a:srgbClr val="FF0000"/>
                </a:solidFill>
                <a:highlight>
                  <a:srgbClr val="F5F5F5"/>
                </a:highlight>
              </a:rPr>
              <a:t>print(my_tuple)</a:t>
            </a:r>
            <a:endParaRPr b="1" sz="1050">
              <a:solidFill>
                <a:srgbClr val="FF0000"/>
              </a:solidFill>
              <a:highlight>
                <a:srgbClr val="F5F5F5"/>
              </a:highlight>
            </a:endParaRPr>
          </a:p>
          <a:p>
            <a:pPr indent="0" lvl="0" marL="0" rtl="0" algn="l">
              <a:spcBef>
                <a:spcPts val="0"/>
              </a:spcBef>
              <a:spcAft>
                <a:spcPts val="0"/>
              </a:spcAft>
              <a:buNone/>
            </a:pPr>
            <a:r>
              <a:t/>
            </a:r>
            <a:endParaRPr b="1" sz="1050">
              <a:solidFill>
                <a:srgbClr val="FF0000"/>
              </a:solidFill>
              <a:highlight>
                <a:srgbClr val="F5F5F5"/>
              </a:highlight>
            </a:endParaRPr>
          </a:p>
          <a:p>
            <a:pPr indent="0" lvl="0" marL="0" rtl="0" algn="l">
              <a:spcBef>
                <a:spcPts val="0"/>
              </a:spcBef>
              <a:spcAft>
                <a:spcPts val="0"/>
              </a:spcAft>
              <a:buNone/>
            </a:pPr>
            <a:r>
              <a:rPr b="1" lang="en-IN" sz="1050">
                <a:solidFill>
                  <a:srgbClr val="FF0000"/>
                </a:solidFill>
                <a:highlight>
                  <a:srgbClr val="F5F5F5"/>
                </a:highlight>
              </a:rPr>
              <a:t># nested tuple</a:t>
            </a:r>
            <a:endParaRPr b="1" sz="1050">
              <a:solidFill>
                <a:srgbClr val="FF0000"/>
              </a:solidFill>
              <a:highlight>
                <a:srgbClr val="F5F5F5"/>
              </a:highlight>
            </a:endParaRPr>
          </a:p>
          <a:p>
            <a:pPr indent="0" lvl="0" marL="457200" rtl="0" algn="l">
              <a:spcBef>
                <a:spcPts val="0"/>
              </a:spcBef>
              <a:spcAft>
                <a:spcPts val="0"/>
              </a:spcAft>
              <a:buNone/>
            </a:pPr>
            <a:r>
              <a:rPr b="1" lang="en-IN" sz="1050">
                <a:solidFill>
                  <a:srgbClr val="FF0000"/>
                </a:solidFill>
                <a:highlight>
                  <a:srgbClr val="F5F5F5"/>
                </a:highlight>
              </a:rPr>
              <a:t>my_tuple = ("mouse", [8, 4, 6], (1, 2, 3))</a:t>
            </a:r>
            <a:endParaRPr b="1" sz="1050">
              <a:solidFill>
                <a:srgbClr val="FF0000"/>
              </a:solidFill>
              <a:highlight>
                <a:srgbClr val="F5F5F5"/>
              </a:highlight>
            </a:endParaRPr>
          </a:p>
          <a:p>
            <a:pPr indent="0" lvl="0" marL="0" rtl="0" algn="l">
              <a:spcBef>
                <a:spcPts val="0"/>
              </a:spcBef>
              <a:spcAft>
                <a:spcPts val="0"/>
              </a:spcAft>
              <a:buNone/>
            </a:pPr>
            <a:r>
              <a:rPr b="1" lang="en-IN" sz="1050">
                <a:solidFill>
                  <a:srgbClr val="FF0000"/>
                </a:solidFill>
                <a:highlight>
                  <a:srgbClr val="F5F5F5"/>
                </a:highlight>
              </a:rPr>
              <a:t>print(my_tuple)</a:t>
            </a:r>
            <a:r>
              <a:rPr b="1" lang="en-IN" sz="1050">
                <a:solidFill>
                  <a:srgbClr val="FF0000"/>
                </a:solidFill>
                <a:highlight>
                  <a:srgbClr val="F5F5F5"/>
                </a:highlight>
              </a:rPr>
              <a:t>mpty tuple</a:t>
            </a:r>
            <a:endParaRPr b="1" sz="1050">
              <a:solidFill>
                <a:srgbClr val="FF0000"/>
              </a:solidFill>
              <a:highlight>
                <a:srgbClr val="F5F5F5"/>
              </a:highlight>
            </a:endParaRPr>
          </a:p>
          <a:p>
            <a:pPr indent="0" lvl="0" marL="0" marR="152400" rtl="0" algn="l">
              <a:lnSpc>
                <a:spcPct val="142857"/>
              </a:lnSpc>
              <a:spcBef>
                <a:spcPts val="0"/>
              </a:spcBef>
              <a:spcAft>
                <a:spcPts val="0"/>
              </a:spcAft>
              <a:buNone/>
            </a:pPr>
            <a:r>
              <a:t/>
            </a:r>
            <a:endParaRPr sz="1150">
              <a:solidFill>
                <a:srgbClr val="980000"/>
              </a:solidFill>
              <a:highlight>
                <a:srgbClr val="F5F5F5"/>
              </a:highlight>
            </a:endParaRPr>
          </a:p>
          <a:p>
            <a:pPr indent="0" lvl="0" marL="0" marR="152400" rtl="0" algn="l">
              <a:lnSpc>
                <a:spcPct val="100000"/>
              </a:lnSpc>
              <a:spcBef>
                <a:spcPts val="1200"/>
              </a:spcBef>
              <a:spcAft>
                <a:spcPts val="0"/>
              </a:spcAft>
              <a:buNone/>
            </a:pPr>
            <a:r>
              <a:rPr b="1" lang="en-IN" sz="1550">
                <a:solidFill>
                  <a:srgbClr val="980000"/>
                </a:solidFill>
                <a:highlight>
                  <a:srgbClr val="F5F5F5"/>
                </a:highlight>
              </a:rPr>
              <a:t>OutPut</a:t>
            </a:r>
            <a:endParaRPr b="1" sz="1550">
              <a:solidFill>
                <a:srgbClr val="980000"/>
              </a:solidFill>
              <a:highlight>
                <a:srgbClr val="F5F5F5"/>
              </a:highlight>
            </a:endParaRPr>
          </a:p>
          <a:p>
            <a:pPr indent="0" lvl="0" marL="0" marR="152400" rtl="0" algn="l">
              <a:lnSpc>
                <a:spcPct val="100000"/>
              </a:lnSpc>
              <a:spcBef>
                <a:spcPts val="1200"/>
              </a:spcBef>
              <a:spcAft>
                <a:spcPts val="0"/>
              </a:spcAft>
              <a:buNone/>
            </a:pPr>
            <a:r>
              <a:rPr b="1" lang="en-IN" sz="1050">
                <a:highlight>
                  <a:schemeClr val="lt1"/>
                </a:highlight>
              </a:rPr>
              <a:t>()</a:t>
            </a:r>
            <a:endParaRPr b="1" sz="1150">
              <a:highlight>
                <a:schemeClr val="lt1"/>
              </a:highlight>
            </a:endParaRPr>
          </a:p>
          <a:p>
            <a:pPr indent="0" lvl="0" marL="0" marR="152400" rtl="0" algn="l">
              <a:lnSpc>
                <a:spcPct val="100000"/>
              </a:lnSpc>
              <a:spcBef>
                <a:spcPts val="0"/>
              </a:spcBef>
              <a:spcAft>
                <a:spcPts val="0"/>
              </a:spcAft>
              <a:buNone/>
            </a:pPr>
            <a:r>
              <a:rPr b="1" lang="en-IN" sz="1050">
                <a:highlight>
                  <a:schemeClr val="lt1"/>
                </a:highlight>
              </a:rPr>
              <a:t>(1, 2, 3)</a:t>
            </a:r>
            <a:endParaRPr b="1" sz="1050">
              <a:highlight>
                <a:schemeClr val="lt1"/>
              </a:highlight>
            </a:endParaRPr>
          </a:p>
          <a:p>
            <a:pPr indent="0" lvl="0" marL="0" marR="152400" rtl="0" algn="l">
              <a:lnSpc>
                <a:spcPct val="100000"/>
              </a:lnSpc>
              <a:spcBef>
                <a:spcPts val="0"/>
              </a:spcBef>
              <a:spcAft>
                <a:spcPts val="0"/>
              </a:spcAft>
              <a:buNone/>
            </a:pPr>
            <a:r>
              <a:rPr b="1" lang="en-IN" sz="1050">
                <a:highlight>
                  <a:schemeClr val="lt1"/>
                </a:highlight>
              </a:rPr>
              <a:t>(1, 'Hello', 3.4)</a:t>
            </a:r>
            <a:endParaRPr b="1" sz="1050">
              <a:highlight>
                <a:schemeClr val="lt1"/>
              </a:highlight>
            </a:endParaRPr>
          </a:p>
          <a:p>
            <a:pPr indent="0" lvl="0" marL="0" marR="152400" rtl="0" algn="l">
              <a:lnSpc>
                <a:spcPct val="100000"/>
              </a:lnSpc>
              <a:spcBef>
                <a:spcPts val="0"/>
              </a:spcBef>
              <a:spcAft>
                <a:spcPts val="0"/>
              </a:spcAft>
              <a:buNone/>
            </a:pPr>
            <a:r>
              <a:rPr b="1" lang="en-IN" sz="1050">
                <a:highlight>
                  <a:schemeClr val="lt1"/>
                </a:highlight>
              </a:rPr>
              <a:t>('mouse', [8, 4, 6], (1, 2, 3))</a:t>
            </a:r>
            <a:endParaRPr b="1" sz="1050">
              <a:highlight>
                <a:schemeClr val="lt1"/>
              </a:highlight>
            </a:endParaRPr>
          </a:p>
          <a:p>
            <a:pPr indent="0" lvl="0" marL="0" marR="152400" rtl="0" algn="l">
              <a:lnSpc>
                <a:spcPct val="142857"/>
              </a:lnSpc>
              <a:spcBef>
                <a:spcPts val="0"/>
              </a:spcBef>
              <a:spcAft>
                <a:spcPts val="0"/>
              </a:spcAft>
              <a:buNone/>
            </a:pPr>
            <a:r>
              <a:t/>
            </a:r>
            <a:endParaRPr sz="1150">
              <a:solidFill>
                <a:srgbClr val="FF0000"/>
              </a:solidFill>
              <a:highlight>
                <a:srgbClr val="F5F5F5"/>
              </a:highlight>
              <a:latin typeface="Courier New"/>
              <a:ea typeface="Courier New"/>
              <a:cs typeface="Courier New"/>
              <a:sym typeface="Courier New"/>
            </a:endParaRPr>
          </a:p>
          <a:p>
            <a:pPr indent="0" lvl="0" marL="0" rtl="0" algn="l">
              <a:spcBef>
                <a:spcPts val="1200"/>
              </a:spcBef>
              <a:spcAft>
                <a:spcPts val="0"/>
              </a:spcAft>
              <a:buNone/>
            </a:pPr>
            <a:r>
              <a:t/>
            </a:r>
            <a:endParaRPr b="1">
              <a:solidFill>
                <a:srgbClr val="FF0000"/>
              </a:solidFill>
            </a:endParaRPr>
          </a:p>
          <a:p>
            <a:pPr indent="0" lvl="0" marL="0" rtl="0" algn="l">
              <a:spcBef>
                <a:spcPts val="0"/>
              </a:spcBef>
              <a:spcAft>
                <a:spcPts val="0"/>
              </a:spcAft>
              <a:buNone/>
            </a:pPr>
            <a:r>
              <a:t/>
            </a:r>
            <a:endParaRPr b="1">
              <a:solidFill>
                <a:srgbClr val="FF0000"/>
              </a:solidFill>
            </a:endParaRPr>
          </a:p>
          <a:p>
            <a:pPr indent="0" lvl="0" marL="0" rtl="0" algn="l">
              <a:spcBef>
                <a:spcPts val="0"/>
              </a:spcBef>
              <a:spcAft>
                <a:spcPts val="0"/>
              </a:spcAft>
              <a:buNone/>
            </a:pPr>
            <a:r>
              <a:t/>
            </a:r>
            <a:endParaRPr b="1">
              <a:solidFill>
                <a:srgbClr val="FF0000"/>
              </a:solidFill>
            </a:endParaRPr>
          </a:p>
          <a:p>
            <a:pPr indent="0" lvl="0" marL="0" rtl="0" algn="l">
              <a:spcBef>
                <a:spcPts val="0"/>
              </a:spcBef>
              <a:spcAft>
                <a:spcPts val="0"/>
              </a:spcAft>
              <a:buNone/>
            </a:pPr>
            <a:r>
              <a:t/>
            </a:r>
            <a:endParaRPr b="1">
              <a:solidFill>
                <a:srgbClr val="FF0000"/>
              </a:solidFill>
            </a:endParaRPr>
          </a:p>
          <a:p>
            <a:pPr indent="0" lvl="0" marL="0" rtl="0" algn="l">
              <a:spcBef>
                <a:spcPts val="0"/>
              </a:spcBef>
              <a:spcAft>
                <a:spcPts val="0"/>
              </a:spcAft>
              <a:buClr>
                <a:schemeClr val="dk1"/>
              </a:buClr>
              <a:buSzPts val="1100"/>
              <a:buFont typeface="Arial"/>
              <a:buNone/>
            </a:pPr>
            <a:r>
              <a:t/>
            </a:r>
            <a:endParaRPr b="1">
              <a:solidFill>
                <a:srgbClr val="FF0000"/>
              </a:solidFill>
            </a:endParaRPr>
          </a:p>
          <a:p>
            <a:pPr indent="0" lvl="0" marL="0" rtl="0" algn="l">
              <a:spcBef>
                <a:spcPts val="0"/>
              </a:spcBef>
              <a:spcAft>
                <a:spcPts val="0"/>
              </a:spcAft>
              <a:buNone/>
            </a:pPr>
            <a:r>
              <a:t/>
            </a:r>
            <a:endParaRPr>
              <a:highlight>
                <a:srgbClr val="FF0000"/>
              </a:highlight>
            </a:endParaRPr>
          </a:p>
        </p:txBody>
      </p:sp>
      <p:sp>
        <p:nvSpPr>
          <p:cNvPr id="108" name="Google Shape;108;p20"/>
          <p:cNvSpPr txBox="1"/>
          <p:nvPr/>
        </p:nvSpPr>
        <p:spPr>
          <a:xfrm>
            <a:off x="4725450" y="1360925"/>
            <a:ext cx="5001600" cy="38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a:solidFill>
                  <a:srgbClr val="980000"/>
                </a:solidFill>
              </a:rPr>
              <a:t># </a:t>
            </a:r>
            <a:r>
              <a:rPr b="1" lang="en-IN">
                <a:solidFill>
                  <a:srgbClr val="980000"/>
                </a:solidFill>
              </a:rPr>
              <a:t>Concatenation</a:t>
            </a:r>
            <a:r>
              <a:rPr b="1" lang="en-IN">
                <a:solidFill>
                  <a:srgbClr val="980000"/>
                </a:solidFill>
              </a:rPr>
              <a:t> of tuples  </a:t>
            </a:r>
            <a:endParaRPr b="1">
              <a:solidFill>
                <a:srgbClr val="980000"/>
              </a:solidFill>
            </a:endParaRPr>
          </a:p>
          <a:p>
            <a:pPr indent="0" lvl="0" marL="0" rtl="0" algn="l">
              <a:spcBef>
                <a:spcPts val="0"/>
              </a:spcBef>
              <a:spcAft>
                <a:spcPts val="0"/>
              </a:spcAft>
              <a:buClr>
                <a:schemeClr val="dk1"/>
              </a:buClr>
              <a:buSzPts val="1100"/>
              <a:buFont typeface="Arial"/>
              <a:buNone/>
            </a:pPr>
            <a:r>
              <a:rPr b="1" lang="en-IN" sz="1000">
                <a:solidFill>
                  <a:srgbClr val="FF0000"/>
                </a:solidFill>
              </a:rPr>
              <a:t>Tuple1 = (0, 1, 2, 3)</a:t>
            </a:r>
            <a:endParaRPr b="1" sz="1000">
              <a:solidFill>
                <a:srgbClr val="FF0000"/>
              </a:solidFill>
            </a:endParaRPr>
          </a:p>
          <a:p>
            <a:pPr indent="0" lvl="0" marL="0" rtl="0" algn="l">
              <a:spcBef>
                <a:spcPts val="0"/>
              </a:spcBef>
              <a:spcAft>
                <a:spcPts val="0"/>
              </a:spcAft>
              <a:buClr>
                <a:schemeClr val="dk1"/>
              </a:buClr>
              <a:buSzPts val="1100"/>
              <a:buFont typeface="Arial"/>
              <a:buNone/>
            </a:pPr>
            <a:r>
              <a:rPr b="1" lang="en-IN" sz="1000">
                <a:solidFill>
                  <a:srgbClr val="FF0000"/>
                </a:solidFill>
              </a:rPr>
              <a:t>Tuple2 = (‘Zooming', 'For', ‘stud')</a:t>
            </a:r>
            <a:endParaRPr b="1" sz="1000">
              <a:solidFill>
                <a:srgbClr val="FF0000"/>
              </a:solidFill>
            </a:endParaRPr>
          </a:p>
          <a:p>
            <a:pPr indent="0" lvl="0" marL="0" rtl="0" algn="l">
              <a:spcBef>
                <a:spcPts val="0"/>
              </a:spcBef>
              <a:spcAft>
                <a:spcPts val="0"/>
              </a:spcAft>
              <a:buClr>
                <a:schemeClr val="dk1"/>
              </a:buClr>
              <a:buSzPts val="1100"/>
              <a:buFont typeface="Arial"/>
              <a:buNone/>
            </a:pPr>
            <a:r>
              <a:t/>
            </a:r>
            <a:endParaRPr b="1" sz="1000">
              <a:solidFill>
                <a:srgbClr val="FF0000"/>
              </a:solidFill>
            </a:endParaRPr>
          </a:p>
          <a:p>
            <a:pPr indent="0" lvl="0" marL="0" rtl="0" algn="l">
              <a:spcBef>
                <a:spcPts val="0"/>
              </a:spcBef>
              <a:spcAft>
                <a:spcPts val="0"/>
              </a:spcAft>
              <a:buClr>
                <a:schemeClr val="dk1"/>
              </a:buClr>
              <a:buSzPts val="1100"/>
              <a:buFont typeface="Arial"/>
              <a:buNone/>
            </a:pPr>
            <a:r>
              <a:rPr b="1" lang="en-IN" sz="1000">
                <a:solidFill>
                  <a:srgbClr val="FF0000"/>
                </a:solidFill>
              </a:rPr>
              <a:t>Tuple3 = Tuple1 + Tuple2</a:t>
            </a:r>
            <a:endParaRPr b="1" sz="1000">
              <a:solidFill>
                <a:srgbClr val="FF0000"/>
              </a:solidFill>
            </a:endParaRPr>
          </a:p>
          <a:p>
            <a:pPr indent="0" lvl="0" marL="0" rtl="0" algn="l">
              <a:spcBef>
                <a:spcPts val="0"/>
              </a:spcBef>
              <a:spcAft>
                <a:spcPts val="0"/>
              </a:spcAft>
              <a:buClr>
                <a:schemeClr val="dk1"/>
              </a:buClr>
              <a:buSzPts val="1100"/>
              <a:buFont typeface="Arial"/>
              <a:buNone/>
            </a:pPr>
            <a:r>
              <a:t/>
            </a:r>
            <a:endParaRPr b="1" sz="1000">
              <a:solidFill>
                <a:srgbClr val="FF0000"/>
              </a:solidFill>
            </a:endParaRPr>
          </a:p>
          <a:p>
            <a:pPr indent="0" lvl="0" marL="0" rtl="0" algn="l">
              <a:spcBef>
                <a:spcPts val="0"/>
              </a:spcBef>
              <a:spcAft>
                <a:spcPts val="0"/>
              </a:spcAft>
              <a:buNone/>
            </a:pPr>
            <a:r>
              <a:rPr b="1" lang="en-IN" sz="1000">
                <a:solidFill>
                  <a:srgbClr val="FF0000"/>
                </a:solidFill>
              </a:rPr>
              <a:t>print("\nTuples after </a:t>
            </a:r>
            <a:r>
              <a:rPr b="1" lang="en-IN" sz="1000">
                <a:solidFill>
                  <a:srgbClr val="FF0000"/>
                </a:solidFill>
              </a:rPr>
              <a:t>Concatenation</a:t>
            </a:r>
            <a:r>
              <a:rPr b="1" lang="en-IN" sz="1000">
                <a:solidFill>
                  <a:srgbClr val="FF0000"/>
                </a:solidFill>
              </a:rPr>
              <a:t>: ")  print(Tuple3)</a:t>
            </a:r>
            <a:endParaRPr b="1" sz="1000">
              <a:solidFill>
                <a:srgbClr val="FF0000"/>
              </a:solidFill>
            </a:endParaRPr>
          </a:p>
          <a:p>
            <a:pPr indent="0" lvl="0" marL="0" rtl="0" algn="l">
              <a:spcBef>
                <a:spcPts val="0"/>
              </a:spcBef>
              <a:spcAft>
                <a:spcPts val="0"/>
              </a:spcAft>
              <a:buNone/>
            </a:pPr>
            <a:r>
              <a:t/>
            </a:r>
            <a:endParaRPr b="1">
              <a:solidFill>
                <a:srgbClr val="FF0000"/>
              </a:solidFill>
            </a:endParaRPr>
          </a:p>
          <a:p>
            <a:pPr indent="0" lvl="0" marL="0" rtl="0" algn="l">
              <a:spcBef>
                <a:spcPts val="0"/>
              </a:spcBef>
              <a:spcAft>
                <a:spcPts val="0"/>
              </a:spcAft>
              <a:buNone/>
            </a:pPr>
            <a:r>
              <a:rPr b="1" lang="en-IN">
                <a:solidFill>
                  <a:schemeClr val="dk1"/>
                </a:solidFill>
              </a:rPr>
              <a:t>{Concatenation	is done by	the use of	‘+’ operator}</a:t>
            </a:r>
            <a:endParaRPr b="1">
              <a:solidFill>
                <a:srgbClr val="FF0000"/>
              </a:solidFill>
            </a:endParaRPr>
          </a:p>
          <a:p>
            <a:pPr indent="0" lvl="0" marL="0" rtl="0" algn="l">
              <a:spcBef>
                <a:spcPts val="0"/>
              </a:spcBef>
              <a:spcAft>
                <a:spcPts val="0"/>
              </a:spcAft>
              <a:buNone/>
            </a:pPr>
            <a:r>
              <a:t/>
            </a:r>
            <a:endParaRPr b="1">
              <a:solidFill>
                <a:srgbClr val="FF0000"/>
              </a:solidFill>
            </a:endParaRPr>
          </a:p>
          <a:p>
            <a:pPr indent="0" lvl="0" marL="0" rtl="0" algn="l">
              <a:spcBef>
                <a:spcPts val="0"/>
              </a:spcBef>
              <a:spcAft>
                <a:spcPts val="0"/>
              </a:spcAft>
              <a:buNone/>
            </a:pPr>
            <a:r>
              <a:t/>
            </a:r>
            <a:endParaRPr b="1">
              <a:solidFill>
                <a:srgbClr val="FF0000"/>
              </a:solidFill>
            </a:endParaRPr>
          </a:p>
          <a:p>
            <a:pPr indent="0" lvl="0" marL="0" rtl="0" algn="l">
              <a:spcBef>
                <a:spcPts val="0"/>
              </a:spcBef>
              <a:spcAft>
                <a:spcPts val="0"/>
              </a:spcAft>
              <a:buNone/>
            </a:pPr>
            <a:r>
              <a:rPr b="1" lang="en-IN">
                <a:solidFill>
                  <a:srgbClr val="980000"/>
                </a:solidFill>
              </a:rPr>
              <a:t>Tuples after </a:t>
            </a:r>
            <a:r>
              <a:rPr b="1" lang="en-IN">
                <a:solidFill>
                  <a:srgbClr val="980000"/>
                </a:solidFill>
              </a:rPr>
              <a:t>Concatenation</a:t>
            </a:r>
            <a:r>
              <a:rPr b="1" lang="en-IN">
                <a:solidFill>
                  <a:srgbClr val="980000"/>
                </a:solidFill>
              </a:rPr>
              <a:t>:</a:t>
            </a:r>
            <a:endParaRPr b="1">
              <a:solidFill>
                <a:srgbClr val="980000"/>
              </a:solidFill>
            </a:endParaRPr>
          </a:p>
          <a:p>
            <a:pPr indent="0" lvl="0" marL="0" rtl="0" algn="l">
              <a:spcBef>
                <a:spcPts val="0"/>
              </a:spcBef>
              <a:spcAft>
                <a:spcPts val="0"/>
              </a:spcAft>
              <a:buNone/>
            </a:pPr>
            <a:r>
              <a:rPr b="1" lang="en-IN"/>
              <a:t>(0, 1, 2, 3, ‘Zooming', 'For', ‘stud')</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Clr>
                <a:schemeClr val="dk1"/>
              </a:buClr>
              <a:buSzPts val="1100"/>
              <a:buFont typeface="Arial"/>
              <a:buNone/>
            </a:pPr>
            <a:r>
              <a:t/>
            </a:r>
            <a:endParaRPr b="1">
              <a:solidFill>
                <a:srgbClr val="FF0000"/>
              </a:solidFill>
            </a:endParaRPr>
          </a:p>
          <a:p>
            <a:pPr indent="0" lvl="0" marL="0" rtl="0" algn="l">
              <a:spcBef>
                <a:spcPts val="0"/>
              </a:spcBef>
              <a:spcAft>
                <a:spcPts val="0"/>
              </a:spcAft>
              <a:buNone/>
            </a:pPr>
            <a:r>
              <a:t/>
            </a:r>
            <a:endParaRPr/>
          </a:p>
        </p:txBody>
      </p:sp>
      <p:cxnSp>
        <p:nvCxnSpPr>
          <p:cNvPr id="109" name="Google Shape;109;p20"/>
          <p:cNvCxnSpPr/>
          <p:nvPr/>
        </p:nvCxnSpPr>
        <p:spPr>
          <a:xfrm flipH="1">
            <a:off x="4418450" y="1397450"/>
            <a:ext cx="16200" cy="4071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504000" y="216000"/>
            <a:ext cx="7020000" cy="936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IN" sz="2400">
                <a:solidFill>
                  <a:schemeClr val="lt1"/>
                </a:solidFill>
              </a:rPr>
              <a:t>Tuples Slicing.</a:t>
            </a:r>
            <a:endParaRPr b="1" sz="2400">
              <a:solidFill>
                <a:schemeClr val="lt1"/>
              </a:solidFill>
            </a:endParaRPr>
          </a:p>
        </p:txBody>
      </p:sp>
      <p:sp>
        <p:nvSpPr>
          <p:cNvPr id="115" name="Google Shape;115;p21"/>
          <p:cNvSpPr txBox="1"/>
          <p:nvPr>
            <p:ph idx="3" type="body"/>
          </p:nvPr>
        </p:nvSpPr>
        <p:spPr>
          <a:xfrm>
            <a:off x="122125" y="1291150"/>
            <a:ext cx="4187400" cy="427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IN">
                <a:solidFill>
                  <a:srgbClr val="980000"/>
                </a:solidFill>
              </a:rPr>
              <a:t>Example</a:t>
            </a:r>
            <a:endParaRPr b="1">
              <a:solidFill>
                <a:srgbClr val="980000"/>
              </a:solidFill>
            </a:endParaRPr>
          </a:p>
          <a:p>
            <a:pPr indent="0" lvl="0" marL="0" rtl="0" algn="l">
              <a:spcBef>
                <a:spcPts val="0"/>
              </a:spcBef>
              <a:spcAft>
                <a:spcPts val="0"/>
              </a:spcAft>
              <a:buNone/>
            </a:pPr>
            <a:r>
              <a:t/>
            </a:r>
            <a:endParaRPr b="1">
              <a:solidFill>
                <a:srgbClr val="980000"/>
              </a:solidFill>
            </a:endParaRPr>
          </a:p>
          <a:p>
            <a:pPr indent="0" lvl="0" marL="0" rtl="0" algn="l">
              <a:spcBef>
                <a:spcPts val="0"/>
              </a:spcBef>
              <a:spcAft>
                <a:spcPts val="0"/>
              </a:spcAft>
              <a:buClr>
                <a:schemeClr val="dk1"/>
              </a:buClr>
              <a:buSzPts val="1100"/>
              <a:buFont typeface="Arial"/>
              <a:buNone/>
            </a:pPr>
            <a:r>
              <a:rPr b="1" lang="en-IN" sz="1200">
                <a:solidFill>
                  <a:srgbClr val="FF0000"/>
                </a:solidFill>
              </a:rPr>
              <a:t># with Numbers</a:t>
            </a:r>
            <a:endParaRPr b="1" sz="1200">
              <a:solidFill>
                <a:srgbClr val="FF0000"/>
              </a:solidFill>
            </a:endParaRPr>
          </a:p>
          <a:p>
            <a:pPr indent="457200" lvl="0" marL="0" rtl="0" algn="l">
              <a:spcBef>
                <a:spcPts val="0"/>
              </a:spcBef>
              <a:spcAft>
                <a:spcPts val="0"/>
              </a:spcAft>
              <a:buClr>
                <a:schemeClr val="dk1"/>
              </a:buClr>
              <a:buSzPts val="1100"/>
              <a:buFont typeface="Arial"/>
              <a:buNone/>
            </a:pPr>
            <a:r>
              <a:rPr b="1" lang="en-IN" sz="1200">
                <a:solidFill>
                  <a:srgbClr val="FF0000"/>
                </a:solidFill>
              </a:rPr>
              <a:t>Tuple1 = tuple(‘ZOOMING')</a:t>
            </a:r>
            <a:endParaRPr b="1" sz="1200">
              <a:solidFill>
                <a:srgbClr val="FF0000"/>
              </a:solidFill>
            </a:endParaRPr>
          </a:p>
          <a:p>
            <a:pPr indent="0" lvl="0" marL="0" rtl="0" algn="l">
              <a:spcBef>
                <a:spcPts val="0"/>
              </a:spcBef>
              <a:spcAft>
                <a:spcPts val="0"/>
              </a:spcAft>
              <a:buClr>
                <a:schemeClr val="dk1"/>
              </a:buClr>
              <a:buSzPts val="1100"/>
              <a:buFont typeface="Arial"/>
              <a:buNone/>
            </a:pPr>
            <a:r>
              <a:rPr b="1" lang="en-IN" sz="1200">
                <a:solidFill>
                  <a:srgbClr val="FF0000"/>
                </a:solidFill>
              </a:rPr>
              <a:t># From First element</a:t>
            </a:r>
            <a:endParaRPr b="1" sz="1200">
              <a:solidFill>
                <a:srgbClr val="FF0000"/>
              </a:solidFill>
            </a:endParaRPr>
          </a:p>
          <a:p>
            <a:pPr indent="457200" lvl="0" marL="0" rtl="0" algn="l">
              <a:spcBef>
                <a:spcPts val="0"/>
              </a:spcBef>
              <a:spcAft>
                <a:spcPts val="0"/>
              </a:spcAft>
              <a:buClr>
                <a:schemeClr val="dk1"/>
              </a:buClr>
              <a:buSzPts val="1100"/>
              <a:buFont typeface="Arial"/>
              <a:buNone/>
            </a:pPr>
            <a:r>
              <a:rPr b="1" lang="en-IN" sz="1200">
                <a:solidFill>
                  <a:srgbClr val="FF0000"/>
                </a:solidFill>
              </a:rPr>
              <a:t>print(Tuple1[1:])</a:t>
            </a:r>
            <a:endParaRPr b="1" sz="1200">
              <a:solidFill>
                <a:srgbClr val="FF0000"/>
              </a:solidFill>
            </a:endParaRPr>
          </a:p>
          <a:p>
            <a:pPr indent="0" lvl="0" marL="0" rtl="0" algn="l">
              <a:spcBef>
                <a:spcPts val="0"/>
              </a:spcBef>
              <a:spcAft>
                <a:spcPts val="0"/>
              </a:spcAft>
              <a:buClr>
                <a:schemeClr val="dk1"/>
              </a:buClr>
              <a:buSzPts val="1100"/>
              <a:buFont typeface="Arial"/>
              <a:buNone/>
            </a:pPr>
            <a:r>
              <a:rPr b="1" lang="en-IN" sz="1200">
                <a:solidFill>
                  <a:srgbClr val="FF0000"/>
                </a:solidFill>
              </a:rPr>
              <a:t># Reversing the Tuple</a:t>
            </a:r>
            <a:endParaRPr b="1" sz="1200">
              <a:solidFill>
                <a:srgbClr val="FF0000"/>
              </a:solidFill>
            </a:endParaRPr>
          </a:p>
          <a:p>
            <a:pPr indent="457200" lvl="0" marL="0" rtl="0" algn="l">
              <a:spcBef>
                <a:spcPts val="0"/>
              </a:spcBef>
              <a:spcAft>
                <a:spcPts val="0"/>
              </a:spcAft>
              <a:buClr>
                <a:schemeClr val="dk1"/>
              </a:buClr>
              <a:buSzPts val="1100"/>
              <a:buFont typeface="Arial"/>
              <a:buNone/>
            </a:pPr>
            <a:r>
              <a:rPr b="1" lang="en-IN" sz="1200">
                <a:solidFill>
                  <a:srgbClr val="FF0000"/>
                </a:solidFill>
              </a:rPr>
              <a:t>print(Tuple1[::-1])</a:t>
            </a:r>
            <a:endParaRPr b="1" sz="1200">
              <a:solidFill>
                <a:srgbClr val="FF0000"/>
              </a:solidFill>
            </a:endParaRPr>
          </a:p>
          <a:p>
            <a:pPr indent="0" lvl="0" marL="0" rtl="0" algn="l">
              <a:spcBef>
                <a:spcPts val="0"/>
              </a:spcBef>
              <a:spcAft>
                <a:spcPts val="0"/>
              </a:spcAft>
              <a:buClr>
                <a:schemeClr val="dk1"/>
              </a:buClr>
              <a:buSzPts val="1100"/>
              <a:buFont typeface="Arial"/>
              <a:buNone/>
            </a:pPr>
            <a:r>
              <a:rPr b="1" lang="en-IN" sz="1200">
                <a:solidFill>
                  <a:srgbClr val="FF0000"/>
                </a:solidFill>
              </a:rPr>
              <a:t># Printing elements of a Range</a:t>
            </a:r>
            <a:endParaRPr b="1" sz="1200">
              <a:solidFill>
                <a:srgbClr val="FF0000"/>
              </a:solidFill>
            </a:endParaRPr>
          </a:p>
          <a:p>
            <a:pPr indent="457200" lvl="0" marL="0" rtl="0" algn="l">
              <a:spcBef>
                <a:spcPts val="0"/>
              </a:spcBef>
              <a:spcAft>
                <a:spcPts val="0"/>
              </a:spcAft>
              <a:buClr>
                <a:schemeClr val="dk1"/>
              </a:buClr>
              <a:buSzPts val="1100"/>
              <a:buFont typeface="Arial"/>
              <a:buNone/>
            </a:pPr>
            <a:r>
              <a:rPr b="1" lang="en-IN" sz="1200">
                <a:solidFill>
                  <a:srgbClr val="FF0000"/>
                </a:solidFill>
              </a:rPr>
              <a:t>print(Tuple1[2:5])</a:t>
            </a:r>
            <a:endParaRPr b="1" sz="1200">
              <a:solidFill>
                <a:srgbClr val="FF0000"/>
              </a:solidFill>
            </a:endParaRPr>
          </a:p>
          <a:p>
            <a:pPr indent="0" lvl="0" marL="0" rtl="0" algn="l">
              <a:spcBef>
                <a:spcPts val="0"/>
              </a:spcBef>
              <a:spcAft>
                <a:spcPts val="0"/>
              </a:spcAft>
              <a:buNone/>
            </a:pPr>
            <a:r>
              <a:t/>
            </a:r>
            <a:endParaRPr/>
          </a:p>
          <a:p>
            <a:pPr indent="0" lvl="0" marL="0" rtl="0" algn="l">
              <a:spcBef>
                <a:spcPts val="0"/>
              </a:spcBef>
              <a:spcAft>
                <a:spcPts val="0"/>
              </a:spcAft>
              <a:buNone/>
            </a:pPr>
            <a:r>
              <a:rPr b="1" lang="en-IN">
                <a:solidFill>
                  <a:srgbClr val="980000"/>
                </a:solidFill>
              </a:rPr>
              <a:t>Output:</a:t>
            </a:r>
            <a:endParaRPr b="1">
              <a:solidFill>
                <a:srgbClr val="980000"/>
              </a:solidFill>
            </a:endParaRPr>
          </a:p>
          <a:p>
            <a:pPr indent="0" lvl="0" marL="0" rtl="0" algn="l">
              <a:spcBef>
                <a:spcPts val="0"/>
              </a:spcBef>
              <a:spcAft>
                <a:spcPts val="0"/>
              </a:spcAft>
              <a:buNone/>
            </a:pPr>
            <a:r>
              <a:t/>
            </a:r>
            <a:endParaRPr b="1">
              <a:solidFill>
                <a:srgbClr val="980000"/>
              </a:solidFill>
            </a:endParaRPr>
          </a:p>
          <a:p>
            <a:pPr indent="0" lvl="0" marL="0" rtl="0" algn="l">
              <a:spcBef>
                <a:spcPts val="0"/>
              </a:spcBef>
              <a:spcAft>
                <a:spcPts val="0"/>
              </a:spcAft>
              <a:buClr>
                <a:schemeClr val="dk1"/>
              </a:buClr>
              <a:buSzPts val="1100"/>
              <a:buFont typeface="Arial"/>
              <a:buNone/>
            </a:pPr>
            <a:r>
              <a:rPr b="1" lang="en-IN" sz="1500"/>
              <a:t>(‘O’,’O’,’M’,’I’,’N’,’G’)</a:t>
            </a:r>
            <a:endParaRPr b="1" sz="1500"/>
          </a:p>
          <a:p>
            <a:pPr indent="0" lvl="0" marL="0" rtl="0" algn="l">
              <a:spcBef>
                <a:spcPts val="0"/>
              </a:spcBef>
              <a:spcAft>
                <a:spcPts val="0"/>
              </a:spcAft>
              <a:buNone/>
            </a:pPr>
            <a:r>
              <a:rPr b="1" lang="en-IN" sz="1500"/>
              <a:t>(‘G’,’N’,’I’,’M’,’O’,’O’,’Z’)  </a:t>
            </a:r>
            <a:endParaRPr b="1" sz="1500"/>
          </a:p>
          <a:p>
            <a:pPr indent="0" lvl="0" marL="0" rtl="0" algn="l">
              <a:spcBef>
                <a:spcPts val="0"/>
              </a:spcBef>
              <a:spcAft>
                <a:spcPts val="0"/>
              </a:spcAft>
              <a:buClr>
                <a:schemeClr val="dk1"/>
              </a:buClr>
              <a:buSzPts val="1100"/>
              <a:buFont typeface="Arial"/>
              <a:buNone/>
            </a:pPr>
            <a:r>
              <a:rPr b="1" lang="en-IN" sz="1500"/>
              <a:t>(‘O’,’M’,’I’)</a:t>
            </a:r>
            <a:endParaRPr b="1" sz="1500"/>
          </a:p>
          <a:p>
            <a:pPr indent="0" lvl="0" marL="0" rtl="0" algn="l">
              <a:spcBef>
                <a:spcPts val="0"/>
              </a:spcBef>
              <a:spcAft>
                <a:spcPts val="0"/>
              </a:spcAft>
              <a:buNone/>
            </a:pPr>
            <a:r>
              <a:t/>
            </a:r>
            <a:endParaRPr b="1">
              <a:solidFill>
                <a:srgbClr val="980000"/>
              </a:solidFill>
            </a:endParaRPr>
          </a:p>
        </p:txBody>
      </p:sp>
      <p:sp>
        <p:nvSpPr>
          <p:cNvPr id="116" name="Google Shape;116;p21"/>
          <p:cNvSpPr txBox="1"/>
          <p:nvPr/>
        </p:nvSpPr>
        <p:spPr>
          <a:xfrm>
            <a:off x="4414300" y="1308600"/>
            <a:ext cx="5539800" cy="42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800">
                <a:solidFill>
                  <a:srgbClr val="980000"/>
                </a:solidFill>
              </a:rPr>
              <a:t>Deleting</a:t>
            </a:r>
            <a:endParaRPr b="1" sz="1800">
              <a:solidFill>
                <a:srgbClr val="980000"/>
              </a:solidFill>
            </a:endParaRPr>
          </a:p>
          <a:p>
            <a:pPr indent="0" lvl="0" marL="0" rtl="0" algn="l">
              <a:spcBef>
                <a:spcPts val="0"/>
              </a:spcBef>
              <a:spcAft>
                <a:spcPts val="0"/>
              </a:spcAft>
              <a:buNone/>
            </a:pPr>
            <a:r>
              <a:t/>
            </a:r>
            <a:endParaRPr b="1" sz="1800">
              <a:solidFill>
                <a:srgbClr val="FF0000"/>
              </a:solidFill>
            </a:endParaRPr>
          </a:p>
          <a:p>
            <a:pPr indent="0" lvl="0" marL="0" rtl="0" algn="l">
              <a:spcBef>
                <a:spcPts val="0"/>
              </a:spcBef>
              <a:spcAft>
                <a:spcPts val="0"/>
              </a:spcAft>
              <a:buClr>
                <a:schemeClr val="dk1"/>
              </a:buClr>
              <a:buSzPts val="1100"/>
              <a:buFont typeface="Arial"/>
              <a:buNone/>
            </a:pPr>
            <a:r>
              <a:rPr b="1" lang="en-IN" sz="1500">
                <a:solidFill>
                  <a:srgbClr val="FF0000"/>
                </a:solidFill>
              </a:rPr>
              <a:t># Deleting a Tuple</a:t>
            </a:r>
            <a:endParaRPr b="1" sz="1500">
              <a:solidFill>
                <a:srgbClr val="FF0000"/>
              </a:solidFill>
            </a:endParaRPr>
          </a:p>
          <a:p>
            <a:pPr indent="0" lvl="0" marL="457200" rtl="0" algn="l">
              <a:spcBef>
                <a:spcPts val="0"/>
              </a:spcBef>
              <a:spcAft>
                <a:spcPts val="0"/>
              </a:spcAft>
              <a:buClr>
                <a:schemeClr val="dk1"/>
              </a:buClr>
              <a:buSzPts val="1100"/>
              <a:buFont typeface="Arial"/>
              <a:buNone/>
            </a:pPr>
            <a:r>
              <a:rPr b="1" lang="en-IN" sz="1500">
                <a:solidFill>
                  <a:srgbClr val="FF0000"/>
                </a:solidFill>
              </a:rPr>
              <a:t>Tuple1 = (0, 1, 2, 3, 4)</a:t>
            </a:r>
            <a:endParaRPr b="1" sz="1500">
              <a:solidFill>
                <a:srgbClr val="FF0000"/>
              </a:solidFill>
            </a:endParaRPr>
          </a:p>
          <a:p>
            <a:pPr indent="0" lvl="0" marL="457200" rtl="0" algn="l">
              <a:spcBef>
                <a:spcPts val="0"/>
              </a:spcBef>
              <a:spcAft>
                <a:spcPts val="0"/>
              </a:spcAft>
              <a:buClr>
                <a:schemeClr val="dk1"/>
              </a:buClr>
              <a:buSzPts val="1100"/>
              <a:buFont typeface="Arial"/>
              <a:buNone/>
            </a:pPr>
            <a:r>
              <a:rPr b="1" lang="en-IN" sz="1500">
                <a:solidFill>
                  <a:srgbClr val="FF0000"/>
                </a:solidFill>
              </a:rPr>
              <a:t>del Tuple1</a:t>
            </a:r>
            <a:endParaRPr b="1" sz="1500">
              <a:solidFill>
                <a:srgbClr val="FF0000"/>
              </a:solidFill>
            </a:endParaRPr>
          </a:p>
          <a:p>
            <a:pPr indent="0" lvl="0" marL="457200" rtl="0" algn="l">
              <a:spcBef>
                <a:spcPts val="0"/>
              </a:spcBef>
              <a:spcAft>
                <a:spcPts val="0"/>
              </a:spcAft>
              <a:buNone/>
            </a:pPr>
            <a:r>
              <a:rPr b="1" lang="en-IN" sz="1500">
                <a:solidFill>
                  <a:srgbClr val="FF0000"/>
                </a:solidFill>
              </a:rPr>
              <a:t>print(Tuple1)</a:t>
            </a:r>
            <a:endParaRPr b="1" sz="1500">
              <a:solidFill>
                <a:srgbClr val="FF0000"/>
              </a:solidFill>
            </a:endParaRPr>
          </a:p>
          <a:p>
            <a:pPr indent="0" lvl="0" marL="457200" rtl="0" algn="l">
              <a:spcBef>
                <a:spcPts val="0"/>
              </a:spcBef>
              <a:spcAft>
                <a:spcPts val="0"/>
              </a:spcAft>
              <a:buClr>
                <a:schemeClr val="dk1"/>
              </a:buClr>
              <a:buSzPts val="1100"/>
              <a:buFont typeface="Arial"/>
              <a:buNone/>
            </a:pPr>
            <a:r>
              <a:t/>
            </a:r>
            <a:endParaRPr b="1" sz="1500">
              <a:solidFill>
                <a:srgbClr val="FF0000"/>
              </a:solidFill>
            </a:endParaRPr>
          </a:p>
          <a:p>
            <a:pPr indent="0" lvl="0" marL="0" rtl="0" algn="l">
              <a:spcBef>
                <a:spcPts val="0"/>
              </a:spcBef>
              <a:spcAft>
                <a:spcPts val="0"/>
              </a:spcAft>
              <a:buClr>
                <a:schemeClr val="dk1"/>
              </a:buClr>
              <a:buSzPts val="1100"/>
              <a:buFont typeface="Arial"/>
              <a:buNone/>
            </a:pPr>
            <a:r>
              <a:rPr b="1" lang="en-IN" sz="1000"/>
              <a:t>Tuples	are immutable	and hence they  do not allow deletion of a part of it.</a:t>
            </a:r>
            <a:endParaRPr b="1" sz="1000"/>
          </a:p>
          <a:p>
            <a:pPr indent="0" lvl="0" marL="0" rtl="0" algn="l">
              <a:spcBef>
                <a:spcPts val="0"/>
              </a:spcBef>
              <a:spcAft>
                <a:spcPts val="0"/>
              </a:spcAft>
              <a:buClr>
                <a:schemeClr val="dk1"/>
              </a:buClr>
              <a:buSzPts val="1100"/>
              <a:buFont typeface="Arial"/>
              <a:buNone/>
            </a:pPr>
            <a:r>
              <a:rPr b="1" lang="en-IN" sz="1000"/>
              <a:t>Entire tuple gets deleted by the use of  del() method.</a:t>
            </a:r>
            <a:endParaRPr b="1" sz="1000"/>
          </a:p>
          <a:p>
            <a:pPr indent="0" lvl="0" marL="0" rtl="0" algn="l">
              <a:spcBef>
                <a:spcPts val="0"/>
              </a:spcBef>
              <a:spcAft>
                <a:spcPts val="0"/>
              </a:spcAft>
              <a:buClr>
                <a:schemeClr val="dk1"/>
              </a:buClr>
              <a:buSzPts val="1100"/>
              <a:buFont typeface="Arial"/>
              <a:buNone/>
            </a:pPr>
            <a:r>
              <a:rPr b="1" lang="en-IN" sz="1000"/>
              <a:t>Note-	Printing of Tuple  after	deletion  results to an Error.</a:t>
            </a:r>
            <a:endParaRPr b="1" sz="1000"/>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rPr b="1" lang="en-IN" sz="1800">
                <a:solidFill>
                  <a:srgbClr val="980000"/>
                </a:solidFill>
              </a:rPr>
              <a:t>Output:</a:t>
            </a:r>
            <a:endParaRPr b="1" sz="1800">
              <a:solidFill>
                <a:srgbClr val="980000"/>
              </a:solidFill>
            </a:endParaRPr>
          </a:p>
          <a:p>
            <a:pPr indent="0" lvl="0" marL="0" rtl="0" algn="l">
              <a:spcBef>
                <a:spcPts val="0"/>
              </a:spcBef>
              <a:spcAft>
                <a:spcPts val="0"/>
              </a:spcAft>
              <a:buNone/>
            </a:pPr>
            <a:r>
              <a:t/>
            </a:r>
            <a:endParaRPr b="1" sz="1800">
              <a:solidFill>
                <a:srgbClr val="980000"/>
              </a:solidFill>
            </a:endParaRPr>
          </a:p>
          <a:p>
            <a:pPr indent="0" lvl="0" marL="0" rtl="0" algn="l">
              <a:spcBef>
                <a:spcPts val="0"/>
              </a:spcBef>
              <a:spcAft>
                <a:spcPts val="0"/>
              </a:spcAft>
              <a:buClr>
                <a:schemeClr val="dk1"/>
              </a:buClr>
              <a:buSzPts val="1100"/>
              <a:buFont typeface="Arial"/>
              <a:buNone/>
            </a:pPr>
            <a:r>
              <a:rPr b="1" lang="en-IN" sz="1800"/>
              <a:t>NameError: name ‘Tuple1’ is not defined</a:t>
            </a:r>
            <a:endParaRPr b="1" sz="1800"/>
          </a:p>
          <a:p>
            <a:pPr indent="0" lvl="0" marL="0" rtl="0" algn="l">
              <a:spcBef>
                <a:spcPts val="0"/>
              </a:spcBef>
              <a:spcAft>
                <a:spcPts val="0"/>
              </a:spcAft>
              <a:buNone/>
            </a:pPr>
            <a:r>
              <a:t/>
            </a:r>
            <a:endParaRPr b="1" sz="1800">
              <a:solidFill>
                <a:srgbClr val="980000"/>
              </a:solidFill>
            </a:endParaRPr>
          </a:p>
        </p:txBody>
      </p:sp>
      <p:cxnSp>
        <p:nvCxnSpPr>
          <p:cNvPr id="117" name="Google Shape;117;p21"/>
          <p:cNvCxnSpPr/>
          <p:nvPr/>
        </p:nvCxnSpPr>
        <p:spPr>
          <a:xfrm>
            <a:off x="4030775" y="1385250"/>
            <a:ext cx="40500" cy="4095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nvSpPr>
        <p:spPr>
          <a:xfrm>
            <a:off x="504000" y="216000"/>
            <a:ext cx="7020000" cy="936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800" strike="noStrike">
                <a:solidFill>
                  <a:srgbClr val="FFFFFF"/>
                </a:solidFill>
              </a:rPr>
              <a:t>Data Type-Sets</a:t>
            </a:r>
            <a:endParaRPr b="1" sz="2800" strike="noStrike">
              <a:solidFill>
                <a:srgbClr val="FFFFFF"/>
              </a:solidFill>
            </a:endParaRPr>
          </a:p>
        </p:txBody>
      </p:sp>
      <p:sp>
        <p:nvSpPr>
          <p:cNvPr id="123" name="Google Shape;123;p22"/>
          <p:cNvSpPr txBox="1"/>
          <p:nvPr/>
        </p:nvSpPr>
        <p:spPr>
          <a:xfrm>
            <a:off x="72700" y="1359925"/>
            <a:ext cx="4648200" cy="3960000"/>
          </a:xfrm>
          <a:prstGeom prst="rect">
            <a:avLst/>
          </a:prstGeom>
          <a:noFill/>
          <a:ln>
            <a:noFill/>
          </a:ln>
        </p:spPr>
        <p:txBody>
          <a:bodyPr anchorCtr="0" anchor="t" bIns="0" lIns="0" spcFirstLastPara="1" rIns="0" wrap="square" tIns="0">
            <a:noAutofit/>
          </a:bodyPr>
          <a:lstStyle/>
          <a:p>
            <a:pPr indent="-160699" lvl="0" marL="457200" marR="0" rtl="0" algn="l">
              <a:lnSpc>
                <a:spcPct val="115000"/>
              </a:lnSpc>
              <a:spcBef>
                <a:spcPts val="0"/>
              </a:spcBef>
              <a:spcAft>
                <a:spcPts val="0"/>
              </a:spcAft>
              <a:buSzPts val="1000"/>
              <a:buChar char="●"/>
            </a:pPr>
            <a:r>
              <a:rPr b="0" lang="en-IN" sz="1000" strike="noStrike">
                <a:latin typeface="Arial"/>
                <a:ea typeface="Arial"/>
                <a:cs typeface="Arial"/>
                <a:sym typeface="Arial"/>
              </a:rPr>
              <a:t>In Python sets are written with curly brackets {} and it d</a:t>
            </a:r>
            <a:r>
              <a:rPr b="0" lang="en-IN" sz="1000" strike="noStrike">
                <a:solidFill>
                  <a:srgbClr val="1E1E1F"/>
                </a:solidFill>
                <a:latin typeface="Tahoma"/>
                <a:ea typeface="Tahoma"/>
                <a:cs typeface="Tahoma"/>
                <a:sym typeface="Tahoma"/>
              </a:rPr>
              <a:t>oes not take duplicate Values.</a:t>
            </a:r>
            <a:endParaRPr b="0" sz="1000" strike="noStrike">
              <a:latin typeface="Arial"/>
              <a:ea typeface="Arial"/>
              <a:cs typeface="Arial"/>
              <a:sym typeface="Arial"/>
            </a:endParaRPr>
          </a:p>
          <a:p>
            <a:pPr indent="-160699" lvl="0" marL="457200" marR="0" rtl="0" algn="l">
              <a:lnSpc>
                <a:spcPct val="115000"/>
              </a:lnSpc>
              <a:spcBef>
                <a:spcPts val="0"/>
              </a:spcBef>
              <a:spcAft>
                <a:spcPts val="0"/>
              </a:spcAft>
              <a:buSzPts val="1000"/>
              <a:buFont typeface="Arial"/>
              <a:buChar char="●"/>
            </a:pPr>
            <a:r>
              <a:rPr b="0" lang="en-IN" sz="1000" strike="noStrike">
                <a:latin typeface="Arial"/>
                <a:ea typeface="Arial"/>
                <a:cs typeface="Arial"/>
                <a:sym typeface="Arial"/>
              </a:rPr>
              <a:t>You cannot access items in a set by referring to an index, since sets are unordered the items has no index.</a:t>
            </a:r>
            <a:endParaRPr b="0" sz="1000" strike="noStrike">
              <a:latin typeface="Arial"/>
              <a:ea typeface="Arial"/>
              <a:cs typeface="Arial"/>
              <a:sym typeface="Arial"/>
            </a:endParaRPr>
          </a:p>
          <a:p>
            <a:pPr indent="-160699" lvl="0" marL="457200" marR="0" rtl="0" algn="l">
              <a:lnSpc>
                <a:spcPct val="115000"/>
              </a:lnSpc>
              <a:spcBef>
                <a:spcPts val="0"/>
              </a:spcBef>
              <a:spcAft>
                <a:spcPts val="0"/>
              </a:spcAft>
              <a:buSzPts val="1000"/>
              <a:buFont typeface="Arial"/>
              <a:buChar char="●"/>
            </a:pPr>
            <a:r>
              <a:rPr b="0" lang="en-IN" sz="1000" strike="noStrike">
                <a:latin typeface="Arial"/>
                <a:ea typeface="Arial"/>
                <a:cs typeface="Arial"/>
                <a:sym typeface="Arial"/>
              </a:rPr>
              <a:t>You can loop through the set items using a for loop, or ask if a specified value is present in a set, by using the in keyword.</a:t>
            </a:r>
            <a:endParaRPr b="0" sz="1000" strike="noStrike">
              <a:latin typeface="Arial"/>
              <a:ea typeface="Arial"/>
              <a:cs typeface="Arial"/>
              <a:sym typeface="Arial"/>
            </a:endParaRPr>
          </a:p>
          <a:p>
            <a:pPr indent="-160699" lvl="0" marL="457200" marR="0" rtl="0" algn="l">
              <a:lnSpc>
                <a:spcPct val="115000"/>
              </a:lnSpc>
              <a:spcBef>
                <a:spcPts val="0"/>
              </a:spcBef>
              <a:spcAft>
                <a:spcPts val="0"/>
              </a:spcAft>
              <a:buSzPts val="1000"/>
              <a:buFont typeface="Arial"/>
              <a:buChar char="●"/>
            </a:pPr>
            <a:r>
              <a:rPr b="0" lang="en-IN" sz="1000" strike="noStrike">
                <a:latin typeface="Arial"/>
                <a:ea typeface="Arial"/>
                <a:cs typeface="Arial"/>
                <a:sym typeface="Arial"/>
              </a:rPr>
              <a:t>To determine how many items a set has, use the len() method.</a:t>
            </a:r>
            <a:endParaRPr b="0" sz="1000" strike="noStrike">
              <a:latin typeface="Arial"/>
              <a:ea typeface="Arial"/>
              <a:cs typeface="Arial"/>
              <a:sym typeface="Arial"/>
            </a:endParaRPr>
          </a:p>
          <a:p>
            <a:pPr indent="-160699" lvl="0" marL="457200" marR="0" rtl="0" algn="l">
              <a:lnSpc>
                <a:spcPct val="115000"/>
              </a:lnSpc>
              <a:spcBef>
                <a:spcPts val="0"/>
              </a:spcBef>
              <a:spcAft>
                <a:spcPts val="0"/>
              </a:spcAft>
              <a:buSzPts val="1000"/>
              <a:buFont typeface="Arial"/>
              <a:buChar char="●"/>
            </a:pPr>
            <a:r>
              <a:rPr b="0" lang="en-IN" sz="1000" strike="noStrike">
                <a:latin typeface="Arial"/>
                <a:ea typeface="Arial"/>
                <a:cs typeface="Arial"/>
                <a:sym typeface="Arial"/>
              </a:rPr>
              <a:t>The del keyword will delete the set completely.</a:t>
            </a:r>
            <a:endParaRPr b="0" sz="1000" strike="noStrike">
              <a:latin typeface="Arial"/>
              <a:ea typeface="Arial"/>
              <a:cs typeface="Arial"/>
              <a:sym typeface="Arial"/>
            </a:endParaRPr>
          </a:p>
          <a:p>
            <a:pPr indent="-160699" lvl="0" marL="457200" marR="0" rtl="0" algn="l">
              <a:lnSpc>
                <a:spcPct val="115000"/>
              </a:lnSpc>
              <a:spcBef>
                <a:spcPts val="0"/>
              </a:spcBef>
              <a:spcAft>
                <a:spcPts val="0"/>
              </a:spcAft>
              <a:buSzPts val="1000"/>
              <a:buFont typeface="Arial"/>
              <a:buChar char="●"/>
            </a:pPr>
            <a:r>
              <a:rPr b="0" lang="en-IN" sz="1000" strike="noStrike">
                <a:latin typeface="Arial"/>
                <a:ea typeface="Arial"/>
                <a:cs typeface="Arial"/>
                <a:sym typeface="Arial"/>
              </a:rPr>
              <a:t>You can use the union() method that returns a new set containing all items from both sets, or the update() method that inserts all the items from one set into another.</a:t>
            </a:r>
            <a:endParaRPr b="0" sz="1000" strike="noStrike">
              <a:latin typeface="Arial"/>
              <a:ea typeface="Arial"/>
              <a:cs typeface="Arial"/>
              <a:sym typeface="Arial"/>
            </a:endParaRPr>
          </a:p>
          <a:p>
            <a:pPr indent="-160699" lvl="0" marL="457200" marR="0" rtl="0" algn="l">
              <a:lnSpc>
                <a:spcPct val="115000"/>
              </a:lnSpc>
              <a:spcBef>
                <a:spcPts val="0"/>
              </a:spcBef>
              <a:spcAft>
                <a:spcPts val="0"/>
              </a:spcAft>
              <a:buSzPts val="1000"/>
              <a:buFont typeface="Arial"/>
              <a:buChar char="●"/>
            </a:pPr>
            <a:r>
              <a:rPr b="0" lang="en-IN" sz="1000" strike="noStrike">
                <a:latin typeface="Arial"/>
                <a:ea typeface="Arial"/>
                <a:cs typeface="Arial"/>
                <a:sym typeface="Arial"/>
              </a:rPr>
              <a:t>It is also possible to use the set() constructor to make a set.</a:t>
            </a:r>
            <a:endParaRPr b="0" sz="1000" strike="noStrike">
              <a:latin typeface="Arial"/>
              <a:ea typeface="Arial"/>
              <a:cs typeface="Arial"/>
              <a:sym typeface="Arial"/>
            </a:endParaRPr>
          </a:p>
          <a:p>
            <a:pPr indent="-160699" lvl="0" marL="457200" marR="0" rtl="0" algn="l">
              <a:lnSpc>
                <a:spcPct val="115000"/>
              </a:lnSpc>
              <a:spcBef>
                <a:spcPts val="0"/>
              </a:spcBef>
              <a:spcAft>
                <a:spcPts val="0"/>
              </a:spcAft>
              <a:buClr>
                <a:srgbClr val="1E1E1F"/>
              </a:buClr>
              <a:buSzPts val="1000"/>
              <a:buFont typeface="Tahoma"/>
              <a:buChar char="●"/>
            </a:pPr>
            <a:r>
              <a:rPr b="0" lang="en-IN" sz="1000" strike="noStrike">
                <a:solidFill>
                  <a:srgbClr val="1E1E1F"/>
                </a:solidFill>
                <a:latin typeface="Tahoma"/>
                <a:ea typeface="Tahoma"/>
                <a:cs typeface="Tahoma"/>
                <a:sym typeface="Tahoma"/>
              </a:rPr>
              <a:t>Sets are not faster than lists however they have a upper hand when it comes to membership testing.Note: Both union() and update() will exclude any duplicate items.</a:t>
            </a:r>
            <a:endParaRPr b="0" sz="1000" strike="noStrike">
              <a:latin typeface="Arial"/>
              <a:ea typeface="Arial"/>
              <a:cs typeface="Arial"/>
              <a:sym typeface="Arial"/>
            </a:endParaRPr>
          </a:p>
          <a:p>
            <a:pPr indent="-97199" lvl="0" marL="457200" marR="0" rtl="0" algn="l">
              <a:lnSpc>
                <a:spcPct val="115000"/>
              </a:lnSpc>
              <a:spcBef>
                <a:spcPts val="1148"/>
              </a:spcBef>
              <a:spcAft>
                <a:spcPts val="0"/>
              </a:spcAft>
              <a:buNone/>
            </a:pPr>
            <a:r>
              <a:rPr b="1" lang="en-IN" sz="1000" u="sng" strike="noStrike">
                <a:solidFill>
                  <a:srgbClr val="1E1E1F"/>
                </a:solidFill>
                <a:latin typeface="Tahoma"/>
                <a:ea typeface="Tahoma"/>
                <a:cs typeface="Tahoma"/>
                <a:sym typeface="Tahoma"/>
              </a:rPr>
              <a:t>Note</a:t>
            </a:r>
            <a:r>
              <a:rPr b="0" lang="en-IN" sz="1000" strike="noStrike">
                <a:solidFill>
                  <a:srgbClr val="1E1E1F"/>
                </a:solidFill>
                <a:latin typeface="Tahoma"/>
                <a:ea typeface="Tahoma"/>
                <a:cs typeface="Tahoma"/>
                <a:sym typeface="Tahoma"/>
              </a:rPr>
              <a:t>: Both union() and update() will exclude any duplicate items.</a:t>
            </a:r>
            <a:endParaRPr b="0" sz="1000" strike="noStrike">
              <a:latin typeface="Arial"/>
              <a:ea typeface="Arial"/>
              <a:cs typeface="Arial"/>
              <a:sym typeface="Arial"/>
            </a:endParaRPr>
          </a:p>
          <a:p>
            <a:pPr indent="-295425" lvl="0" marL="432000" marR="0" rtl="0" algn="l">
              <a:spcBef>
                <a:spcPts val="1148"/>
              </a:spcBef>
              <a:spcAft>
                <a:spcPts val="0"/>
              </a:spcAft>
              <a:buClr>
                <a:srgbClr val="000000"/>
              </a:buClr>
              <a:buSzPts val="450"/>
              <a:buFont typeface="Noto Sans Symbols"/>
              <a:buNone/>
            </a:pPr>
            <a:r>
              <a:t/>
            </a:r>
            <a:endParaRPr b="0" sz="1000" strike="noStrike">
              <a:latin typeface="Arial"/>
              <a:ea typeface="Arial"/>
              <a:cs typeface="Arial"/>
              <a:sym typeface="Arial"/>
            </a:endParaRPr>
          </a:p>
        </p:txBody>
      </p:sp>
      <p:sp>
        <p:nvSpPr>
          <p:cNvPr id="124" name="Google Shape;124;p22"/>
          <p:cNvSpPr txBox="1"/>
          <p:nvPr/>
        </p:nvSpPr>
        <p:spPr>
          <a:xfrm>
            <a:off x="4720900" y="1259950"/>
            <a:ext cx="5359800" cy="441060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b="1" lang="en-IN" sz="1020" u="sng" strike="noStrike"/>
              <a:t>Methods</a:t>
            </a:r>
            <a:endParaRPr b="1" sz="1020" u="sng" strike="noStrike"/>
          </a:p>
          <a:p>
            <a:pPr indent="-161334" lvl="0" marL="457200" marR="0" rtl="0" algn="l">
              <a:spcBef>
                <a:spcPts val="0"/>
              </a:spcBef>
              <a:spcAft>
                <a:spcPts val="0"/>
              </a:spcAft>
              <a:buSzPts val="1010"/>
              <a:buChar char="➢"/>
            </a:pPr>
            <a:r>
              <a:rPr lang="en-IN" sz="1010" strike="noStrike"/>
              <a:t>add()			Adds an element to the set</a:t>
            </a:r>
            <a:endParaRPr sz="1010" strike="noStrike"/>
          </a:p>
          <a:p>
            <a:pPr indent="-161334" lvl="0" marL="457200" marR="0" rtl="0" algn="l">
              <a:spcBef>
                <a:spcPts val="0"/>
              </a:spcBef>
              <a:spcAft>
                <a:spcPts val="0"/>
              </a:spcAft>
              <a:buSzPts val="1010"/>
              <a:buChar char="➢"/>
            </a:pPr>
            <a:r>
              <a:rPr lang="en-IN" sz="1010" strike="noStrike"/>
              <a:t>clear()			Removes all the elements from the set</a:t>
            </a:r>
            <a:endParaRPr sz="1010" strike="noStrike"/>
          </a:p>
          <a:p>
            <a:pPr indent="-161334" lvl="0" marL="457200" marR="0" rtl="0" algn="l">
              <a:spcBef>
                <a:spcPts val="0"/>
              </a:spcBef>
              <a:spcAft>
                <a:spcPts val="0"/>
              </a:spcAft>
              <a:buSzPts val="1010"/>
              <a:buChar char="➢"/>
            </a:pPr>
            <a:r>
              <a:rPr lang="en-IN" sz="1010" strike="noStrike"/>
              <a:t>copy()			Returns a copy of the set</a:t>
            </a:r>
            <a:endParaRPr sz="1010" strike="noStrike"/>
          </a:p>
          <a:p>
            <a:pPr indent="-161334" lvl="0" marL="457200" marR="0" rtl="0" algn="l">
              <a:spcBef>
                <a:spcPts val="0"/>
              </a:spcBef>
              <a:spcAft>
                <a:spcPts val="0"/>
              </a:spcAft>
              <a:buSzPts val="1010"/>
              <a:buChar char="➢"/>
            </a:pPr>
            <a:r>
              <a:rPr lang="en-IN" sz="1010" strike="noStrike"/>
              <a:t>Difference()		Returns a set containing difference between two or more sets</a:t>
            </a:r>
            <a:endParaRPr sz="1010" strike="noStrike"/>
          </a:p>
          <a:p>
            <a:pPr indent="-161334" lvl="0" marL="457200" marR="0" rtl="0" algn="l">
              <a:spcBef>
                <a:spcPts val="0"/>
              </a:spcBef>
              <a:spcAft>
                <a:spcPts val="0"/>
              </a:spcAft>
              <a:buSzPts val="1010"/>
              <a:buChar char="➢"/>
            </a:pPr>
            <a:r>
              <a:rPr lang="en-IN" sz="1010" strike="noStrike"/>
              <a:t>difference_update()	Removes the items in this set that are also included in another, specified set</a:t>
            </a:r>
            <a:endParaRPr sz="1010" strike="noStrike"/>
          </a:p>
          <a:p>
            <a:pPr indent="-161334" lvl="0" marL="457200" marR="0" rtl="0" algn="l">
              <a:spcBef>
                <a:spcPts val="0"/>
              </a:spcBef>
              <a:spcAft>
                <a:spcPts val="0"/>
              </a:spcAft>
              <a:buSzPts val="1010"/>
              <a:buChar char="➢"/>
            </a:pPr>
            <a:r>
              <a:rPr lang="en-IN" sz="1010" strike="noStrike"/>
              <a:t>discard()		Remove the specified item</a:t>
            </a:r>
            <a:endParaRPr sz="1010" strike="noStrike"/>
          </a:p>
          <a:p>
            <a:pPr indent="-161334" lvl="0" marL="457200" marR="0" rtl="0" algn="l">
              <a:spcBef>
                <a:spcPts val="0"/>
              </a:spcBef>
              <a:spcAft>
                <a:spcPts val="0"/>
              </a:spcAft>
              <a:buSzPts val="1010"/>
              <a:buChar char="➢"/>
            </a:pPr>
            <a:r>
              <a:rPr lang="en-IN" sz="1010" strike="noStrike"/>
              <a:t>intersection()		Returns a set, that is the intersection of two other sets</a:t>
            </a:r>
            <a:endParaRPr sz="1010" strike="noStrike"/>
          </a:p>
          <a:p>
            <a:pPr indent="-161334" lvl="0" marL="457200" marR="0" rtl="0" algn="l">
              <a:spcBef>
                <a:spcPts val="0"/>
              </a:spcBef>
              <a:spcAft>
                <a:spcPts val="0"/>
              </a:spcAft>
              <a:buSzPts val="1010"/>
              <a:buChar char="➢"/>
            </a:pPr>
            <a:r>
              <a:rPr lang="en-IN" sz="1010" strike="noStrike"/>
              <a:t>intersection_update()	Removes the items in this set that are not present in other, specified set(s)</a:t>
            </a:r>
            <a:endParaRPr sz="1010" strike="noStrike"/>
          </a:p>
          <a:p>
            <a:pPr indent="-161334" lvl="0" marL="457200" marR="0" rtl="0" algn="l">
              <a:spcBef>
                <a:spcPts val="0"/>
              </a:spcBef>
              <a:spcAft>
                <a:spcPts val="0"/>
              </a:spcAft>
              <a:buSzPts val="1010"/>
              <a:buChar char="➢"/>
            </a:pPr>
            <a:r>
              <a:rPr lang="en-IN" sz="1010" strike="noStrike"/>
              <a:t>isdisjoint()		Returns whether two sets have a intersection or not</a:t>
            </a:r>
            <a:endParaRPr sz="1010" strike="noStrike"/>
          </a:p>
          <a:p>
            <a:pPr indent="-161334" lvl="0" marL="457200" marR="0" rtl="0" algn="l">
              <a:spcBef>
                <a:spcPts val="0"/>
              </a:spcBef>
              <a:spcAft>
                <a:spcPts val="0"/>
              </a:spcAft>
              <a:buSzPts val="1010"/>
              <a:buChar char="➢"/>
            </a:pPr>
            <a:r>
              <a:rPr lang="en-IN" sz="1010" strike="noStrike"/>
              <a:t>issubset()		Returns whether another set contains this set or not</a:t>
            </a:r>
            <a:endParaRPr sz="1010" strike="noStrike"/>
          </a:p>
          <a:p>
            <a:pPr indent="-161334" lvl="0" marL="457200" marR="0" rtl="0" algn="l">
              <a:spcBef>
                <a:spcPts val="0"/>
              </a:spcBef>
              <a:spcAft>
                <a:spcPts val="0"/>
              </a:spcAft>
              <a:buSzPts val="1010"/>
              <a:buChar char="➢"/>
            </a:pPr>
            <a:r>
              <a:rPr lang="en-IN" sz="1010" strike="noStrike"/>
              <a:t>issuperset()		Returns whether this set contains another set or not</a:t>
            </a:r>
            <a:endParaRPr sz="1010" strike="noStrike"/>
          </a:p>
          <a:p>
            <a:pPr indent="-161334" lvl="0" marL="457200" marR="0" rtl="0" algn="l">
              <a:spcBef>
                <a:spcPts val="0"/>
              </a:spcBef>
              <a:spcAft>
                <a:spcPts val="0"/>
              </a:spcAft>
              <a:buSzPts val="1010"/>
              <a:buChar char="➢"/>
            </a:pPr>
            <a:r>
              <a:rPr lang="en-IN" sz="1010" strike="noStrike"/>
              <a:t>pop()			Removes an element from the set</a:t>
            </a:r>
            <a:endParaRPr sz="1010" strike="noStrike"/>
          </a:p>
          <a:p>
            <a:pPr indent="-161334" lvl="0" marL="457200" marR="0" rtl="0" algn="l">
              <a:spcBef>
                <a:spcPts val="0"/>
              </a:spcBef>
              <a:spcAft>
                <a:spcPts val="0"/>
              </a:spcAft>
              <a:buSzPts val="1010"/>
              <a:buChar char="➢"/>
            </a:pPr>
            <a:r>
              <a:rPr lang="en-IN" sz="1010" strike="noStrike"/>
              <a:t>remove()		Removes the specified element</a:t>
            </a:r>
            <a:endParaRPr sz="1010" strike="noStrike"/>
          </a:p>
          <a:p>
            <a:pPr indent="-161334" lvl="0" marL="457200" marR="0" rtl="0" algn="l">
              <a:spcBef>
                <a:spcPts val="0"/>
              </a:spcBef>
              <a:spcAft>
                <a:spcPts val="0"/>
              </a:spcAft>
              <a:buSzPts val="1010"/>
              <a:buChar char="➢"/>
            </a:pPr>
            <a:r>
              <a:rPr lang="en-IN" sz="1010" strike="noStrike"/>
              <a:t>symmetric_difference()	Returns a set with the symmetric differences of two sets</a:t>
            </a:r>
            <a:endParaRPr sz="1010" strike="noStrike"/>
          </a:p>
          <a:p>
            <a:pPr indent="-161334" lvl="0" marL="457200" marR="0" rtl="0" algn="l">
              <a:spcBef>
                <a:spcPts val="0"/>
              </a:spcBef>
              <a:spcAft>
                <a:spcPts val="0"/>
              </a:spcAft>
              <a:buSzPts val="1010"/>
              <a:buChar char="➢"/>
            </a:pPr>
            <a:r>
              <a:rPr lang="en-IN" sz="1010" strike="noStrike"/>
              <a:t>symmetric_difference_update()	inserts the symmetric differences from this set and another</a:t>
            </a:r>
            <a:endParaRPr sz="1010" strike="noStrike"/>
          </a:p>
          <a:p>
            <a:pPr indent="-161334" lvl="0" marL="457200" marR="0" rtl="0" algn="l">
              <a:spcBef>
                <a:spcPts val="0"/>
              </a:spcBef>
              <a:spcAft>
                <a:spcPts val="0"/>
              </a:spcAft>
              <a:buSzPts val="1010"/>
              <a:buChar char="➢"/>
            </a:pPr>
            <a:r>
              <a:rPr lang="en-IN" sz="1010" strike="noStrike"/>
              <a:t>union()			</a:t>
            </a:r>
            <a:r>
              <a:rPr lang="en-IN" sz="1010" strike="noStrike"/>
              <a:t>R</a:t>
            </a:r>
            <a:r>
              <a:rPr lang="en-IN" sz="1010" strike="noStrike"/>
              <a:t>eturn a set containing the union of sets</a:t>
            </a:r>
            <a:endParaRPr sz="1010" strike="noStrike"/>
          </a:p>
          <a:p>
            <a:pPr indent="-161334" lvl="0" marL="457200" marR="0" rtl="0" algn="l">
              <a:spcBef>
                <a:spcPts val="0"/>
              </a:spcBef>
              <a:spcAft>
                <a:spcPts val="0"/>
              </a:spcAft>
              <a:buSzPts val="1010"/>
              <a:buChar char="➢"/>
            </a:pPr>
            <a:r>
              <a:rPr lang="en-IN" sz="1010" strike="noStrike"/>
              <a:t>update()		Update the set with the union of this set and others</a:t>
            </a:r>
            <a:endParaRPr sz="1010" strike="noStrike"/>
          </a:p>
        </p:txBody>
      </p:sp>
      <p:cxnSp>
        <p:nvCxnSpPr>
          <p:cNvPr id="125" name="Google Shape;125;p22"/>
          <p:cNvCxnSpPr/>
          <p:nvPr/>
        </p:nvCxnSpPr>
        <p:spPr>
          <a:xfrm>
            <a:off x="4903175" y="1324750"/>
            <a:ext cx="8100" cy="4119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