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ndara"/>
        <a:ea typeface="Candara"/>
        <a:cs typeface="Candara"/>
        <a:sym typeface="Candar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ndara"/>
        <a:ea typeface="Candara"/>
        <a:cs typeface="Candara"/>
        <a:sym typeface="Candar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ndara"/>
        <a:ea typeface="Candara"/>
        <a:cs typeface="Candara"/>
        <a:sym typeface="Candar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ndara"/>
        <a:ea typeface="Candara"/>
        <a:cs typeface="Candara"/>
        <a:sym typeface="Candar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ndara"/>
        <a:ea typeface="Candara"/>
        <a:cs typeface="Candara"/>
        <a:sym typeface="Candar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ndara"/>
        <a:ea typeface="Candara"/>
        <a:cs typeface="Candara"/>
        <a:sym typeface="Candar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ndara"/>
        <a:ea typeface="Candara"/>
        <a:cs typeface="Candara"/>
        <a:sym typeface="Candar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ndara"/>
        <a:ea typeface="Candara"/>
        <a:cs typeface="Candara"/>
        <a:sym typeface="Candar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ndara"/>
        <a:ea typeface="Candara"/>
        <a:cs typeface="Candara"/>
        <a:sym typeface="Candar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ndara"/>
          <a:ea typeface="Candara"/>
          <a:cs typeface="Candar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AF4"/>
          </a:solidFill>
        </a:fill>
      </a:tcStyle>
    </a:wholeTbl>
    <a:band2H>
      <a:tcTxStyle b="def" i="def"/>
      <a:tcStyle>
        <a:tcBdr/>
        <a:fill>
          <a:solidFill>
            <a:srgbClr val="E7F5FA"/>
          </a:solidFill>
        </a:fill>
      </a:tcStyle>
    </a:band2H>
    <a:firstCol>
      <a:tcTxStyle b="on" i="off">
        <a:font>
          <a:latin typeface="Candara"/>
          <a:ea typeface="Candara"/>
          <a:cs typeface="Candar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ndara"/>
          <a:ea typeface="Candara"/>
          <a:cs typeface="Candar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ndara"/>
          <a:ea typeface="Candara"/>
          <a:cs typeface="Candar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F4D4"/>
          </a:solidFill>
        </a:fill>
      </a:tcStyle>
    </a:wholeTbl>
    <a:band2H>
      <a:tcTxStyle b="def" i="def"/>
      <a:tcStyle>
        <a:tcBdr/>
        <a:fill>
          <a:solidFill>
            <a:srgbClr val="F1FAEB"/>
          </a:solidFill>
        </a:fill>
      </a:tcStyle>
    </a:band2H>
    <a:firstCol>
      <a:tcTxStyle b="on" i="off">
        <a:font>
          <a:latin typeface="Candara"/>
          <a:ea typeface="Candara"/>
          <a:cs typeface="Candar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ndara"/>
          <a:ea typeface="Candara"/>
          <a:cs typeface="Candar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ndara"/>
          <a:ea typeface="Candara"/>
          <a:cs typeface="Candar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ECA"/>
          </a:solidFill>
        </a:fill>
      </a:tcStyle>
    </a:wholeTbl>
    <a:band2H>
      <a:tcTxStyle b="def" i="def"/>
      <a:tcStyle>
        <a:tcBdr/>
        <a:fill>
          <a:solidFill>
            <a:srgbClr val="FFE8E6"/>
          </a:solidFill>
        </a:fill>
      </a:tcStyle>
    </a:band2H>
    <a:firstCol>
      <a:tcTxStyle b="on" i="off">
        <a:font>
          <a:latin typeface="Candara"/>
          <a:ea typeface="Candara"/>
          <a:cs typeface="Candar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ndara"/>
          <a:ea typeface="Candara"/>
          <a:cs typeface="Candar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ndara"/>
          <a:ea typeface="Candara"/>
          <a:cs typeface="Candar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ndara"/>
          <a:ea typeface="Candara"/>
          <a:cs typeface="Candar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ndara"/>
          <a:ea typeface="Candara"/>
          <a:cs typeface="Candar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ndara"/>
          <a:ea typeface="Candara"/>
          <a:cs typeface="Candar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ndara"/>
          <a:ea typeface="Candara"/>
          <a:cs typeface="Candar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ndara"/>
          <a:ea typeface="Candara"/>
          <a:cs typeface="Candar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ndara"/>
          <a:ea typeface="Candara"/>
          <a:cs typeface="Candar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ndara"/>
          <a:ea typeface="Candara"/>
          <a:cs typeface="Candar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ndara"/>
          <a:ea typeface="Candara"/>
          <a:cs typeface="Candar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0" name="Shape 27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lick to edit presentation title"/>
          <p:cNvSpPr txBox="1"/>
          <p:nvPr>
            <p:ph type="title" hasCustomPrompt="1"/>
          </p:nvPr>
        </p:nvSpPr>
        <p:spPr>
          <a:xfrm>
            <a:off x="3200400" y="2811053"/>
            <a:ext cx="8991600" cy="1261296"/>
          </a:xfrm>
          <a:prstGeom prst="rect">
            <a:avLst/>
          </a:prstGeom>
          <a:solidFill>
            <a:srgbClr val="FFFFFF"/>
          </a:solidFill>
        </p:spPr>
        <p:txBody>
          <a:bodyPr lIns="179999" tIns="179999" rIns="179999" bIns="179999" anchor="t"/>
          <a:lstStyle>
            <a:lvl1pPr algn="r">
              <a:defRPr spc="-300" sz="6000"/>
            </a:lvl1pPr>
          </a:lstStyle>
          <a:p>
            <a:pPr/>
            <a:r>
              <a:t>Click to edit presentation title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3200400" y="4061038"/>
            <a:ext cx="6580189" cy="580922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txBody>
          <a:bodyPr lIns="179999" tIns="179999" rIns="179999" bIns="179999"/>
          <a:lstStyle>
            <a:lvl1pPr marL="266700" indent="-266700" algn="ctr">
              <a:buSzTx/>
              <a:buNone/>
              <a:defRPr>
                <a:solidFill>
                  <a:srgbClr val="FFFFFF"/>
                </a:solidFill>
              </a:defRPr>
            </a:lvl1pPr>
            <a:lvl2pPr algn="ctr">
              <a:buChar char="•"/>
              <a:defRPr>
                <a:solidFill>
                  <a:srgbClr val="FFFFFF"/>
                </a:solidFill>
              </a:defRPr>
            </a:lvl2pPr>
            <a:lvl3pPr algn="ctr">
              <a:defRPr>
                <a:solidFill>
                  <a:srgbClr val="FFFFFF"/>
                </a:solidFill>
              </a:defRPr>
            </a:lvl3pPr>
            <a:lvl4pPr algn="ctr">
              <a:defRPr>
                <a:solidFill>
                  <a:srgbClr val="FFFFFF"/>
                </a:solidFill>
              </a:defRPr>
            </a:lvl4pPr>
            <a:lvl5pPr algn="ctr"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Rectangle 12"/>
          <p:cNvSpPr/>
          <p:nvPr/>
        </p:nvSpPr>
        <p:spPr>
          <a:xfrm>
            <a:off x="9780103" y="6803350"/>
            <a:ext cx="1979898" cy="54651"/>
          </a:xfrm>
          <a:prstGeom prst="rect">
            <a:avLst/>
          </a:prstGeom>
          <a:solidFill>
            <a:srgbClr val="DADAD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Rectangle 13"/>
          <p:cNvSpPr/>
          <p:nvPr/>
        </p:nvSpPr>
        <p:spPr>
          <a:xfrm>
            <a:off x="0" y="6803350"/>
            <a:ext cx="9780104" cy="5465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Rectangle 14"/>
          <p:cNvSpPr/>
          <p:nvPr/>
        </p:nvSpPr>
        <p:spPr>
          <a:xfrm>
            <a:off x="11760000" y="6803350"/>
            <a:ext cx="432000" cy="546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Rectangle 7"/>
          <p:cNvSpPr/>
          <p:nvPr/>
        </p:nvSpPr>
        <p:spPr>
          <a:xfrm>
            <a:off x="9780588" y="2698612"/>
            <a:ext cx="2411412" cy="11482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676525" cy="514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48825" y="1"/>
            <a:ext cx="2543175" cy="593181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lick to edit page title"/>
          <p:cNvSpPr txBox="1"/>
          <p:nvPr>
            <p:ph type="title" hasCustomPrompt="1"/>
          </p:nvPr>
        </p:nvSpPr>
        <p:spPr>
          <a:xfrm>
            <a:off x="431999" y="431999"/>
            <a:ext cx="11340002" cy="432001"/>
          </a:xfrm>
          <a:prstGeom prst="rect">
            <a:avLst/>
          </a:prstGeom>
        </p:spPr>
        <p:txBody>
          <a:bodyPr/>
          <a:lstStyle/>
          <a:p>
            <a:pPr/>
            <a:r>
              <a:t>Click to edit page title</a:t>
            </a:r>
          </a:p>
        </p:txBody>
      </p:sp>
      <p:sp>
        <p:nvSpPr>
          <p:cNvPr id="126" name="Body Level One…"/>
          <p:cNvSpPr txBox="1"/>
          <p:nvPr>
            <p:ph type="body" sz="half" idx="1"/>
          </p:nvPr>
        </p:nvSpPr>
        <p:spPr>
          <a:xfrm>
            <a:off x="431999" y="1511999"/>
            <a:ext cx="5472002" cy="4680001"/>
          </a:xfrm>
          <a:prstGeom prst="rect">
            <a:avLst/>
          </a:prstGeom>
        </p:spPr>
        <p:txBody>
          <a:bodyPr/>
          <a:lstStyle>
            <a:lvl1pPr marL="266700" indent="-266700">
              <a:buFont typeface="Arial"/>
              <a:buChar char="•"/>
            </a:lvl1pPr>
            <a:lvl2pPr>
              <a:buFont typeface="Arial"/>
              <a:buChar char="•"/>
            </a:lvl2pPr>
            <a:lvl3pPr>
              <a:buFont typeface="Arial"/>
            </a:lvl3pPr>
            <a:lvl4pPr>
              <a:buFont typeface="Arial"/>
            </a:lvl4pPr>
            <a:lvl5pPr>
              <a:buFont typeface="Arial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Text Placeholder 4"/>
          <p:cNvSpPr/>
          <p:nvPr>
            <p:ph type="body" sz="half" idx="21"/>
          </p:nvPr>
        </p:nvSpPr>
        <p:spPr>
          <a:xfrm>
            <a:off x="6299887" y="1511250"/>
            <a:ext cx="5472114" cy="4680000"/>
          </a:xfrm>
          <a:prstGeom prst="rect">
            <a:avLst/>
          </a:prstGeom>
        </p:spPr>
        <p:txBody>
          <a:bodyPr/>
          <a:lstStyle/>
          <a:p>
            <a:pPr marL="266700" indent="-266700">
              <a:buFont typeface="Arial"/>
              <a:buChar char="•"/>
            </a:pP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lick to edit page title"/>
          <p:cNvSpPr txBox="1"/>
          <p:nvPr>
            <p:ph type="title" hasCustomPrompt="1"/>
          </p:nvPr>
        </p:nvSpPr>
        <p:spPr>
          <a:xfrm>
            <a:off x="431999" y="431999"/>
            <a:ext cx="11340002" cy="432001"/>
          </a:xfrm>
          <a:prstGeom prst="rect">
            <a:avLst/>
          </a:prstGeom>
        </p:spPr>
        <p:txBody>
          <a:bodyPr/>
          <a:lstStyle/>
          <a:p>
            <a:pPr/>
            <a:r>
              <a:t>Click to edit page title</a:t>
            </a:r>
          </a:p>
        </p:txBody>
      </p:sp>
      <p:sp>
        <p:nvSpPr>
          <p:cNvPr id="136" name="Body Level One…"/>
          <p:cNvSpPr txBox="1"/>
          <p:nvPr>
            <p:ph type="body" sz="half" idx="1"/>
          </p:nvPr>
        </p:nvSpPr>
        <p:spPr>
          <a:xfrm>
            <a:off x="431999" y="1511999"/>
            <a:ext cx="3600002" cy="4679251"/>
          </a:xfrm>
          <a:prstGeom prst="rect">
            <a:avLst/>
          </a:prstGeom>
        </p:spPr>
        <p:txBody>
          <a:bodyPr/>
          <a:lstStyle>
            <a:lvl1pPr marL="266700" indent="-266700">
              <a:buFont typeface="Arial"/>
              <a:buChar char="•"/>
            </a:lvl1pPr>
            <a:lvl2pPr>
              <a:buFont typeface="Arial"/>
              <a:buChar char="•"/>
            </a:lvl2pPr>
            <a:lvl3pPr>
              <a:buFont typeface="Arial"/>
            </a:lvl3pPr>
            <a:lvl4pPr>
              <a:buFont typeface="Arial"/>
            </a:lvl4pPr>
            <a:lvl5pPr>
              <a:buFont typeface="Arial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Text Placeholder 4"/>
          <p:cNvSpPr/>
          <p:nvPr>
            <p:ph type="body" sz="half" idx="21"/>
          </p:nvPr>
        </p:nvSpPr>
        <p:spPr>
          <a:xfrm>
            <a:off x="4301549" y="1511476"/>
            <a:ext cx="3600451" cy="4679249"/>
          </a:xfrm>
          <a:prstGeom prst="rect">
            <a:avLst/>
          </a:prstGeom>
        </p:spPr>
        <p:txBody>
          <a:bodyPr/>
          <a:lstStyle/>
          <a:p>
            <a:pPr marL="266700" indent="-266700">
              <a:buFont typeface="Arial"/>
              <a:buChar char="•"/>
            </a:pPr>
          </a:p>
        </p:txBody>
      </p:sp>
      <p:sp>
        <p:nvSpPr>
          <p:cNvPr id="138" name="Text Placeholder 5"/>
          <p:cNvSpPr/>
          <p:nvPr>
            <p:ph type="body" sz="half" idx="22"/>
          </p:nvPr>
        </p:nvSpPr>
        <p:spPr>
          <a:xfrm>
            <a:off x="8171550" y="1511474"/>
            <a:ext cx="3600451" cy="4679252"/>
          </a:xfrm>
          <a:prstGeom prst="rect">
            <a:avLst/>
          </a:prstGeom>
        </p:spPr>
        <p:txBody>
          <a:bodyPr/>
          <a:lstStyle/>
          <a:p>
            <a:pPr marL="266700" indent="-266700">
              <a:buFont typeface="Arial"/>
              <a:buChar char="•"/>
            </a:pP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lick to edit page title"/>
          <p:cNvSpPr txBox="1"/>
          <p:nvPr>
            <p:ph type="title" hasCustomPrompt="1"/>
          </p:nvPr>
        </p:nvSpPr>
        <p:spPr>
          <a:xfrm>
            <a:off x="431999" y="431999"/>
            <a:ext cx="11340002" cy="432001"/>
          </a:xfrm>
          <a:prstGeom prst="rect">
            <a:avLst/>
          </a:prstGeom>
        </p:spPr>
        <p:txBody>
          <a:bodyPr/>
          <a:lstStyle/>
          <a:p>
            <a:pPr/>
            <a:r>
              <a:t>Click to edit page title</a:t>
            </a:r>
          </a:p>
        </p:txBody>
      </p:sp>
      <p:sp>
        <p:nvSpPr>
          <p:cNvPr id="147" name="Body Level One…"/>
          <p:cNvSpPr txBox="1"/>
          <p:nvPr>
            <p:ph type="body" sz="quarter" idx="1"/>
          </p:nvPr>
        </p:nvSpPr>
        <p:spPr>
          <a:xfrm>
            <a:off x="431999" y="1511999"/>
            <a:ext cx="2160001" cy="4679251"/>
          </a:xfrm>
          <a:prstGeom prst="rect">
            <a:avLst/>
          </a:prstGeom>
        </p:spPr>
        <p:txBody>
          <a:bodyPr/>
          <a:lstStyle>
            <a:lvl1pPr marL="266700" indent="-266700">
              <a:buFont typeface="Arial"/>
              <a:buChar char="•"/>
            </a:lvl1pPr>
            <a:lvl2pPr>
              <a:buFont typeface="Arial"/>
              <a:buChar char="•"/>
            </a:lvl2pPr>
            <a:lvl3pPr>
              <a:buFont typeface="Arial"/>
            </a:lvl3pPr>
            <a:lvl4pPr>
              <a:buFont typeface="Arial"/>
            </a:lvl4pPr>
            <a:lvl5pPr>
              <a:buFont typeface="Arial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Text Placeholder 4"/>
          <p:cNvSpPr/>
          <p:nvPr>
            <p:ph type="body" sz="quarter" idx="21"/>
          </p:nvPr>
        </p:nvSpPr>
        <p:spPr>
          <a:xfrm>
            <a:off x="2726412" y="1511999"/>
            <a:ext cx="2160589" cy="4679251"/>
          </a:xfrm>
          <a:prstGeom prst="rect">
            <a:avLst/>
          </a:prstGeom>
        </p:spPr>
        <p:txBody>
          <a:bodyPr/>
          <a:lstStyle/>
          <a:p>
            <a:pPr marL="266700" indent="-266700">
              <a:buFont typeface="Arial"/>
              <a:buChar char="•"/>
            </a:pPr>
          </a:p>
        </p:txBody>
      </p:sp>
      <p:sp>
        <p:nvSpPr>
          <p:cNvPr id="149" name="Text Placeholder 5"/>
          <p:cNvSpPr/>
          <p:nvPr>
            <p:ph type="body" sz="quarter" idx="22"/>
          </p:nvPr>
        </p:nvSpPr>
        <p:spPr>
          <a:xfrm>
            <a:off x="5021412" y="1511999"/>
            <a:ext cx="2160589" cy="4679251"/>
          </a:xfrm>
          <a:prstGeom prst="rect">
            <a:avLst/>
          </a:prstGeom>
        </p:spPr>
        <p:txBody>
          <a:bodyPr/>
          <a:lstStyle/>
          <a:p>
            <a:pPr marL="266700" indent="-266700">
              <a:buFont typeface="Arial"/>
              <a:buChar char="•"/>
            </a:pPr>
          </a:p>
        </p:txBody>
      </p:sp>
      <p:sp>
        <p:nvSpPr>
          <p:cNvPr id="150" name="Text Placeholder 6"/>
          <p:cNvSpPr/>
          <p:nvPr>
            <p:ph type="body" sz="quarter" idx="23"/>
          </p:nvPr>
        </p:nvSpPr>
        <p:spPr>
          <a:xfrm>
            <a:off x="7316412" y="1507535"/>
            <a:ext cx="2160589" cy="4679251"/>
          </a:xfrm>
          <a:prstGeom prst="rect">
            <a:avLst/>
          </a:prstGeom>
        </p:spPr>
        <p:txBody>
          <a:bodyPr/>
          <a:lstStyle/>
          <a:p>
            <a:pPr marL="266700" indent="-266700">
              <a:buFont typeface="Arial"/>
              <a:buChar char="•"/>
            </a:pPr>
          </a:p>
        </p:txBody>
      </p:sp>
      <p:sp>
        <p:nvSpPr>
          <p:cNvPr id="151" name="Text Placeholder 7"/>
          <p:cNvSpPr/>
          <p:nvPr>
            <p:ph type="body" sz="quarter" idx="24"/>
          </p:nvPr>
        </p:nvSpPr>
        <p:spPr>
          <a:xfrm>
            <a:off x="9611411" y="1507535"/>
            <a:ext cx="2160589" cy="4683715"/>
          </a:xfrm>
          <a:prstGeom prst="rect">
            <a:avLst/>
          </a:prstGeom>
        </p:spPr>
        <p:txBody>
          <a:bodyPr/>
          <a:lstStyle/>
          <a:p>
            <a:pPr marL="266700" indent="-266700">
              <a:buFont typeface="Arial"/>
              <a:buChar char="•"/>
            </a:pP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lick to edit presentation title"/>
          <p:cNvSpPr txBox="1"/>
          <p:nvPr>
            <p:ph type="title" hasCustomPrompt="1"/>
          </p:nvPr>
        </p:nvSpPr>
        <p:spPr>
          <a:xfrm>
            <a:off x="3200400" y="2811053"/>
            <a:ext cx="8991600" cy="1261296"/>
          </a:xfrm>
          <a:prstGeom prst="rect">
            <a:avLst/>
          </a:prstGeom>
          <a:solidFill>
            <a:srgbClr val="FFFFFF"/>
          </a:solidFill>
        </p:spPr>
        <p:txBody>
          <a:bodyPr lIns="179999" tIns="179999" rIns="179999" bIns="179999" anchor="t"/>
          <a:lstStyle>
            <a:lvl1pPr algn="r">
              <a:defRPr spc="-300" sz="6000"/>
            </a:lvl1pPr>
          </a:lstStyle>
          <a:p>
            <a:pPr/>
            <a:r>
              <a:t>Click to edit presentation title</a:t>
            </a:r>
          </a:p>
        </p:txBody>
      </p:sp>
      <p:sp>
        <p:nvSpPr>
          <p:cNvPr id="160" name="Body Level One…"/>
          <p:cNvSpPr txBox="1"/>
          <p:nvPr>
            <p:ph type="body" sz="quarter" idx="1"/>
          </p:nvPr>
        </p:nvSpPr>
        <p:spPr>
          <a:xfrm>
            <a:off x="3200400" y="4061038"/>
            <a:ext cx="6580189" cy="580922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txBody>
          <a:bodyPr lIns="179999" tIns="179999" rIns="179999" bIns="179999"/>
          <a:lstStyle>
            <a:lvl1pPr marL="266700" indent="-266700" algn="ctr">
              <a:buSzTx/>
              <a:buNone/>
              <a:defRPr>
                <a:solidFill>
                  <a:srgbClr val="FFFFFF"/>
                </a:solidFill>
              </a:defRPr>
            </a:lvl1pPr>
            <a:lvl2pPr algn="ctr">
              <a:buChar char="•"/>
              <a:defRPr>
                <a:solidFill>
                  <a:srgbClr val="FFFFFF"/>
                </a:solidFill>
              </a:defRPr>
            </a:lvl2pPr>
            <a:lvl3pPr algn="ctr">
              <a:defRPr>
                <a:solidFill>
                  <a:srgbClr val="FFFFFF"/>
                </a:solidFill>
              </a:defRPr>
            </a:lvl3pPr>
            <a:lvl4pPr algn="ctr">
              <a:defRPr>
                <a:solidFill>
                  <a:srgbClr val="FFFFFF"/>
                </a:solidFill>
              </a:defRPr>
            </a:lvl4pPr>
            <a:lvl5pPr algn="ctr"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Rectangle 12"/>
          <p:cNvSpPr/>
          <p:nvPr/>
        </p:nvSpPr>
        <p:spPr>
          <a:xfrm>
            <a:off x="9780103" y="6803350"/>
            <a:ext cx="1979898" cy="54651"/>
          </a:xfrm>
          <a:prstGeom prst="rect">
            <a:avLst/>
          </a:prstGeom>
          <a:solidFill>
            <a:srgbClr val="DADAD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2" name="Rectangle 13"/>
          <p:cNvSpPr/>
          <p:nvPr/>
        </p:nvSpPr>
        <p:spPr>
          <a:xfrm>
            <a:off x="0" y="6803350"/>
            <a:ext cx="9780104" cy="5465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3" name="Rectangle 14"/>
          <p:cNvSpPr/>
          <p:nvPr/>
        </p:nvSpPr>
        <p:spPr>
          <a:xfrm>
            <a:off x="11760000" y="6803350"/>
            <a:ext cx="432000" cy="546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4" name="Rectangle 7"/>
          <p:cNvSpPr/>
          <p:nvPr/>
        </p:nvSpPr>
        <p:spPr>
          <a:xfrm>
            <a:off x="9780588" y="2698612"/>
            <a:ext cx="2411412" cy="11482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lick to edit section divider"/>
          <p:cNvSpPr txBox="1"/>
          <p:nvPr>
            <p:ph type="title" hasCustomPrompt="1"/>
          </p:nvPr>
        </p:nvSpPr>
        <p:spPr>
          <a:xfrm>
            <a:off x="-1700" y="2156225"/>
            <a:ext cx="5958000" cy="1958401"/>
          </a:xfrm>
          <a:prstGeom prst="rect">
            <a:avLst/>
          </a:prstGeom>
          <a:solidFill>
            <a:srgbClr val="FFFFFF"/>
          </a:solidFill>
        </p:spPr>
        <p:txBody>
          <a:bodyPr lIns="179999" tIns="179999" rIns="179999" bIns="179999"/>
          <a:lstStyle>
            <a:lvl1pPr>
              <a:defRPr b="0" spc="-300" sz="60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Click to edit section divider</a:t>
            </a:r>
          </a:p>
        </p:txBody>
      </p:sp>
      <p:sp>
        <p:nvSpPr>
          <p:cNvPr id="173" name="Rectangle 7"/>
          <p:cNvSpPr/>
          <p:nvPr/>
        </p:nvSpPr>
        <p:spPr>
          <a:xfrm>
            <a:off x="0" y="5209682"/>
            <a:ext cx="2411412" cy="11482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4" name="Rectangle 12"/>
          <p:cNvSpPr/>
          <p:nvPr/>
        </p:nvSpPr>
        <p:spPr>
          <a:xfrm>
            <a:off x="9780103" y="6803350"/>
            <a:ext cx="1979898" cy="54651"/>
          </a:xfrm>
          <a:prstGeom prst="rect">
            <a:avLst/>
          </a:prstGeom>
          <a:solidFill>
            <a:srgbClr val="DADAD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5" name="Rectangle 13"/>
          <p:cNvSpPr/>
          <p:nvPr/>
        </p:nvSpPr>
        <p:spPr>
          <a:xfrm>
            <a:off x="0" y="6803350"/>
            <a:ext cx="9780104" cy="5465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Rectangle 14"/>
          <p:cNvSpPr/>
          <p:nvPr/>
        </p:nvSpPr>
        <p:spPr>
          <a:xfrm>
            <a:off x="11760000" y="6803350"/>
            <a:ext cx="432000" cy="546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8" name="Body Level One…"/>
          <p:cNvSpPr txBox="1"/>
          <p:nvPr>
            <p:ph type="body" sz="quarter" idx="1"/>
          </p:nvPr>
        </p:nvSpPr>
        <p:spPr>
          <a:xfrm>
            <a:off x="0" y="4114627"/>
            <a:ext cx="5956300" cy="1095057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txBody>
          <a:bodyPr lIns="179999" tIns="179999" rIns="179999" bIns="179999"/>
          <a:lstStyle>
            <a:lvl1pPr marL="266700" indent="-266700">
              <a:buSzTx/>
              <a:buNone/>
              <a:defRPr>
                <a:solidFill>
                  <a:srgbClr val="FFFFFF"/>
                </a:solidFill>
              </a:defRPr>
            </a:lvl1pPr>
            <a:lvl2pPr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lick to edit pag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page title</a:t>
            </a:r>
          </a:p>
        </p:txBody>
      </p:sp>
      <p:sp>
        <p:nvSpPr>
          <p:cNvPr id="186" name="Body Level One…"/>
          <p:cNvSpPr txBox="1"/>
          <p:nvPr>
            <p:ph type="body" idx="1"/>
          </p:nvPr>
        </p:nvSpPr>
        <p:spPr>
          <a:xfrm>
            <a:off x="431999" y="1008000"/>
            <a:ext cx="11328002" cy="5183250"/>
          </a:xfrm>
          <a:prstGeom prst="rect">
            <a:avLst/>
          </a:prstGeom>
        </p:spPr>
        <p:txBody>
          <a:bodyPr/>
          <a:lstStyle>
            <a:lvl1pPr marL="266700" indent="-266700">
              <a:buFont typeface="Arial"/>
              <a:buChar char="•"/>
            </a:lvl1pPr>
            <a:lvl2pPr>
              <a:buFont typeface="Arial"/>
              <a:buChar char="•"/>
            </a:lvl2pPr>
            <a:lvl3pPr>
              <a:buFont typeface="Arial"/>
            </a:lvl3pPr>
            <a:lvl4pPr>
              <a:buFont typeface="Arial"/>
            </a:lvl4pPr>
            <a:lvl5pPr>
              <a:buFont typeface="Arial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lick to edit page title"/>
          <p:cNvSpPr txBox="1"/>
          <p:nvPr>
            <p:ph type="title" hasCustomPrompt="1"/>
          </p:nvPr>
        </p:nvSpPr>
        <p:spPr>
          <a:xfrm>
            <a:off x="431999" y="431999"/>
            <a:ext cx="11340002" cy="432001"/>
          </a:xfrm>
          <a:prstGeom prst="rect">
            <a:avLst/>
          </a:prstGeom>
        </p:spPr>
        <p:txBody>
          <a:bodyPr/>
          <a:lstStyle/>
          <a:p>
            <a:pPr/>
            <a:r>
              <a:t>Click to edit page title</a:t>
            </a:r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6" name="Body Level One…"/>
          <p:cNvSpPr txBox="1"/>
          <p:nvPr>
            <p:ph type="body" sz="half" idx="1"/>
          </p:nvPr>
        </p:nvSpPr>
        <p:spPr>
          <a:xfrm>
            <a:off x="6311886" y="1007249"/>
            <a:ext cx="5460115" cy="5169715"/>
          </a:xfrm>
          <a:prstGeom prst="rect">
            <a:avLst/>
          </a:prstGeom>
        </p:spPr>
        <p:txBody>
          <a:bodyPr/>
          <a:lstStyle>
            <a:lvl1pPr marL="266700" indent="-266700">
              <a:buFont typeface="Arial"/>
              <a:buChar char="•"/>
            </a:lvl1pPr>
            <a:lvl2pPr>
              <a:buFont typeface="Arial"/>
              <a:buChar char="•"/>
            </a:lvl2pPr>
            <a:lvl3pPr>
              <a:buFont typeface="Arial"/>
            </a:lvl3pPr>
            <a:lvl4pPr>
              <a:buFont typeface="Arial"/>
            </a:lvl4pPr>
            <a:lvl5pPr>
              <a:buFont typeface="Arial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lick to edit page title"/>
          <p:cNvSpPr txBox="1"/>
          <p:nvPr>
            <p:ph type="title" hasCustomPrompt="1"/>
          </p:nvPr>
        </p:nvSpPr>
        <p:spPr>
          <a:xfrm>
            <a:off x="431999" y="431999"/>
            <a:ext cx="11340002" cy="432001"/>
          </a:xfrm>
          <a:prstGeom prst="rect">
            <a:avLst/>
          </a:prstGeom>
        </p:spPr>
        <p:txBody>
          <a:bodyPr/>
          <a:lstStyle/>
          <a:p>
            <a:pPr/>
            <a:r>
              <a:t>Click to edit page title</a:t>
            </a:r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5" name="Rectangle 10"/>
          <p:cNvSpPr/>
          <p:nvPr/>
        </p:nvSpPr>
        <p:spPr>
          <a:xfrm>
            <a:off x="431800" y="1016230"/>
            <a:ext cx="1984176" cy="11482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6" name="Rectangle 11"/>
          <p:cNvSpPr/>
          <p:nvPr/>
        </p:nvSpPr>
        <p:spPr>
          <a:xfrm>
            <a:off x="6299887" y="1016230"/>
            <a:ext cx="1984176" cy="114825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7" name="Body Level One…"/>
          <p:cNvSpPr txBox="1"/>
          <p:nvPr>
            <p:ph type="body" sz="quarter" idx="1"/>
          </p:nvPr>
        </p:nvSpPr>
        <p:spPr>
          <a:xfrm>
            <a:off x="431800" y="1224127"/>
            <a:ext cx="5448116" cy="35877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None/>
              <a:defRPr b="1" sz="2400"/>
            </a:lvl1pPr>
            <a:lvl2pPr marL="0" indent="457200">
              <a:buSzTx/>
              <a:buNone/>
              <a:defRPr b="1" sz="2400"/>
            </a:lvl2pPr>
            <a:lvl3pPr marL="0" indent="914400">
              <a:buSzTx/>
              <a:buNone/>
              <a:defRPr b="1" sz="2400"/>
            </a:lvl3pPr>
            <a:lvl4pPr marL="0" indent="1371600">
              <a:buSzTx/>
              <a:buNone/>
              <a:defRPr b="1" sz="2400"/>
            </a:lvl4pPr>
            <a:lvl5pPr marL="0" indent="1828800">
              <a:buSz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8" name="Text Placeholder 4"/>
          <p:cNvSpPr/>
          <p:nvPr>
            <p:ph type="body" sz="quarter" idx="21"/>
          </p:nvPr>
        </p:nvSpPr>
        <p:spPr>
          <a:xfrm>
            <a:off x="6312086" y="1224127"/>
            <a:ext cx="5447915" cy="358776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None/>
              <a:defRPr b="1"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lick to edit page title"/>
          <p:cNvSpPr txBox="1"/>
          <p:nvPr>
            <p:ph type="title" hasCustomPrompt="1"/>
          </p:nvPr>
        </p:nvSpPr>
        <p:spPr>
          <a:xfrm>
            <a:off x="431999" y="431999"/>
            <a:ext cx="3932039" cy="1411277"/>
          </a:xfrm>
          <a:prstGeom prst="rect">
            <a:avLst/>
          </a:prstGeom>
        </p:spPr>
        <p:txBody>
          <a:bodyPr anchor="b"/>
          <a:lstStyle/>
          <a:p>
            <a:pPr/>
            <a:r>
              <a:t>Click to edit page title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7" name="Rectangle 10"/>
          <p:cNvSpPr/>
          <p:nvPr/>
        </p:nvSpPr>
        <p:spPr>
          <a:xfrm>
            <a:off x="431800" y="1892925"/>
            <a:ext cx="1984176" cy="11482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8" name="Body Level One…"/>
          <p:cNvSpPr txBox="1"/>
          <p:nvPr>
            <p:ph type="body" idx="1"/>
          </p:nvPr>
        </p:nvSpPr>
        <p:spPr>
          <a:xfrm>
            <a:off x="4788815" y="432001"/>
            <a:ext cx="6971185" cy="5429051"/>
          </a:xfrm>
          <a:prstGeom prst="rect">
            <a:avLst/>
          </a:prstGeom>
        </p:spPr>
        <p:txBody>
          <a:bodyPr/>
          <a:lstStyle>
            <a:lvl1pPr marL="266700" indent="-266700">
              <a:buFont typeface="Arial"/>
              <a:buChar char="•"/>
              <a:defRPr sz="2000"/>
            </a:lvl1pPr>
            <a:lvl2pPr marL="573616" indent="-306916">
              <a:buFont typeface="Arial"/>
              <a:buChar char="•"/>
              <a:defRPr sz="2000"/>
            </a:lvl2pPr>
            <a:lvl3pPr marL="876300" indent="-333375">
              <a:buFont typeface="Arial"/>
              <a:defRPr sz="2000"/>
            </a:lvl3pPr>
            <a:lvl4pPr marL="1190625" indent="-381000">
              <a:buFont typeface="Arial"/>
              <a:defRPr sz="2000"/>
            </a:lvl4pPr>
            <a:lvl5pPr marL="1457325" indent="-381000">
              <a:buFont typeface="Arial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9" name="Text Placeholder 3"/>
          <p:cNvSpPr/>
          <p:nvPr>
            <p:ph type="body" sz="quarter" idx="21"/>
          </p:nvPr>
        </p:nvSpPr>
        <p:spPr>
          <a:xfrm>
            <a:off x="431999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lick to edit page title"/>
          <p:cNvSpPr txBox="1"/>
          <p:nvPr>
            <p:ph type="title" hasCustomPrompt="1"/>
          </p:nvPr>
        </p:nvSpPr>
        <p:spPr>
          <a:xfrm>
            <a:off x="431999" y="431999"/>
            <a:ext cx="3932039" cy="1411277"/>
          </a:xfrm>
          <a:prstGeom prst="rect">
            <a:avLst/>
          </a:prstGeom>
        </p:spPr>
        <p:txBody>
          <a:bodyPr anchor="b"/>
          <a:lstStyle/>
          <a:p>
            <a:pPr/>
            <a:r>
              <a:t>Click to edit page title</a:t>
            </a:r>
          </a:p>
        </p:txBody>
      </p:sp>
      <p:sp>
        <p:nvSpPr>
          <p:cNvPr id="2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8" name="Rectangle 10"/>
          <p:cNvSpPr/>
          <p:nvPr/>
        </p:nvSpPr>
        <p:spPr>
          <a:xfrm>
            <a:off x="431800" y="1892925"/>
            <a:ext cx="1984176" cy="114825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9" name="Body Level One…"/>
          <p:cNvSpPr txBox="1"/>
          <p:nvPr>
            <p:ph type="body" sz="quarter" idx="1"/>
          </p:nvPr>
        </p:nvSpPr>
        <p:spPr>
          <a:xfrm>
            <a:off x="431999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/>
            </a:lvl1pPr>
            <a:lvl2pPr marL="0" indent="457200">
              <a:buSzTx/>
              <a:buNone/>
              <a:defRPr sz="1600"/>
            </a:lvl2pPr>
            <a:lvl3pPr marL="0" indent="914400">
              <a:buSzTx/>
              <a:buNone/>
              <a:defRPr sz="1600"/>
            </a:lvl3pPr>
            <a:lvl4pPr marL="0" indent="1371600">
              <a:buSzTx/>
              <a:buNone/>
              <a:defRPr sz="1600"/>
            </a:lvl4pPr>
            <a:lvl5pPr marL="0" indent="1828800"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0" name="Picture Placeholder 2"/>
          <p:cNvSpPr/>
          <p:nvPr>
            <p:ph type="pic" idx="21"/>
          </p:nvPr>
        </p:nvSpPr>
        <p:spPr>
          <a:xfrm>
            <a:off x="4788815" y="432001"/>
            <a:ext cx="6971185" cy="54290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vider Slide 1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ick to edit section divider"/>
          <p:cNvSpPr txBox="1"/>
          <p:nvPr>
            <p:ph type="title" hasCustomPrompt="1"/>
          </p:nvPr>
        </p:nvSpPr>
        <p:spPr>
          <a:xfrm>
            <a:off x="6235700" y="2204791"/>
            <a:ext cx="5956300" cy="1944001"/>
          </a:xfrm>
          <a:prstGeom prst="rect">
            <a:avLst/>
          </a:prstGeom>
          <a:solidFill>
            <a:srgbClr val="FFFFFF"/>
          </a:solidFill>
        </p:spPr>
        <p:txBody>
          <a:bodyPr lIns="179999" tIns="179999" rIns="179999" bIns="179999" anchor="t"/>
          <a:lstStyle>
            <a:lvl1pPr algn="r">
              <a:defRPr spc="-300" sz="6000"/>
            </a:lvl1pPr>
          </a:lstStyle>
          <a:p>
            <a:pPr/>
            <a:r>
              <a:t>Click to edit section divider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6235700" y="4148859"/>
            <a:ext cx="5956300" cy="1100566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txBody>
          <a:bodyPr lIns="179999" tIns="179999" rIns="179999" bIns="179999"/>
          <a:lstStyle>
            <a:lvl1pPr marL="0" indent="0" algn="r">
              <a:buSzTx/>
              <a:buNone/>
              <a:defRPr>
                <a:solidFill>
                  <a:srgbClr val="FFFFFF"/>
                </a:solidFill>
              </a:defRPr>
            </a:lvl1pPr>
            <a:lvl2pPr marL="0" indent="266700" algn="r">
              <a:buSzTx/>
              <a:buNone/>
              <a:defRPr>
                <a:solidFill>
                  <a:srgbClr val="FFFFFF"/>
                </a:solidFill>
              </a:defRPr>
            </a:lvl2pPr>
            <a:lvl3pPr marL="0" indent="542925" algn="r">
              <a:buSzTx/>
              <a:buNone/>
              <a:defRPr>
                <a:solidFill>
                  <a:srgbClr val="FFFFFF"/>
                </a:solidFill>
              </a:defRPr>
            </a:lvl3pPr>
            <a:lvl4pPr marL="0" indent="809625" algn="r">
              <a:buSzTx/>
              <a:buNone/>
              <a:defRPr>
                <a:solidFill>
                  <a:srgbClr val="FFFFFF"/>
                </a:solidFill>
              </a:defRPr>
            </a:lvl4pPr>
            <a:lvl5pPr marL="0" indent="1076325" algn="r">
              <a:buSz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Click to edit Master subtitle style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Rectangle 7"/>
          <p:cNvSpPr/>
          <p:nvPr/>
        </p:nvSpPr>
        <p:spPr>
          <a:xfrm>
            <a:off x="9780588" y="5247782"/>
            <a:ext cx="2411412" cy="11482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" name="Rectangle 12"/>
          <p:cNvSpPr/>
          <p:nvPr/>
        </p:nvSpPr>
        <p:spPr>
          <a:xfrm>
            <a:off x="9780103" y="6803350"/>
            <a:ext cx="1979898" cy="54651"/>
          </a:xfrm>
          <a:prstGeom prst="rect">
            <a:avLst/>
          </a:prstGeom>
          <a:solidFill>
            <a:srgbClr val="DADAD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Rectangle 13"/>
          <p:cNvSpPr/>
          <p:nvPr/>
        </p:nvSpPr>
        <p:spPr>
          <a:xfrm>
            <a:off x="0" y="6803350"/>
            <a:ext cx="9780104" cy="5465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 14"/>
          <p:cNvSpPr/>
          <p:nvPr/>
        </p:nvSpPr>
        <p:spPr>
          <a:xfrm>
            <a:off x="11760000" y="6803350"/>
            <a:ext cx="432000" cy="546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lick to edit pag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page title</a:t>
            </a:r>
          </a:p>
        </p:txBody>
      </p:sp>
      <p:sp>
        <p:nvSpPr>
          <p:cNvPr id="238" name="Body Level One…"/>
          <p:cNvSpPr txBox="1"/>
          <p:nvPr>
            <p:ph type="body" sz="quarter" idx="1" hasCustomPrompt="1"/>
          </p:nvPr>
        </p:nvSpPr>
        <p:spPr>
          <a:xfrm>
            <a:off x="431800" y="1008000"/>
            <a:ext cx="11339514" cy="3600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266700">
              <a:buSzTx/>
              <a:buNone/>
            </a:lvl2pPr>
            <a:lvl3pPr marL="0" indent="542925">
              <a:buSzTx/>
              <a:buNone/>
            </a:lvl3pPr>
            <a:lvl4pPr marL="0" indent="809625">
              <a:buSzTx/>
              <a:buNone/>
            </a:lvl4pPr>
            <a:lvl5pPr marL="0" indent="1076325">
              <a:buSzTx/>
              <a:buNone/>
            </a:lvl5pPr>
          </a:lstStyle>
          <a:p>
            <a:pPr/>
            <a:r>
              <a:t>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6" name="Body Level One…"/>
          <p:cNvSpPr txBox="1"/>
          <p:nvPr>
            <p:ph type="body" sz="half" idx="1"/>
          </p:nvPr>
        </p:nvSpPr>
        <p:spPr>
          <a:xfrm>
            <a:off x="1664369" y="2033588"/>
            <a:ext cx="8863264" cy="2790826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 sz="6000"/>
            </a:lvl1pPr>
            <a:lvl2pPr marL="0" indent="266700" algn="ctr">
              <a:buSzTx/>
              <a:buNone/>
              <a:defRPr sz="6000"/>
            </a:lvl2pPr>
            <a:lvl3pPr marL="1685925" indent="-1143000" algn="ctr">
              <a:defRPr sz="6000"/>
            </a:lvl3pPr>
            <a:lvl4pPr marL="1952625" indent="-1143000" algn="ctr">
              <a:defRPr sz="6000"/>
            </a:lvl4pPr>
            <a:lvl5pPr marL="2219325" indent="-1143000" algn="ctr">
              <a:defRPr sz="6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vier Slide 2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lick to edit section divider"/>
          <p:cNvSpPr txBox="1"/>
          <p:nvPr>
            <p:ph type="title" hasCustomPrompt="1"/>
          </p:nvPr>
        </p:nvSpPr>
        <p:spPr>
          <a:xfrm>
            <a:off x="-1700" y="2156225"/>
            <a:ext cx="5958000" cy="1958401"/>
          </a:xfrm>
          <a:prstGeom prst="rect">
            <a:avLst/>
          </a:prstGeom>
          <a:solidFill>
            <a:srgbClr val="FFFFFF"/>
          </a:solidFill>
        </p:spPr>
        <p:txBody>
          <a:bodyPr lIns="179999" tIns="179999" rIns="179999" bIns="179999"/>
          <a:lstStyle>
            <a:lvl1pPr>
              <a:defRPr b="0" spc="-300" sz="60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Click to edit section divider</a:t>
            </a:r>
          </a:p>
        </p:txBody>
      </p:sp>
      <p:sp>
        <p:nvSpPr>
          <p:cNvPr id="46" name="Body Level One…"/>
          <p:cNvSpPr txBox="1"/>
          <p:nvPr>
            <p:ph type="body" sz="quarter" idx="1" hasCustomPrompt="1"/>
          </p:nvPr>
        </p:nvSpPr>
        <p:spPr>
          <a:xfrm>
            <a:off x="0" y="4110759"/>
            <a:ext cx="5956300" cy="1100566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txBody>
          <a:bodyPr lIns="179999" tIns="179999" rIns="179999" bIns="179999"/>
          <a:lstStyle>
            <a:lvl1pPr marL="0" indent="0">
              <a:buSzTx/>
              <a:buNone/>
              <a:defRPr>
                <a:solidFill>
                  <a:srgbClr val="FFFFFF"/>
                </a:solidFill>
              </a:defRPr>
            </a:lvl1pPr>
            <a:lvl2pPr marL="0" indent="266700">
              <a:buSzTx/>
              <a:buNone/>
              <a:defRPr>
                <a:solidFill>
                  <a:srgbClr val="FFFFFF"/>
                </a:solidFill>
              </a:defRPr>
            </a:lvl2pPr>
            <a:lvl3pPr marL="0" indent="542925">
              <a:buSzTx/>
              <a:buNone/>
              <a:defRPr>
                <a:solidFill>
                  <a:srgbClr val="FFFFFF"/>
                </a:solidFill>
              </a:defRPr>
            </a:lvl3pPr>
            <a:lvl4pPr marL="0" indent="809625">
              <a:buSzTx/>
              <a:buNone/>
              <a:defRPr>
                <a:solidFill>
                  <a:srgbClr val="FFFFFF"/>
                </a:solidFill>
              </a:defRPr>
            </a:lvl4pPr>
            <a:lvl5pPr marL="0" indent="1076325">
              <a:buSz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Click to edit Master subtitle style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7" name="Rectangle 7"/>
          <p:cNvSpPr/>
          <p:nvPr/>
        </p:nvSpPr>
        <p:spPr>
          <a:xfrm>
            <a:off x="0" y="5209682"/>
            <a:ext cx="2411412" cy="11482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Rectangle 12"/>
          <p:cNvSpPr/>
          <p:nvPr/>
        </p:nvSpPr>
        <p:spPr>
          <a:xfrm>
            <a:off x="9780103" y="6803350"/>
            <a:ext cx="1979898" cy="54651"/>
          </a:xfrm>
          <a:prstGeom prst="rect">
            <a:avLst/>
          </a:prstGeom>
          <a:solidFill>
            <a:srgbClr val="DADAD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" name="Rectangle 13"/>
          <p:cNvSpPr/>
          <p:nvPr/>
        </p:nvSpPr>
        <p:spPr>
          <a:xfrm>
            <a:off x="0" y="6803350"/>
            <a:ext cx="9780104" cy="5465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" name="Rectangle 14"/>
          <p:cNvSpPr/>
          <p:nvPr/>
        </p:nvSpPr>
        <p:spPr>
          <a:xfrm>
            <a:off x="11760000" y="6803350"/>
            <a:ext cx="432000" cy="546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6"/>
          <p:cNvSpPr/>
          <p:nvPr>
            <p:ph type="pic" idx="21"/>
          </p:nvPr>
        </p:nvSpPr>
        <p:spPr>
          <a:xfrm>
            <a:off x="6096000" y="-2"/>
            <a:ext cx="6096000" cy="63713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9" name="Edit page title"/>
          <p:cNvSpPr txBox="1"/>
          <p:nvPr>
            <p:ph type="title" hasCustomPrompt="1"/>
          </p:nvPr>
        </p:nvSpPr>
        <p:spPr>
          <a:xfrm>
            <a:off x="7111800" y="3802898"/>
            <a:ext cx="4648201" cy="985001"/>
          </a:xfrm>
          <a:prstGeom prst="rect">
            <a:avLst/>
          </a:prstGeom>
          <a:solidFill>
            <a:srgbClr val="FFFFFF"/>
          </a:solidFill>
        </p:spPr>
        <p:txBody>
          <a:bodyPr lIns="179999" tIns="179999" rIns="179999" bIns="179999"/>
          <a:lstStyle>
            <a:lvl1pPr algn="r">
              <a:defRPr spc="-300" sz="6000"/>
            </a:lvl1pPr>
          </a:lstStyle>
          <a:p>
            <a:pPr/>
            <a:r>
              <a:t>Edit page title</a:t>
            </a:r>
          </a:p>
        </p:txBody>
      </p:sp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7111800" y="4787900"/>
            <a:ext cx="4648201" cy="1162800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txBody>
          <a:bodyPr lIns="179999" tIns="179999" rIns="179999" bIns="179999"/>
          <a:lstStyle>
            <a:lvl1pPr marL="0" indent="0" algn="r">
              <a:buSzTx/>
              <a:buNone/>
              <a:defRPr>
                <a:solidFill>
                  <a:srgbClr val="FFFFFF"/>
                </a:solidFill>
              </a:defRPr>
            </a:lvl1pPr>
            <a:lvl2pPr marL="0" indent="266700" algn="r">
              <a:buSzTx/>
              <a:buNone/>
              <a:defRPr>
                <a:solidFill>
                  <a:srgbClr val="FFFFFF"/>
                </a:solidFill>
              </a:defRPr>
            </a:lvl2pPr>
            <a:lvl3pPr marL="0" indent="542925" algn="r">
              <a:buSzTx/>
              <a:buNone/>
              <a:defRPr>
                <a:solidFill>
                  <a:srgbClr val="FFFFFF"/>
                </a:solidFill>
              </a:defRPr>
            </a:lvl3pPr>
            <a:lvl4pPr marL="0" indent="809625" algn="r">
              <a:buSzTx/>
              <a:buNone/>
              <a:defRPr>
                <a:solidFill>
                  <a:srgbClr val="FFFFFF"/>
                </a:solidFill>
              </a:defRPr>
            </a:lvl4pPr>
            <a:lvl5pPr marL="0" indent="1076325" algn="r">
              <a:buSz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Rectangle 7"/>
          <p:cNvSpPr/>
          <p:nvPr/>
        </p:nvSpPr>
        <p:spPr>
          <a:xfrm>
            <a:off x="9348588" y="3700774"/>
            <a:ext cx="2411413" cy="11482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icture Placeholder 6"/>
          <p:cNvSpPr/>
          <p:nvPr>
            <p:ph type="pic" idx="21"/>
          </p:nvPr>
        </p:nvSpPr>
        <p:spPr>
          <a:xfrm>
            <a:off x="0" y="-2"/>
            <a:ext cx="6096000" cy="63713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0" name="Click to edit page title"/>
          <p:cNvSpPr txBox="1"/>
          <p:nvPr>
            <p:ph type="title" hasCustomPrompt="1"/>
          </p:nvPr>
        </p:nvSpPr>
        <p:spPr>
          <a:xfrm>
            <a:off x="5118100" y="1869794"/>
            <a:ext cx="6641901" cy="1124347"/>
          </a:xfrm>
          <a:prstGeom prst="rect">
            <a:avLst/>
          </a:prstGeom>
          <a:solidFill>
            <a:srgbClr val="F2F2F2"/>
          </a:solidFill>
        </p:spPr>
        <p:txBody>
          <a:bodyPr lIns="179999" tIns="179999" rIns="179999" bIns="179999"/>
          <a:lstStyle>
            <a:lvl1pPr>
              <a:defRPr spc="-300" sz="6000"/>
            </a:lvl1pPr>
          </a:lstStyle>
          <a:p>
            <a:pPr/>
            <a:r>
              <a:t>Click to edit page title</a:t>
            </a:r>
          </a:p>
        </p:txBody>
      </p:sp>
      <p:sp>
        <p:nvSpPr>
          <p:cNvPr id="71" name="Body Level One…"/>
          <p:cNvSpPr txBox="1"/>
          <p:nvPr>
            <p:ph type="body" sz="quarter" idx="1" hasCustomPrompt="1"/>
          </p:nvPr>
        </p:nvSpPr>
        <p:spPr>
          <a:xfrm>
            <a:off x="5118334" y="2994141"/>
            <a:ext cx="6641627" cy="590156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txBody>
          <a:bodyPr lIns="179999" tIns="179999" rIns="179999" bIns="179999"/>
          <a:lstStyle>
            <a:lvl1pPr marL="0" indent="0">
              <a:buSzTx/>
              <a:buNone/>
              <a:defRPr>
                <a:solidFill>
                  <a:srgbClr val="FFFFFF"/>
                </a:solidFill>
              </a:defRPr>
            </a:lvl1pPr>
            <a:lvl2pPr marL="0" indent="266700">
              <a:buSzTx/>
              <a:buNone/>
              <a:defRPr>
                <a:solidFill>
                  <a:srgbClr val="FFFFFF"/>
                </a:solidFill>
              </a:defRPr>
            </a:lvl2pPr>
            <a:lvl3pPr marL="0" indent="542925">
              <a:buSzTx/>
              <a:buNone/>
              <a:defRPr>
                <a:solidFill>
                  <a:srgbClr val="FFFFFF"/>
                </a:solidFill>
              </a:defRPr>
            </a:lvl3pPr>
            <a:lvl4pPr marL="0" indent="809625">
              <a:buSzTx/>
              <a:buNone/>
              <a:defRPr>
                <a:solidFill>
                  <a:srgbClr val="FFFFFF"/>
                </a:solidFill>
              </a:defRPr>
            </a:lvl4pPr>
            <a:lvl5pPr marL="0" indent="1076325">
              <a:buSz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3" name="Rectangle 7"/>
          <p:cNvSpPr/>
          <p:nvPr/>
        </p:nvSpPr>
        <p:spPr>
          <a:xfrm>
            <a:off x="9775824" y="1762068"/>
            <a:ext cx="1984176" cy="11482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lick to edit page title"/>
          <p:cNvSpPr txBox="1"/>
          <p:nvPr>
            <p:ph type="title" hasCustomPrompt="1"/>
          </p:nvPr>
        </p:nvSpPr>
        <p:spPr>
          <a:xfrm>
            <a:off x="431999" y="431999"/>
            <a:ext cx="11340002" cy="432001"/>
          </a:xfrm>
          <a:prstGeom prst="rect">
            <a:avLst/>
          </a:prstGeom>
        </p:spPr>
        <p:txBody>
          <a:bodyPr/>
          <a:lstStyle/>
          <a:p>
            <a:pPr/>
            <a:r>
              <a:t>Click to edit page title</a:t>
            </a:r>
          </a:p>
        </p:txBody>
      </p:sp>
      <p:sp>
        <p:nvSpPr>
          <p:cNvPr id="81" name="Body Level One…"/>
          <p:cNvSpPr txBox="1"/>
          <p:nvPr>
            <p:ph type="body" sz="quarter" idx="1" hasCustomPrompt="1"/>
          </p:nvPr>
        </p:nvSpPr>
        <p:spPr>
          <a:xfrm>
            <a:off x="431800" y="1008000"/>
            <a:ext cx="11339514" cy="3600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266700">
              <a:buSzTx/>
              <a:buNone/>
            </a:lvl2pPr>
            <a:lvl3pPr marL="0" indent="542925">
              <a:buSzTx/>
              <a:buNone/>
            </a:lvl3pPr>
            <a:lvl4pPr marL="0" indent="809625">
              <a:buSzTx/>
              <a:buNone/>
            </a:lvl4pPr>
            <a:lvl5pPr marL="0" indent="1076325">
              <a:buSzTx/>
              <a:buNone/>
            </a:lvl5pPr>
          </a:lstStyle>
          <a:p>
            <a:pPr/>
            <a:r>
              <a:t>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2" name="Comparison Left Placeholder 1"/>
          <p:cNvSpPr/>
          <p:nvPr>
            <p:ph type="body" sz="quarter" idx="21"/>
          </p:nvPr>
        </p:nvSpPr>
        <p:spPr>
          <a:xfrm>
            <a:off x="431999" y="2307688"/>
            <a:ext cx="5472002" cy="3600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400"/>
            </a:pPr>
          </a:p>
        </p:txBody>
      </p:sp>
      <p:sp>
        <p:nvSpPr>
          <p:cNvPr id="83" name="Text Placeholder 4"/>
          <p:cNvSpPr/>
          <p:nvPr>
            <p:ph type="body" sz="half" idx="22"/>
          </p:nvPr>
        </p:nvSpPr>
        <p:spPr>
          <a:xfrm>
            <a:off x="6299887" y="2812214"/>
            <a:ext cx="5472114" cy="3379036"/>
          </a:xfrm>
          <a:prstGeom prst="rect">
            <a:avLst/>
          </a:prstGeom>
        </p:spPr>
        <p:txBody>
          <a:bodyPr/>
          <a:lstStyle/>
          <a:p>
            <a:pPr marL="266700" indent="-266700">
              <a:buFont typeface="Arial"/>
              <a:buChar char="•"/>
            </a:pP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Body Level One…"/>
          <p:cNvSpPr txBox="1"/>
          <p:nvPr>
            <p:ph type="body" sz="quarter" idx="1" hasCustomPrompt="1"/>
          </p:nvPr>
        </p:nvSpPr>
        <p:spPr>
          <a:xfrm>
            <a:off x="6096000" y="5359400"/>
            <a:ext cx="5664001" cy="565899"/>
          </a:xfrm>
          <a:prstGeom prst="rect">
            <a:avLst/>
          </a:prstGeom>
          <a:solidFill>
            <a:srgbClr val="000000"/>
          </a:solidFill>
        </p:spPr>
        <p:txBody>
          <a:bodyPr lIns="179999" tIns="179999" rIns="179999" bIns="179999" anchor="ctr"/>
          <a:lstStyle>
            <a:lvl1pPr marL="0" indent="0" algn="r">
              <a:buSzTx/>
              <a:buNone/>
              <a:defRPr>
                <a:solidFill>
                  <a:srgbClr val="FFFFFF"/>
                </a:solidFill>
              </a:defRPr>
            </a:lvl1pPr>
            <a:lvl2pPr algn="r">
              <a:buChar char="•"/>
              <a:defRPr>
                <a:solidFill>
                  <a:srgbClr val="FFFFFF"/>
                </a:solidFill>
              </a:defRPr>
            </a:lvl2pPr>
            <a:lvl3pPr algn="r">
              <a:defRPr>
                <a:solidFill>
                  <a:srgbClr val="FFFFFF"/>
                </a:solidFill>
              </a:defRPr>
            </a:lvl3pPr>
            <a:lvl4pPr algn="r">
              <a:defRPr>
                <a:solidFill>
                  <a:srgbClr val="FFFFFF"/>
                </a:solidFill>
              </a:defRPr>
            </a:lvl4pPr>
            <a:lvl5pPr algn="r"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Enter your caption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ank You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hank You"/>
          <p:cNvSpPr txBox="1"/>
          <p:nvPr>
            <p:ph type="title" hasCustomPrompt="1"/>
          </p:nvPr>
        </p:nvSpPr>
        <p:spPr>
          <a:xfrm>
            <a:off x="8458200" y="2798353"/>
            <a:ext cx="3733800" cy="1013685"/>
          </a:xfrm>
          <a:prstGeom prst="rect">
            <a:avLst/>
          </a:prstGeom>
          <a:solidFill>
            <a:srgbClr val="FFFFFF"/>
          </a:solidFill>
        </p:spPr>
        <p:txBody>
          <a:bodyPr lIns="179999" tIns="179999" rIns="179999" bIns="179999" anchor="t"/>
          <a:lstStyle>
            <a:lvl1pPr algn="r">
              <a:defRPr spc="-300" sz="6000"/>
            </a:lvl1pPr>
          </a:lstStyle>
          <a:p>
            <a:pPr/>
            <a:r>
              <a:t>Thank You</a:t>
            </a:r>
          </a:p>
        </p:txBody>
      </p:sp>
      <p:sp>
        <p:nvSpPr>
          <p:cNvPr id="101" name="Body Level One…"/>
          <p:cNvSpPr txBox="1"/>
          <p:nvPr>
            <p:ph type="body" sz="quarter" idx="1" hasCustomPrompt="1"/>
          </p:nvPr>
        </p:nvSpPr>
        <p:spPr>
          <a:xfrm>
            <a:off x="8458200" y="3957704"/>
            <a:ext cx="2910342" cy="316801"/>
          </a:xfrm>
          <a:prstGeom prst="rect">
            <a:avLst/>
          </a:prstGeom>
          <a:solidFill>
            <a:srgbClr val="404040"/>
          </a:solidFill>
        </p:spPr>
        <p:txBody>
          <a:bodyPr anchor="ctr"/>
          <a:lstStyle>
            <a:lvl1pPr marL="0" indent="0" algn="r">
              <a:buSzTx/>
              <a:buNone/>
              <a:defRPr>
                <a:solidFill>
                  <a:srgbClr val="FFFFFF"/>
                </a:solidFill>
              </a:defRPr>
            </a:lvl1pPr>
            <a:lvl2pPr marL="0" indent="266700" algn="r">
              <a:buSzTx/>
              <a:buNone/>
              <a:defRPr>
                <a:solidFill>
                  <a:srgbClr val="FFFFFF"/>
                </a:solidFill>
              </a:defRPr>
            </a:lvl2pPr>
            <a:lvl3pPr marL="0" indent="542925" algn="r">
              <a:buSzTx/>
              <a:buNone/>
              <a:defRPr>
                <a:solidFill>
                  <a:srgbClr val="FFFFFF"/>
                </a:solidFill>
              </a:defRPr>
            </a:lvl3pPr>
            <a:lvl4pPr marL="0" indent="809625" algn="r">
              <a:buSzTx/>
              <a:buNone/>
              <a:defRPr>
                <a:solidFill>
                  <a:srgbClr val="FFFFFF"/>
                </a:solidFill>
              </a:defRPr>
            </a:lvl4pPr>
            <a:lvl5pPr marL="0" indent="1076325" algn="r">
              <a:buSz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Full Name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2" name="Text Placeholder 6"/>
          <p:cNvSpPr/>
          <p:nvPr>
            <p:ph type="body" sz="quarter" idx="21" hasCustomPrompt="1"/>
          </p:nvPr>
        </p:nvSpPr>
        <p:spPr>
          <a:xfrm>
            <a:off x="8458200" y="4306722"/>
            <a:ext cx="2910343" cy="316801"/>
          </a:xfrm>
          <a:prstGeom prst="rect">
            <a:avLst/>
          </a:prstGeom>
          <a:solidFill>
            <a:srgbClr val="404040"/>
          </a:solidFill>
        </p:spPr>
        <p:txBody>
          <a:bodyPr anchor="ctr"/>
          <a:lstStyle>
            <a:lvl1pPr marL="0" indent="0" algn="r">
              <a:buSzTx/>
              <a:buNone/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Phone Number</a:t>
            </a:r>
          </a:p>
        </p:txBody>
      </p:sp>
      <p:sp>
        <p:nvSpPr>
          <p:cNvPr id="103" name="Text Placeholder 7"/>
          <p:cNvSpPr/>
          <p:nvPr>
            <p:ph type="body" sz="quarter" idx="22" hasCustomPrompt="1"/>
          </p:nvPr>
        </p:nvSpPr>
        <p:spPr>
          <a:xfrm>
            <a:off x="8458200" y="4655739"/>
            <a:ext cx="2910343" cy="316801"/>
          </a:xfrm>
          <a:prstGeom prst="rect">
            <a:avLst/>
          </a:prstGeom>
          <a:solidFill>
            <a:srgbClr val="404040"/>
          </a:solidFill>
        </p:spPr>
        <p:txBody>
          <a:bodyPr anchor="ctr"/>
          <a:lstStyle>
            <a:lvl1pPr marL="0" indent="0" algn="r">
              <a:buSzTx/>
              <a:buNone/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Email or Social Media Handle</a:t>
            </a:r>
          </a:p>
        </p:txBody>
      </p:sp>
      <p:sp>
        <p:nvSpPr>
          <p:cNvPr id="104" name="Text Placeholder 8"/>
          <p:cNvSpPr/>
          <p:nvPr>
            <p:ph type="body" sz="quarter" idx="23" hasCustomPrompt="1"/>
          </p:nvPr>
        </p:nvSpPr>
        <p:spPr>
          <a:xfrm>
            <a:off x="8458200" y="5004756"/>
            <a:ext cx="2910343" cy="316801"/>
          </a:xfrm>
          <a:prstGeom prst="rect">
            <a:avLst/>
          </a:prstGeom>
          <a:solidFill>
            <a:srgbClr val="404040"/>
          </a:solidFill>
        </p:spPr>
        <p:txBody>
          <a:bodyPr anchor="ctr"/>
          <a:lstStyle>
            <a:lvl1pPr marL="0" indent="0" algn="r">
              <a:buSzTx/>
              <a:buNone/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Company Website</a:t>
            </a:r>
          </a:p>
        </p:txBody>
      </p:sp>
      <p:sp>
        <p:nvSpPr>
          <p:cNvPr id="105" name="Rectangle 14"/>
          <p:cNvSpPr/>
          <p:nvPr/>
        </p:nvSpPr>
        <p:spPr>
          <a:xfrm>
            <a:off x="11760000" y="6803350"/>
            <a:ext cx="432000" cy="546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6" name="Rectangle 13"/>
          <p:cNvSpPr/>
          <p:nvPr/>
        </p:nvSpPr>
        <p:spPr>
          <a:xfrm>
            <a:off x="0" y="6803350"/>
            <a:ext cx="9780104" cy="5465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Rectangle 12"/>
          <p:cNvSpPr/>
          <p:nvPr/>
        </p:nvSpPr>
        <p:spPr>
          <a:xfrm>
            <a:off x="9780103" y="6803350"/>
            <a:ext cx="1979898" cy="54651"/>
          </a:xfrm>
          <a:prstGeom prst="rect">
            <a:avLst/>
          </a:prstGeom>
          <a:solidFill>
            <a:srgbClr val="DADAD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8" name="Rectangle 7"/>
          <p:cNvSpPr/>
          <p:nvPr/>
        </p:nvSpPr>
        <p:spPr>
          <a:xfrm>
            <a:off x="8458200" y="2685912"/>
            <a:ext cx="3733800" cy="11482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lick to edit pag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page title</a:t>
            </a:r>
          </a:p>
        </p:txBody>
      </p:sp>
      <p:sp>
        <p:nvSpPr>
          <p:cNvPr id="11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9780100" y="6371351"/>
            <a:ext cx="1979898" cy="4319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" name="Rectangle 27"/>
          <p:cNvSpPr/>
          <p:nvPr/>
        </p:nvSpPr>
        <p:spPr>
          <a:xfrm>
            <a:off x="9780103" y="6803350"/>
            <a:ext cx="1979898" cy="54651"/>
          </a:xfrm>
          <a:prstGeom prst="rect">
            <a:avLst/>
          </a:prstGeom>
          <a:solidFill>
            <a:srgbClr val="DADAD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" name="Freeform: Shape 30"/>
          <p:cNvSpPr/>
          <p:nvPr/>
        </p:nvSpPr>
        <p:spPr>
          <a:xfrm>
            <a:off x="-1" y="6371351"/>
            <a:ext cx="9780104" cy="4320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5" name="Rectangle 8"/>
          <p:cNvSpPr/>
          <p:nvPr/>
        </p:nvSpPr>
        <p:spPr>
          <a:xfrm>
            <a:off x="0" y="6803350"/>
            <a:ext cx="9780104" cy="5465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" name="Rectangle 28"/>
          <p:cNvSpPr/>
          <p:nvPr/>
        </p:nvSpPr>
        <p:spPr>
          <a:xfrm>
            <a:off x="11760000" y="6803350"/>
            <a:ext cx="432000" cy="546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7" name="Straight Connector 17"/>
          <p:cNvSpPr/>
          <p:nvPr/>
        </p:nvSpPr>
        <p:spPr>
          <a:xfrm flipH="1" flipV="1">
            <a:off x="1" y="6371351"/>
            <a:ext cx="12192000" cy="1"/>
          </a:xfrm>
          <a:prstGeom prst="line">
            <a:avLst/>
          </a:prstGeom>
          <a:ln w="6350">
            <a:solidFill>
              <a:srgbClr val="F2F2F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" name="Click to edit page title"/>
          <p:cNvSpPr txBox="1"/>
          <p:nvPr>
            <p:ph type="title" hasCustomPrompt="1"/>
          </p:nvPr>
        </p:nvSpPr>
        <p:spPr>
          <a:xfrm>
            <a:off x="431999" y="431999"/>
            <a:ext cx="11328002" cy="4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Click to edit page title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431999" y="1037968"/>
            <a:ext cx="11328002" cy="5153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11760000" y="6508918"/>
            <a:ext cx="432000" cy="156866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50" strike="noStrike" sz="32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50" strike="noStrike" sz="32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50" strike="noStrike" sz="32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50" strike="noStrike" sz="32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50" strike="noStrike" sz="32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50" strike="noStrike" sz="32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50" strike="noStrike" sz="32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50" strike="noStrike" sz="32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50" strike="noStrike" sz="32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2857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➢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1pPr>
      <a:lvl2pPr marL="577453" marR="0" indent="-310753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2pPr>
      <a:lvl3pPr marL="885825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3pPr>
      <a:lvl4pPr marL="1152525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4pPr>
      <a:lvl5pPr marL="1419225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5pPr>
      <a:lvl6pPr marL="2514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6pPr>
      <a:lvl7pPr marL="29718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7pPr>
      <a:lvl8pPr marL="34290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8pPr>
      <a:lvl9pPr marL="38862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E - Commerce Purchase Data Analysis</a:t>
            </a:r>
          </a:p>
        </p:txBody>
      </p:sp>
      <p:sp>
        <p:nvSpPr>
          <p:cNvPr id="273" name="Subtitle 3"/>
          <p:cNvSpPr txBox="1"/>
          <p:nvPr>
            <p:ph type="body" sz="quarter" idx="1"/>
          </p:nvPr>
        </p:nvSpPr>
        <p:spPr>
          <a:xfrm>
            <a:off x="3200400" y="4061038"/>
            <a:ext cx="6580188" cy="580922"/>
          </a:xfrm>
          <a:prstGeom prst="rect">
            <a:avLst/>
          </a:prstGeom>
        </p:spPr>
        <p:txBody>
          <a:bodyPr/>
          <a:lstStyle>
            <a:lvl1pPr marL="264033" indent="-264033" defTabSz="905255">
              <a:spcBef>
                <a:spcPts val="900"/>
              </a:spcBef>
              <a:defRPr sz="1782"/>
            </a:lvl1pPr>
          </a:lstStyle>
          <a:p>
            <a:pPr/>
            <a:r>
              <a:t>NPV – Project Presentation</a:t>
            </a:r>
          </a:p>
        </p:txBody>
      </p:sp>
      <p:sp>
        <p:nvSpPr>
          <p:cNvPr id="274" name="TextBox 6"/>
          <p:cNvSpPr txBox="1"/>
          <p:nvPr/>
        </p:nvSpPr>
        <p:spPr>
          <a:xfrm>
            <a:off x="7218044" y="1884232"/>
            <a:ext cx="4820170" cy="826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 sz="2800">
                <a:latin typeface="+mj-lt"/>
                <a:ea typeface="+mj-ea"/>
                <a:cs typeface="+mj-cs"/>
                <a:sym typeface="Calibri"/>
              </a:defRPr>
            </a:pPr>
            <a:r>
              <a:t>M. Tech. – DSML </a:t>
            </a:r>
            <a:r>
              <a:rPr b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Team 7</a:t>
            </a:r>
          </a:p>
          <a:p>
            <a:pPr algn="r"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Date: 24th Oct 2020</a:t>
            </a:r>
          </a:p>
        </p:txBody>
      </p:sp>
      <p:sp>
        <p:nvSpPr>
          <p:cNvPr id="275" name="Rectangle 9"/>
          <p:cNvSpPr txBox="1"/>
          <p:nvPr/>
        </p:nvSpPr>
        <p:spPr>
          <a:xfrm>
            <a:off x="7405253" y="5153281"/>
            <a:ext cx="4632961" cy="1209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PRAVEEN MANOHAR G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RAHUL A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RAJESH RAMACHANDER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RANJITH GNANA SUTHAKAR ALPHONSE RAJ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Another Query - Sample 5"/>
          <p:cNvSpPr txBox="1"/>
          <p:nvPr>
            <p:ph type="title"/>
          </p:nvPr>
        </p:nvSpPr>
        <p:spPr>
          <a:xfrm>
            <a:off x="3294705" y="215237"/>
            <a:ext cx="5234060" cy="432001"/>
          </a:xfrm>
          <a:prstGeom prst="rect">
            <a:avLst/>
          </a:prstGeom>
        </p:spPr>
        <p:txBody>
          <a:bodyPr/>
          <a:lstStyle>
            <a:lvl1pPr defTabSz="374904">
              <a:lnSpc>
                <a:spcPct val="100000"/>
              </a:lnSpc>
              <a:defRPr b="0" spc="0" sz="30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Another Query - Sample 5</a:t>
            </a:r>
          </a:p>
        </p:txBody>
      </p:sp>
      <p:sp>
        <p:nvSpPr>
          <p:cNvPr id="3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6" name="Screenshot 2020-10-21 at 10.27.05 PM.png" descr="Screenshot 2020-10-21 at 10.27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2052" y="732447"/>
            <a:ext cx="5234059" cy="5393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Screenshot 2020-10-21 at 10.29.07 PM.png" descr="Screenshot 2020-10-21 at 10.29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9979" y="770626"/>
            <a:ext cx="5626467" cy="49254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Another Query - Sample 6"/>
          <p:cNvSpPr txBox="1"/>
          <p:nvPr>
            <p:ph type="title"/>
          </p:nvPr>
        </p:nvSpPr>
        <p:spPr>
          <a:xfrm>
            <a:off x="3294705" y="215237"/>
            <a:ext cx="5234060" cy="432001"/>
          </a:xfrm>
          <a:prstGeom prst="rect">
            <a:avLst/>
          </a:prstGeom>
        </p:spPr>
        <p:txBody>
          <a:bodyPr/>
          <a:lstStyle>
            <a:lvl1pPr defTabSz="374904">
              <a:lnSpc>
                <a:spcPct val="100000"/>
              </a:lnSpc>
              <a:defRPr b="0" spc="0" sz="30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Another Query - Sample 6</a:t>
            </a:r>
          </a:p>
        </p:txBody>
      </p:sp>
      <p:sp>
        <p:nvSpPr>
          <p:cNvPr id="3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31" name="Screenshot 2020-10-21 at 10.30.48 PM.png" descr="Screenshot 2020-10-21 at 10.30.4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128" y="778628"/>
            <a:ext cx="4996343" cy="3496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Screenshot 2020-10-21 at 10.32.35 PM.png" descr="Screenshot 2020-10-21 at 10.32.3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68652" y="809525"/>
            <a:ext cx="5441764" cy="48324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Screenshot 2020-10-21 at 10.33.18 PM.png" descr="Screenshot 2020-10-21 at 10.33.1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293" y="4372541"/>
            <a:ext cx="4031141" cy="18580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Another Query - Sample 7"/>
          <p:cNvSpPr txBox="1"/>
          <p:nvPr>
            <p:ph type="title"/>
          </p:nvPr>
        </p:nvSpPr>
        <p:spPr>
          <a:xfrm>
            <a:off x="3294705" y="215237"/>
            <a:ext cx="5234060" cy="432001"/>
          </a:xfrm>
          <a:prstGeom prst="rect">
            <a:avLst/>
          </a:prstGeom>
        </p:spPr>
        <p:txBody>
          <a:bodyPr/>
          <a:lstStyle>
            <a:lvl1pPr defTabSz="374904">
              <a:lnSpc>
                <a:spcPct val="100000"/>
              </a:lnSpc>
              <a:defRPr b="0" spc="0" sz="30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Another Query - Sample 7</a:t>
            </a:r>
          </a:p>
        </p:txBody>
      </p:sp>
      <p:sp>
        <p:nvSpPr>
          <p:cNvPr id="3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37" name="Screenshot 2020-10-21 at 10.35.27 PM.png" descr="Screenshot 2020-10-21 at 10.35.2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952" y="1144759"/>
            <a:ext cx="5785940" cy="45684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Screenshot 2020-10-21 at 10.35.55 PM.png" descr="Screenshot 2020-10-21 at 10.35.5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80462" y="1144759"/>
            <a:ext cx="5394517" cy="45684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Another Query - Sample 8"/>
          <p:cNvSpPr txBox="1"/>
          <p:nvPr>
            <p:ph type="title"/>
          </p:nvPr>
        </p:nvSpPr>
        <p:spPr>
          <a:xfrm>
            <a:off x="3294705" y="215237"/>
            <a:ext cx="5234060" cy="432001"/>
          </a:xfrm>
          <a:prstGeom prst="rect">
            <a:avLst/>
          </a:prstGeom>
        </p:spPr>
        <p:txBody>
          <a:bodyPr/>
          <a:lstStyle>
            <a:lvl1pPr defTabSz="374904">
              <a:lnSpc>
                <a:spcPct val="100000"/>
              </a:lnSpc>
              <a:defRPr b="0" spc="0" sz="30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Another Query - Sample 8</a:t>
            </a:r>
          </a:p>
        </p:txBody>
      </p:sp>
      <p:sp>
        <p:nvSpPr>
          <p:cNvPr id="3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itle 1"/>
          <p:cNvSpPr txBox="1"/>
          <p:nvPr>
            <p:ph type="title"/>
          </p:nvPr>
        </p:nvSpPr>
        <p:spPr>
          <a:xfrm>
            <a:off x="8458200" y="2798353"/>
            <a:ext cx="3733800" cy="1013684"/>
          </a:xfrm>
          <a:prstGeom prst="rect">
            <a:avLst/>
          </a:prstGeom>
        </p:spPr>
        <p:txBody>
          <a:bodyPr/>
          <a:lstStyle>
            <a:lvl1pPr defTabSz="786384">
              <a:defRPr spc="-258" sz="5160"/>
            </a:lvl1pPr>
          </a:lstStyle>
          <a:p>
            <a:pPr/>
            <a:r>
              <a:t>Thank You!</a:t>
            </a:r>
          </a:p>
        </p:txBody>
      </p:sp>
      <p:sp>
        <p:nvSpPr>
          <p:cNvPr id="344" name="Text Placeholder 2"/>
          <p:cNvSpPr txBox="1"/>
          <p:nvPr>
            <p:ph type="body" sz="quarter" idx="1"/>
          </p:nvPr>
        </p:nvSpPr>
        <p:spPr>
          <a:xfrm>
            <a:off x="8458200" y="3957704"/>
            <a:ext cx="2910343" cy="316801"/>
          </a:xfrm>
          <a:prstGeom prst="rect">
            <a:avLst/>
          </a:prstGeom>
        </p:spPr>
        <p:txBody>
          <a:bodyPr/>
          <a:lstStyle/>
          <a:p>
            <a:pPr/>
            <a:r>
              <a:t>Project Team</a:t>
            </a:r>
          </a:p>
        </p:txBody>
      </p:sp>
      <p:sp>
        <p:nvSpPr>
          <p:cNvPr id="345" name="Slide Number Placeholder 6"/>
          <p:cNvSpPr txBox="1"/>
          <p:nvPr>
            <p:ph type="sldNum" sz="quarter" idx="2"/>
          </p:nvPr>
        </p:nvSpPr>
        <p:spPr>
          <a:xfrm>
            <a:off x="11760000" y="6508918"/>
            <a:ext cx="432000" cy="1568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6" name="Rectangle 7"/>
          <p:cNvSpPr txBox="1"/>
          <p:nvPr/>
        </p:nvSpPr>
        <p:spPr>
          <a:xfrm>
            <a:off x="8503919" y="4506919"/>
            <a:ext cx="3392286" cy="96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+mj-lt"/>
                <a:ea typeface="+mj-ea"/>
                <a:cs typeface="+mj-cs"/>
                <a:sym typeface="Calibri"/>
              </a:defRPr>
            </a:pPr>
            <a:r>
              <a:t>PRAVEEN MANOHAR G</a:t>
            </a:r>
          </a:p>
          <a:p>
            <a:pPr>
              <a:defRPr sz="1400">
                <a:latin typeface="+mj-lt"/>
                <a:ea typeface="+mj-ea"/>
                <a:cs typeface="+mj-cs"/>
                <a:sym typeface="Calibri"/>
              </a:defRPr>
            </a:pPr>
            <a:r>
              <a:t>RAHUL A</a:t>
            </a:r>
          </a:p>
          <a:p>
            <a:pPr>
              <a:defRPr sz="1400">
                <a:latin typeface="+mj-lt"/>
                <a:ea typeface="+mj-ea"/>
                <a:cs typeface="+mj-cs"/>
                <a:sym typeface="Calibri"/>
              </a:defRPr>
            </a:pPr>
            <a:r>
              <a:t>RAJESH RAMACHANDER</a:t>
            </a:r>
          </a:p>
          <a:p>
            <a:pPr>
              <a:defRPr sz="1400">
                <a:latin typeface="+mj-lt"/>
                <a:ea typeface="+mj-ea"/>
                <a:cs typeface="+mj-cs"/>
                <a:sym typeface="Calibri"/>
              </a:defRPr>
            </a:pPr>
            <a:r>
              <a:t>RANJITH GNANA SUTHAKAR ALPHONSE RAJ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Footer Placeholder 3"/>
          <p:cNvSpPr txBox="1"/>
          <p:nvPr/>
        </p:nvSpPr>
        <p:spPr>
          <a:xfrm>
            <a:off x="431999" y="6508918"/>
            <a:ext cx="5664001" cy="156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E - Commerce Purchase Data Analysis – Team 7</a:t>
            </a:r>
          </a:p>
        </p:txBody>
      </p:sp>
      <p:sp>
        <p:nvSpPr>
          <p:cNvPr id="27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NTILE() – Overview and Logic</a:t>
            </a:r>
          </a:p>
        </p:txBody>
      </p:sp>
      <p:sp>
        <p:nvSpPr>
          <p:cNvPr id="27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NTILE() function is used to divide data into Tiles(Groups) and returns the number of the tile to which the row belongs.</a:t>
            </a:r>
          </a:p>
          <a:p>
            <a:pPr/>
            <a:r>
              <a:t>Part of the family ranking functions.</a:t>
            </a:r>
          </a:p>
          <a:p>
            <a:pPr>
              <a:defRPr b="1"/>
            </a:pPr>
            <a:r>
              <a:t>Format: </a:t>
            </a:r>
            <a:r>
              <a:rPr b="0"/>
              <a:t>NTILE(n) OVER (PARTITION BY &lt;expression&gt;[{,&lt;expression&gt;...}]</a:t>
            </a:r>
            <a:endParaRPr b="0"/>
          </a:p>
          <a:p>
            <a:pPr marL="0" indent="0">
              <a:buSzTx/>
              <a:buFont typeface="Wingdings"/>
              <a:buNone/>
            </a:pPr>
            <a:r>
              <a:t>		ORDER BY &lt;expression&gt; [ASC|DESC], [{,&lt;expression&gt;...}] )</a:t>
            </a:r>
          </a:p>
          <a:p>
            <a:pPr marL="0" indent="0">
              <a:buSzTx/>
              <a:buFont typeface="Wingdings"/>
              <a:buNone/>
            </a:pPr>
            <a:r>
              <a:t>   </a:t>
            </a:r>
          </a:p>
          <a:p>
            <a:pPr marL="0" indent="0">
              <a:buSzTx/>
              <a:buFont typeface="Wingdings"/>
              <a:buNone/>
            </a:pPr>
            <a:r>
              <a:t>    </a:t>
            </a:r>
          </a:p>
        </p:txBody>
      </p:sp>
      <p:sp>
        <p:nvSpPr>
          <p:cNvPr id="280" name="Slide Number Placeholder 4"/>
          <p:cNvSpPr txBox="1"/>
          <p:nvPr>
            <p:ph type="sldNum" sz="quarter" idx="2"/>
          </p:nvPr>
        </p:nvSpPr>
        <p:spPr>
          <a:xfrm>
            <a:off x="11760000" y="6508918"/>
            <a:ext cx="432000" cy="1568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1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822" y="2428022"/>
            <a:ext cx="8776914" cy="38532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Footer Placeholder 3"/>
          <p:cNvSpPr txBox="1"/>
          <p:nvPr/>
        </p:nvSpPr>
        <p:spPr>
          <a:xfrm>
            <a:off x="431999" y="6439820"/>
            <a:ext cx="5664001" cy="295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spcBef>
                <a:spcPts val="600"/>
              </a:spcBef>
              <a:defRPr sz="1200"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E - Commerce Purchase Data Analysis – Team 7</a:t>
            </a:r>
          </a:p>
        </p:txBody>
      </p:sp>
      <p:pic>
        <p:nvPicPr>
          <p:cNvPr id="28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800" y="1028700"/>
            <a:ext cx="5715000" cy="5130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3000" y="1028700"/>
            <a:ext cx="5511800" cy="5130800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 sz="3000"/>
            </a:lvl1pPr>
          </a:lstStyle>
          <a:p>
            <a:pPr/>
            <a:r>
              <a:t>Classify the film genres into buckets based on top earnings ?</a:t>
            </a:r>
          </a:p>
        </p:txBody>
      </p:sp>
      <p:sp>
        <p:nvSpPr>
          <p:cNvPr id="287" name="Slide Number Placeholder 4"/>
          <p:cNvSpPr txBox="1"/>
          <p:nvPr>
            <p:ph type="sldNum" sz="quarter" idx="2"/>
          </p:nvPr>
        </p:nvSpPr>
        <p:spPr>
          <a:xfrm>
            <a:off x="11760000" y="6508918"/>
            <a:ext cx="432000" cy="1568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Footer Placeholder 3"/>
          <p:cNvSpPr txBox="1"/>
          <p:nvPr/>
        </p:nvSpPr>
        <p:spPr>
          <a:xfrm>
            <a:off x="431999" y="6439820"/>
            <a:ext cx="5664001" cy="295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spcBef>
                <a:spcPts val="600"/>
              </a:spcBef>
              <a:defRPr sz="1200"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E - Commerce Purchase Data Analysis – Team 7</a:t>
            </a:r>
          </a:p>
        </p:txBody>
      </p:sp>
      <p:sp>
        <p:nvSpPr>
          <p:cNvPr id="290" name="Title 1"/>
          <p:cNvSpPr txBox="1"/>
          <p:nvPr>
            <p:ph type="title"/>
          </p:nvPr>
        </p:nvSpPr>
        <p:spPr>
          <a:xfrm>
            <a:off x="431999" y="431999"/>
            <a:ext cx="11340002" cy="432001"/>
          </a:xfrm>
          <a:prstGeom prst="rect">
            <a:avLst/>
          </a:prstGeom>
        </p:spPr>
        <p:txBody>
          <a:bodyPr/>
          <a:lstStyle>
            <a:lvl1pPr>
              <a:defRPr spc="-200" sz="3000"/>
            </a:lvl1pPr>
          </a:lstStyle>
          <a:p>
            <a:pPr/>
            <a:r>
              <a:t>Classify actors into buckets of most rented (demand)?</a:t>
            </a:r>
          </a:p>
        </p:txBody>
      </p:sp>
      <p:sp>
        <p:nvSpPr>
          <p:cNvPr id="291" name="Slide Number Placeholder 4"/>
          <p:cNvSpPr txBox="1"/>
          <p:nvPr>
            <p:ph type="sldNum" sz="quarter" idx="2"/>
          </p:nvPr>
        </p:nvSpPr>
        <p:spPr>
          <a:xfrm>
            <a:off x="11760000" y="6508918"/>
            <a:ext cx="432000" cy="1568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</a:lvl1pPr>
          </a:lstStyle>
          <a:p>
            <a:pPr/>
            <a:fld id="{86CB4B4D-7CA3-9044-876B-883B54F8677D}" type="slidenum"/>
          </a:p>
        </p:txBody>
      </p:sp>
      <p:sp>
        <p:nvSpPr>
          <p:cNvPr id="292" name="Content Placeholder 2"/>
          <p:cNvSpPr txBox="1"/>
          <p:nvPr>
            <p:ph type="body" sz="quarter" idx="1"/>
          </p:nvPr>
        </p:nvSpPr>
        <p:spPr>
          <a:xfrm>
            <a:off x="431799" y="1224127"/>
            <a:ext cx="5448117" cy="35877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93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6978" y="1955731"/>
            <a:ext cx="5173730" cy="4233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3453" y="1943031"/>
            <a:ext cx="1284607" cy="42466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Footer Placeholder 3"/>
          <p:cNvSpPr txBox="1"/>
          <p:nvPr/>
        </p:nvSpPr>
        <p:spPr>
          <a:xfrm>
            <a:off x="431999" y="6439820"/>
            <a:ext cx="5664001" cy="295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spcBef>
                <a:spcPts val="600"/>
              </a:spcBef>
              <a:defRPr sz="1200"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E - Commerce Purchase Data Analysis – Team 7</a:t>
            </a:r>
          </a:p>
        </p:txBody>
      </p:sp>
      <p:pic>
        <p:nvPicPr>
          <p:cNvPr id="29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1003300"/>
            <a:ext cx="5943600" cy="5181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64500" y="1003300"/>
            <a:ext cx="2032000" cy="5181600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 sz="3000"/>
            </a:lvl1pPr>
          </a:lstStyle>
          <a:p>
            <a:pPr/>
            <a:r>
              <a:t>Which actors are most promising to invest based on current earnings?</a:t>
            </a:r>
          </a:p>
        </p:txBody>
      </p:sp>
      <p:sp>
        <p:nvSpPr>
          <p:cNvPr id="300" name="Slide Number Placeholder 4"/>
          <p:cNvSpPr txBox="1"/>
          <p:nvPr>
            <p:ph type="sldNum" sz="quarter" idx="2"/>
          </p:nvPr>
        </p:nvSpPr>
        <p:spPr>
          <a:xfrm>
            <a:off x="11760000" y="6508918"/>
            <a:ext cx="432000" cy="1568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Footer Placeholder 3"/>
          <p:cNvSpPr txBox="1"/>
          <p:nvPr/>
        </p:nvSpPr>
        <p:spPr>
          <a:xfrm>
            <a:off x="431999" y="6439820"/>
            <a:ext cx="5664001" cy="295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spcBef>
                <a:spcPts val="600"/>
              </a:spcBef>
              <a:defRPr sz="1200"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E - Commerce Purchase Data Analysis – Team 7</a:t>
            </a:r>
          </a:p>
        </p:txBody>
      </p:sp>
      <p:pic>
        <p:nvPicPr>
          <p:cNvPr id="303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8200" y="1003300"/>
            <a:ext cx="5651500" cy="5181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23200" y="1003300"/>
            <a:ext cx="2222500" cy="5181600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 sz="3000"/>
            </a:lvl1pPr>
          </a:lstStyle>
          <a:p>
            <a:pPr/>
            <a:r>
              <a:t>Bucket list of movies based on ratings and best earnings?</a:t>
            </a:r>
          </a:p>
        </p:txBody>
      </p:sp>
      <p:sp>
        <p:nvSpPr>
          <p:cNvPr id="306" name="Slide Number Placeholder 4"/>
          <p:cNvSpPr txBox="1"/>
          <p:nvPr>
            <p:ph type="sldNum" sz="quarter" idx="2"/>
          </p:nvPr>
        </p:nvSpPr>
        <p:spPr>
          <a:xfrm>
            <a:off x="11760000" y="6508918"/>
            <a:ext cx="432000" cy="1568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ython and SQL Connectivity, Sample 1"/>
          <p:cNvSpPr txBox="1"/>
          <p:nvPr>
            <p:ph type="title"/>
          </p:nvPr>
        </p:nvSpPr>
        <p:spPr>
          <a:xfrm>
            <a:off x="3294705" y="215237"/>
            <a:ext cx="5234060" cy="432001"/>
          </a:xfrm>
          <a:prstGeom prst="rect">
            <a:avLst/>
          </a:prstGeom>
        </p:spPr>
        <p:txBody>
          <a:bodyPr/>
          <a:lstStyle>
            <a:lvl1pPr defTabSz="283463">
              <a:lnSpc>
                <a:spcPct val="100000"/>
              </a:lnSpc>
              <a:defRPr b="0" spc="0" sz="22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Python and SQL Connectivity, Sample 1</a:t>
            </a:r>
          </a:p>
        </p:txBody>
      </p:sp>
      <p:sp>
        <p:nvSpPr>
          <p:cNvPr id="3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10" name="Screenshot 2020-10-21 at 10.12.41 PM.png" descr="Screenshot 2020-10-21 at 10.12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064" y="806876"/>
            <a:ext cx="4918690" cy="5497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Screenshot 2020-10-21 at 10.14.45 PM.png" descr="Screenshot 2020-10-21 at 10.14.4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49626" y="882041"/>
            <a:ext cx="5353743" cy="53475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A Multiple Join Query - Sample  2"/>
          <p:cNvSpPr txBox="1"/>
          <p:nvPr>
            <p:ph type="title"/>
          </p:nvPr>
        </p:nvSpPr>
        <p:spPr>
          <a:xfrm>
            <a:off x="3294705" y="215237"/>
            <a:ext cx="5234060" cy="432001"/>
          </a:xfrm>
          <a:prstGeom prst="rect">
            <a:avLst/>
          </a:prstGeom>
        </p:spPr>
        <p:txBody>
          <a:bodyPr/>
          <a:lstStyle>
            <a:lvl1pPr defTabSz="342900">
              <a:lnSpc>
                <a:spcPct val="100000"/>
              </a:lnSpc>
              <a:defRPr b="0" spc="0" sz="27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 Multiple Join Query - Sample  2</a:t>
            </a:r>
          </a:p>
        </p:txBody>
      </p:sp>
      <p:sp>
        <p:nvSpPr>
          <p:cNvPr id="3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15" name="Screenshot 2020-10-21 at 10.17.18 PM.png" descr="Screenshot 2020-10-21 at 10.17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896" y="906149"/>
            <a:ext cx="6145963" cy="5206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Screenshot 2020-10-21 at 10.18.13 PM.png" descr="Screenshot 2020-10-21 at 10.18.1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0715" y="1505301"/>
            <a:ext cx="5082533" cy="4828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A Multiple Join Query - Sample  3 &amp; 4"/>
          <p:cNvSpPr txBox="1"/>
          <p:nvPr>
            <p:ph type="title"/>
          </p:nvPr>
        </p:nvSpPr>
        <p:spPr>
          <a:xfrm>
            <a:off x="3294705" y="215237"/>
            <a:ext cx="5234060" cy="432001"/>
          </a:xfrm>
          <a:prstGeom prst="rect">
            <a:avLst/>
          </a:prstGeom>
        </p:spPr>
        <p:txBody>
          <a:bodyPr/>
          <a:lstStyle>
            <a:lvl1pPr defTabSz="306324">
              <a:lnSpc>
                <a:spcPct val="100000"/>
              </a:lnSpc>
              <a:defRPr b="0" spc="0" sz="247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 Multiple Join Query - Sample  3 &amp; 4</a:t>
            </a:r>
          </a:p>
        </p:txBody>
      </p:sp>
      <p:sp>
        <p:nvSpPr>
          <p:cNvPr id="3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0" name="Screenshot 2020-10-21 at 10.22.27 PM.png" descr="Screenshot 2020-10-21 at 10.22.2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606" y="744403"/>
            <a:ext cx="5807019" cy="49799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Screenshot 2020-10-21 at 10.23.22 PM.png" descr="Screenshot 2020-10-21 at 10.23.2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8455" y="828761"/>
            <a:ext cx="5337874" cy="39397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Screenshot 2020-10-21 at 10.23.55 PM.png" descr="Screenshot 2020-10-21 at 10.23.55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30817" y="4839253"/>
            <a:ext cx="2625624" cy="13913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2F2F2"/>
      </a:lt1>
      <a:dk2>
        <a:srgbClr val="A7A7A7"/>
      </a:dk2>
      <a:lt2>
        <a:srgbClr val="535353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dara"/>
            <a:ea typeface="Candara"/>
            <a:cs typeface="Candara"/>
            <a:sym typeface="Candar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dara"/>
            <a:ea typeface="Candara"/>
            <a:cs typeface="Candara"/>
            <a:sym typeface="Candar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dara"/>
            <a:ea typeface="Candara"/>
            <a:cs typeface="Candara"/>
            <a:sym typeface="Candar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dara"/>
            <a:ea typeface="Candara"/>
            <a:cs typeface="Candara"/>
            <a:sym typeface="Candar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