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0" r:id="rId6"/>
    <p:sldId id="325" r:id="rId7"/>
    <p:sldId id="326" r:id="rId8"/>
    <p:sldId id="327" r:id="rId9"/>
    <p:sldId id="328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1" autoAdjust="0"/>
    <p:restoredTop sz="94712" autoAdjust="0"/>
  </p:normalViewPr>
  <p:slideViewPr>
    <p:cSldViewPr snapToGrid="0">
      <p:cViewPr varScale="1">
        <p:scale>
          <a:sx n="131" d="100"/>
          <a:sy n="131" d="100"/>
        </p:scale>
        <p:origin x="192" y="528"/>
      </p:cViewPr>
      <p:guideLst>
        <p:guide orient="horz" pos="2184"/>
        <p:guide pos="3816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10/20/20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676525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825" y="1"/>
            <a:ext cx="2543175" cy="5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buSzPct val="100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37968"/>
            <a:ext cx="11328000" cy="51532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4800" dirty="0"/>
              <a:t>E - Commerce Purchase Data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NPV – Project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2325" y="1884232"/>
            <a:ext cx="491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M. Tech. – DSML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Team 7</a:t>
            </a:r>
          </a:p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Date: 24th Oct 2020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9534" y="5153282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PRAVEEN MANOHAR 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NTILE() – Overview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5153282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NTILE() function is used to divide data into Tiles(Groups) and returns the number of the tile to which the row belongs.</a:t>
            </a:r>
          </a:p>
          <a:p>
            <a:r>
              <a:rPr lang="en-IN" dirty="0"/>
              <a:t>Part of the family ranking functions.</a:t>
            </a:r>
            <a:endParaRPr lang="en-US" dirty="0"/>
          </a:p>
          <a:p>
            <a:r>
              <a:rPr lang="en-US" b="1" dirty="0"/>
              <a:t>Format: </a:t>
            </a:r>
            <a:r>
              <a:rPr lang="en-US" dirty="0"/>
              <a:t>NTILE(n) OVER (PARTITION BY &lt;expression&gt;[{,&lt;expression&gt;...}]</a:t>
            </a:r>
          </a:p>
          <a:p>
            <a:pPr marL="0" indent="0">
              <a:buNone/>
            </a:pPr>
            <a:r>
              <a:rPr lang="en-US" dirty="0"/>
              <a:t>		ORDER BY &lt;expression&gt; [ASC|DESC], [{,&lt;expression&gt;...}] 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8FD255-8E75-9140-B44C-06E8146E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3" y="2428023"/>
            <a:ext cx="8776912" cy="38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5FE7B66-C3A2-4043-A402-DEA7CF11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28700"/>
            <a:ext cx="5715000" cy="51308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3491CA3-7EF1-0B45-8DEC-2982EF02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1028700"/>
            <a:ext cx="5511800" cy="513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pPr lvl="0" fontAlgn="base"/>
            <a:r>
              <a:rPr lang="en-US" sz="3000" dirty="0"/>
              <a:t>Classify the film genres into buckets based on top earnings ?</a:t>
            </a:r>
            <a:endParaRPr lang="en-IN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23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rmAutofit/>
          </a:bodyPr>
          <a:lstStyle/>
          <a:p>
            <a:pPr lvl="0" fontAlgn="base"/>
            <a:r>
              <a:rPr lang="en-US" sz="3000" dirty="0"/>
              <a:t>Classify actors into buckets of most rented (demand)?</a:t>
            </a:r>
            <a:endParaRPr lang="en-IN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D764F5-A8D7-5B46-9E4C-EBF9DC6A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78" y="1955731"/>
            <a:ext cx="5173729" cy="4233932"/>
          </a:xfrm>
          <a:prstGeom prst="rect">
            <a:avLst/>
          </a:prstGeom>
          <a:noFill/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D54925C-9DF2-224D-B69A-78C74796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54" y="1943031"/>
            <a:ext cx="1284606" cy="4246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5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8D92D0-2C9C-AA48-9932-95634FA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03300"/>
            <a:ext cx="5943600" cy="51816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29E8E0B-20A5-3C44-B0C2-8AD73305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0" y="1003300"/>
            <a:ext cx="203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pPr lvl="0" fontAlgn="base"/>
            <a:r>
              <a:rPr lang="en-US" sz="3000" dirty="0"/>
              <a:t>Which actors are most promising to invest based on current earnings?</a:t>
            </a:r>
            <a:endParaRPr lang="en-IN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09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3C46F7-6BD2-0C4F-B191-16FE2704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003300"/>
            <a:ext cx="5651500" cy="5181600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BFFAA4F5-FC38-5342-93B1-B3E38542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1003300"/>
            <a:ext cx="22225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pPr lvl="0" fontAlgn="base"/>
            <a:r>
              <a:rPr lang="en-US" sz="3000" dirty="0"/>
              <a:t>Bucket list of movies based on ratings and best earnings?</a:t>
            </a:r>
            <a:endParaRPr lang="en-IN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551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8458200" y="4506919"/>
            <a:ext cx="3483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PRAVEEN MANOHAR 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</p:txBody>
      </p:sp>
    </p:spTree>
    <p:extLst>
      <p:ext uri="{BB962C8B-B14F-4D97-AF65-F5344CB8AC3E}">
        <p14:creationId xmlns:p14="http://schemas.microsoft.com/office/powerpoint/2010/main" val="22852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documentManagement/types"/>
    <ds:schemaRef ds:uri="http://purl.org/dc/dcmitype/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Wingdings</vt:lpstr>
      <vt:lpstr>Office Theme</vt:lpstr>
      <vt:lpstr>E - Commerce Purchase Data Analysis</vt:lpstr>
      <vt:lpstr>NTILE() – Overview and Logic</vt:lpstr>
      <vt:lpstr>Classify the film genres into buckets based on top earnings ?</vt:lpstr>
      <vt:lpstr>Classify actors into buckets of most rented (demand)?</vt:lpstr>
      <vt:lpstr>Which actors are most promising to invest based on current earnings?</vt:lpstr>
      <vt:lpstr>Bucket list of movies based on ratings and best earnings?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Ranjith Alphonse Raj</dc:creator>
  <cp:lastModifiedBy/>
  <cp:revision>1</cp:revision>
  <dcterms:created xsi:type="dcterms:W3CDTF">2020-10-21T04:37:58Z</dcterms:created>
  <dcterms:modified xsi:type="dcterms:W3CDTF">2020-10-21T04:38:06Z</dcterms:modified>
</cp:coreProperties>
</file>